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34" r:id="rId5"/>
    <p:sldMasterId id="2147483858" r:id="rId6"/>
  </p:sldMasterIdLst>
  <p:notesMasterIdLst>
    <p:notesMasterId r:id="rId45"/>
  </p:notesMasterIdLst>
  <p:handoutMasterIdLst>
    <p:handoutMasterId r:id="rId46"/>
  </p:handoutMasterIdLst>
  <p:sldIdLst>
    <p:sldId id="404" r:id="rId7"/>
    <p:sldId id="543" r:id="rId8"/>
    <p:sldId id="385" r:id="rId9"/>
    <p:sldId id="533" r:id="rId10"/>
    <p:sldId id="425" r:id="rId11"/>
    <p:sldId id="552" r:id="rId12"/>
    <p:sldId id="450" r:id="rId13"/>
    <p:sldId id="455" r:id="rId14"/>
    <p:sldId id="456" r:id="rId15"/>
    <p:sldId id="510" r:id="rId16"/>
    <p:sldId id="458" r:id="rId17"/>
    <p:sldId id="461" r:id="rId18"/>
    <p:sldId id="517" r:id="rId19"/>
    <p:sldId id="459" r:id="rId20"/>
    <p:sldId id="460" r:id="rId21"/>
    <p:sldId id="433" r:id="rId22"/>
    <p:sldId id="526" r:id="rId23"/>
    <p:sldId id="530" r:id="rId24"/>
    <p:sldId id="520" r:id="rId25"/>
    <p:sldId id="522" r:id="rId26"/>
    <p:sldId id="548" r:id="rId27"/>
    <p:sldId id="540" r:id="rId28"/>
    <p:sldId id="541" r:id="rId29"/>
    <p:sldId id="527" r:id="rId30"/>
    <p:sldId id="518" r:id="rId31"/>
    <p:sldId id="519" r:id="rId32"/>
    <p:sldId id="512" r:id="rId33"/>
    <p:sldId id="523" r:id="rId34"/>
    <p:sldId id="524" r:id="rId35"/>
    <p:sldId id="550" r:id="rId36"/>
    <p:sldId id="534" r:id="rId37"/>
    <p:sldId id="535" r:id="rId38"/>
    <p:sldId id="536" r:id="rId39"/>
    <p:sldId id="545" r:id="rId40"/>
    <p:sldId id="538" r:id="rId41"/>
    <p:sldId id="553" r:id="rId42"/>
    <p:sldId id="551" r:id="rId43"/>
    <p:sldId id="542" r:id="rId44"/>
  </p:sldIdLst>
  <p:sldSz cx="9144000" cy="5143500" type="screen16x9"/>
  <p:notesSz cx="6858000" cy="9144000"/>
  <p:embeddedFontLst>
    <p:embeddedFont>
      <p:font typeface="Times" panose="02020603050405020304" pitchFamily="18"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Wingdings 2" panose="05020102010507070707" pitchFamily="18" charset="2"/>
      <p:regular r:id="rId55"/>
    </p:embeddedFont>
  </p:embeddedFontLst>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Tips" id="{32B55295-5844-4C4F-B421-162AE48DD9CA}">
          <p14:sldIdLst/>
        </p14:section>
        <p14:section name="Covers" id="{C89B0BE8-717A-4DC8-BCF0-D3A70DAE2A30}">
          <p14:sldIdLst>
            <p14:sldId id="404"/>
          </p14:sldIdLst>
        </p14:section>
        <p14:section name="Content - 100%" id="{F8819B39-9E8F-4D98-9C70-751EF2C5D519}">
          <p14:sldIdLst>
            <p14:sldId id="543"/>
            <p14:sldId id="385"/>
            <p14:sldId id="533"/>
            <p14:sldId id="425"/>
            <p14:sldId id="552"/>
            <p14:sldId id="450"/>
            <p14:sldId id="455"/>
            <p14:sldId id="456"/>
            <p14:sldId id="510"/>
            <p14:sldId id="458"/>
            <p14:sldId id="461"/>
            <p14:sldId id="517"/>
            <p14:sldId id="459"/>
            <p14:sldId id="460"/>
            <p14:sldId id="433"/>
            <p14:sldId id="526"/>
            <p14:sldId id="530"/>
            <p14:sldId id="520"/>
            <p14:sldId id="522"/>
            <p14:sldId id="548"/>
            <p14:sldId id="540"/>
            <p14:sldId id="541"/>
            <p14:sldId id="527"/>
            <p14:sldId id="518"/>
            <p14:sldId id="519"/>
            <p14:sldId id="512"/>
            <p14:sldId id="523"/>
            <p14:sldId id="524"/>
            <p14:sldId id="550"/>
            <p14:sldId id="534"/>
            <p14:sldId id="535"/>
            <p14:sldId id="536"/>
            <p14:sldId id="545"/>
            <p14:sldId id="538"/>
            <p14:sldId id="553"/>
            <p14:sldId id="551"/>
            <p14:sldId id="542"/>
          </p14:sldIdLst>
        </p14:section>
      </p14:sectionLst>
    </p:ext>
    <p:ext uri="{EFAFB233-063F-42B5-8137-9DF3F51BA10A}">
      <p15:sldGuideLst xmlns:p15="http://schemas.microsoft.com/office/powerpoint/2012/main">
        <p15:guide id="1" pos="3840" userDrawn="1">
          <p15:clr>
            <a:srgbClr val="A4A3A4"/>
          </p15:clr>
        </p15:guide>
        <p15:guide id="2" orient="horz" pos="2184" userDrawn="1">
          <p15:clr>
            <a:srgbClr val="A4A3A4"/>
          </p15:clr>
        </p15:guide>
        <p15:guide id="3" orient="horz">
          <p15:clr>
            <a:srgbClr val="A4A3A4"/>
          </p15:clr>
        </p15:guide>
        <p15:guide id="4"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Zeller, Jasmine" initials="ZJ" lastIdx="4" clrIdx="6">
    <p:extLst/>
  </p:cmAuthor>
  <p:cmAuthor id="1" name="Sarah Ferniz" initials="SF" lastIdx="13" clrIdx="0">
    <p:extLst/>
  </p:cmAuthor>
  <p:cmAuthor id="2" name="Asselin, Daphné" initials="DA" lastIdx="7" clrIdx="1"/>
  <p:cmAuthor id="3" name="Garceau, Gabriel" initials="GG" lastIdx="2" clrIdx="2"/>
  <p:cmAuthor id="4" name="Godfrin, Evelyne" initials="EG" lastIdx="1" clrIdx="3"/>
  <p:cmAuthor id="5" name="Zeller, Jasmine" initials="JZ" lastIdx="2" clrIdx="4"/>
  <p:cmAuthor id="6" name="Roy, Marjorie" initials="RM" lastIdx="14"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600"/>
    <a:srgbClr val="0D0D0D"/>
    <a:srgbClr val="E24988"/>
    <a:srgbClr val="F9C3D4"/>
    <a:srgbClr val="FBDDD2"/>
    <a:srgbClr val="F6B8A4"/>
    <a:srgbClr val="1B729F"/>
    <a:srgbClr val="005480"/>
    <a:srgbClr val="09224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7" autoAdjust="0"/>
    <p:restoredTop sz="83679" autoAdjust="0"/>
  </p:normalViewPr>
  <p:slideViewPr>
    <p:cSldViewPr snapToGrid="0">
      <p:cViewPr varScale="1">
        <p:scale>
          <a:sx n="127" d="100"/>
          <a:sy n="127" d="100"/>
        </p:scale>
        <p:origin x="786" y="96"/>
      </p:cViewPr>
      <p:guideLst>
        <p:guide pos="3840"/>
        <p:guide orient="horz" pos="2184"/>
        <p:guide orient="horz"/>
        <p:guide pos="2880"/>
      </p:guideLst>
    </p:cSldViewPr>
  </p:slideViewPr>
  <p:outlineViewPr>
    <p:cViewPr>
      <p:scale>
        <a:sx n="33" d="100"/>
        <a:sy n="33" d="100"/>
      </p:scale>
      <p:origin x="0" y="1896"/>
    </p:cViewPr>
  </p:outlineViewPr>
  <p:notesTextViewPr>
    <p:cViewPr>
      <p:scale>
        <a:sx n="100" d="100"/>
        <a:sy n="100" d="100"/>
      </p:scale>
      <p:origin x="0" y="0"/>
    </p:cViewPr>
  </p:notesTextViewPr>
  <p:sorterViewPr>
    <p:cViewPr>
      <p:scale>
        <a:sx n="100" d="100"/>
        <a:sy n="100" d="100"/>
      </p:scale>
      <p:origin x="0" y="259"/>
    </p:cViewPr>
  </p:sorterViewPr>
  <p:notesViewPr>
    <p:cSldViewPr snapToGrid="0" showGuides="1">
      <p:cViewPr varScale="1">
        <p:scale>
          <a:sx n="88" d="100"/>
          <a:sy n="88" d="100"/>
        </p:scale>
        <p:origin x="-38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3.fntdata"/><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6.fntdata"/><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2.fntdata"/><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font" Target="fonts/font5.fntdata"/><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19-11-21T14:09:12.942" idx="2">
    <p:pos x="5660" y="664"/>
    <p:text>Does this photo need to be here? It doesn't seem to fit?</p:text>
    <p:extLst mod="1">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E43798-961D-4512-9009-6099DE6FE127}" type="doc">
      <dgm:prSet loTypeId="urn:microsoft.com/office/officeart/2005/8/layout/chart3" loCatId="cycle" qsTypeId="urn:microsoft.com/office/officeart/2005/8/quickstyle/simple1" qsCatId="simple" csTypeId="urn:microsoft.com/office/officeart/2005/8/colors/accent1_2" csCatId="accent1" phldr="1"/>
      <dgm:spPr/>
    </dgm:pt>
    <dgm:pt modelId="{A3C05B5F-1C1F-40D7-8434-108D204742D5}">
      <dgm:prSet phldrT="[Text]"/>
      <dgm:spPr>
        <a:solidFill>
          <a:srgbClr val="FF0000">
            <a:alpha val="75000"/>
          </a:srgbClr>
        </a:solidFill>
      </dgm:spPr>
      <dgm:t>
        <a:bodyPr/>
        <a:lstStyle/>
        <a:p>
          <a:r>
            <a:rPr lang="en-CA" dirty="0"/>
            <a:t>Threat</a:t>
          </a:r>
          <a:br>
            <a:rPr lang="en-CA" dirty="0"/>
          </a:br>
          <a:endParaRPr lang="en-CA" dirty="0"/>
        </a:p>
        <a:p>
          <a:endParaRPr lang="en-CA" dirty="0"/>
        </a:p>
      </dgm:t>
    </dgm:pt>
    <dgm:pt modelId="{4F427503-D863-49C6-BD83-9978C3D03274}" type="parTrans" cxnId="{FC196D5A-C3A9-49E6-9023-DE7CE46C4D23}">
      <dgm:prSet/>
      <dgm:spPr/>
      <dgm:t>
        <a:bodyPr/>
        <a:lstStyle/>
        <a:p>
          <a:endParaRPr lang="en-CA"/>
        </a:p>
      </dgm:t>
    </dgm:pt>
    <dgm:pt modelId="{CE81FC62-5C1F-4256-A046-3D266CC072E1}" type="sibTrans" cxnId="{FC196D5A-C3A9-49E6-9023-DE7CE46C4D23}">
      <dgm:prSet/>
      <dgm:spPr/>
      <dgm:t>
        <a:bodyPr/>
        <a:lstStyle/>
        <a:p>
          <a:endParaRPr lang="en-CA"/>
        </a:p>
      </dgm:t>
    </dgm:pt>
    <dgm:pt modelId="{E6C9C403-D54E-4A7E-AE97-30BF47606E67}">
      <dgm:prSet phldrT="[Text]"/>
      <dgm:spPr>
        <a:solidFill>
          <a:schemeClr val="accent5">
            <a:alpha val="75000"/>
          </a:schemeClr>
        </a:solidFill>
      </dgm:spPr>
      <dgm:t>
        <a:bodyPr/>
        <a:lstStyle/>
        <a:p>
          <a:r>
            <a:rPr lang="en-CA" dirty="0"/>
            <a:t/>
          </a:r>
          <a:br>
            <a:rPr lang="en-CA" dirty="0"/>
          </a:br>
          <a:r>
            <a:rPr lang="en-CA" dirty="0"/>
            <a:t>Asset</a:t>
          </a:r>
        </a:p>
      </dgm:t>
    </dgm:pt>
    <dgm:pt modelId="{BC6A464E-6551-4365-8525-6D9BD77C3C37}" type="parTrans" cxnId="{397F5C18-285F-4B6E-8D08-4EE3DC1BB8EA}">
      <dgm:prSet/>
      <dgm:spPr/>
      <dgm:t>
        <a:bodyPr/>
        <a:lstStyle/>
        <a:p>
          <a:endParaRPr lang="en-CA"/>
        </a:p>
      </dgm:t>
    </dgm:pt>
    <dgm:pt modelId="{5A6A2CD4-526E-458E-9AE7-E97F491C1A0E}" type="sibTrans" cxnId="{397F5C18-285F-4B6E-8D08-4EE3DC1BB8EA}">
      <dgm:prSet/>
      <dgm:spPr/>
      <dgm:t>
        <a:bodyPr/>
        <a:lstStyle/>
        <a:p>
          <a:endParaRPr lang="en-CA"/>
        </a:p>
      </dgm:t>
    </dgm:pt>
    <dgm:pt modelId="{E8E94095-8E49-46E5-9462-01AA9B29322B}">
      <dgm:prSet phldrT="[Text]"/>
      <dgm:spPr>
        <a:solidFill>
          <a:schemeClr val="accent1">
            <a:alpha val="75000"/>
          </a:schemeClr>
        </a:solidFill>
      </dgm:spPr>
      <dgm:t>
        <a:bodyPr/>
        <a:lstStyle/>
        <a:p>
          <a:r>
            <a:rPr lang="en-CA" dirty="0"/>
            <a:t>Vulnerability</a:t>
          </a:r>
          <a:br>
            <a:rPr lang="en-CA" dirty="0"/>
          </a:br>
          <a:r>
            <a:rPr lang="en-CA" dirty="0"/>
            <a:t/>
          </a:r>
          <a:br>
            <a:rPr lang="en-CA" dirty="0"/>
          </a:br>
          <a:r>
            <a:rPr lang="en-CA" dirty="0"/>
            <a:t/>
          </a:r>
          <a:br>
            <a:rPr lang="en-CA" dirty="0"/>
          </a:br>
          <a:endParaRPr lang="en-CA" dirty="0"/>
        </a:p>
      </dgm:t>
    </dgm:pt>
    <dgm:pt modelId="{1827C566-7983-4A00-A8D0-D99DF37B2C0B}" type="parTrans" cxnId="{E813D8BD-6F8A-49A6-B972-BBD746B355D4}">
      <dgm:prSet/>
      <dgm:spPr/>
      <dgm:t>
        <a:bodyPr/>
        <a:lstStyle/>
        <a:p>
          <a:endParaRPr lang="en-CA"/>
        </a:p>
      </dgm:t>
    </dgm:pt>
    <dgm:pt modelId="{BF6BA152-265C-4B23-AF7C-9829813BB0CB}" type="sibTrans" cxnId="{E813D8BD-6F8A-49A6-B972-BBD746B355D4}">
      <dgm:prSet/>
      <dgm:spPr/>
      <dgm:t>
        <a:bodyPr/>
        <a:lstStyle/>
        <a:p>
          <a:endParaRPr lang="en-CA"/>
        </a:p>
      </dgm:t>
    </dgm:pt>
    <dgm:pt modelId="{6E6E7804-3A3D-4957-B1C5-9B9471145828}" type="pres">
      <dgm:prSet presAssocID="{92E43798-961D-4512-9009-6099DE6FE127}" presName="compositeShape" presStyleCnt="0">
        <dgm:presLayoutVars>
          <dgm:chMax val="7"/>
          <dgm:dir/>
          <dgm:resizeHandles val="exact"/>
        </dgm:presLayoutVars>
      </dgm:prSet>
      <dgm:spPr/>
    </dgm:pt>
    <dgm:pt modelId="{60FA122E-61A0-4B94-9023-E0B415969D37}" type="pres">
      <dgm:prSet presAssocID="{92E43798-961D-4512-9009-6099DE6FE127}" presName="wedge1" presStyleLbl="node1" presStyleIdx="0" presStyleCnt="3" custAng="0" custScaleX="101172" custScaleY="99125" custLinFactNeighborX="-5472" custLinFactNeighborY="2781"/>
      <dgm:spPr/>
      <dgm:t>
        <a:bodyPr/>
        <a:lstStyle/>
        <a:p>
          <a:endParaRPr lang="en-CA"/>
        </a:p>
      </dgm:t>
    </dgm:pt>
    <dgm:pt modelId="{8208F990-25A1-4552-8233-B5240FF11A0A}" type="pres">
      <dgm:prSet presAssocID="{92E43798-961D-4512-9009-6099DE6FE127}" presName="wedge1Tx" presStyleLbl="node1" presStyleIdx="0" presStyleCnt="3">
        <dgm:presLayoutVars>
          <dgm:chMax val="0"/>
          <dgm:chPref val="0"/>
          <dgm:bulletEnabled val="1"/>
        </dgm:presLayoutVars>
      </dgm:prSet>
      <dgm:spPr/>
      <dgm:t>
        <a:bodyPr/>
        <a:lstStyle/>
        <a:p>
          <a:endParaRPr lang="en-CA"/>
        </a:p>
      </dgm:t>
    </dgm:pt>
    <dgm:pt modelId="{4D151593-D5B7-4F1D-AE28-611B331612BE}" type="pres">
      <dgm:prSet presAssocID="{92E43798-961D-4512-9009-6099DE6FE127}" presName="wedge2" presStyleLbl="node1" presStyleIdx="1" presStyleCnt="3"/>
      <dgm:spPr/>
      <dgm:t>
        <a:bodyPr/>
        <a:lstStyle/>
        <a:p>
          <a:endParaRPr lang="en-CA"/>
        </a:p>
      </dgm:t>
    </dgm:pt>
    <dgm:pt modelId="{9C425E77-FD87-4A85-8563-2EB58F6E6109}" type="pres">
      <dgm:prSet presAssocID="{92E43798-961D-4512-9009-6099DE6FE127}" presName="wedge2Tx" presStyleLbl="node1" presStyleIdx="1" presStyleCnt="3">
        <dgm:presLayoutVars>
          <dgm:chMax val="0"/>
          <dgm:chPref val="0"/>
          <dgm:bulletEnabled val="1"/>
        </dgm:presLayoutVars>
      </dgm:prSet>
      <dgm:spPr/>
      <dgm:t>
        <a:bodyPr/>
        <a:lstStyle/>
        <a:p>
          <a:endParaRPr lang="en-CA"/>
        </a:p>
      </dgm:t>
    </dgm:pt>
    <dgm:pt modelId="{9817BC5A-1AE5-4B1B-AB69-A0F56A9D3276}" type="pres">
      <dgm:prSet presAssocID="{92E43798-961D-4512-9009-6099DE6FE127}" presName="wedge3" presStyleLbl="node1" presStyleIdx="2" presStyleCnt="3" custAng="0" custScaleX="100430" custScaleY="99542"/>
      <dgm:spPr/>
      <dgm:t>
        <a:bodyPr/>
        <a:lstStyle/>
        <a:p>
          <a:endParaRPr lang="en-CA"/>
        </a:p>
      </dgm:t>
    </dgm:pt>
    <dgm:pt modelId="{A2E429ED-78C9-48C6-9839-4A74B53DD8F3}" type="pres">
      <dgm:prSet presAssocID="{92E43798-961D-4512-9009-6099DE6FE127}" presName="wedge3Tx" presStyleLbl="node1" presStyleIdx="2" presStyleCnt="3">
        <dgm:presLayoutVars>
          <dgm:chMax val="0"/>
          <dgm:chPref val="0"/>
          <dgm:bulletEnabled val="1"/>
        </dgm:presLayoutVars>
      </dgm:prSet>
      <dgm:spPr/>
      <dgm:t>
        <a:bodyPr/>
        <a:lstStyle/>
        <a:p>
          <a:endParaRPr lang="en-CA"/>
        </a:p>
      </dgm:t>
    </dgm:pt>
  </dgm:ptLst>
  <dgm:cxnLst>
    <dgm:cxn modelId="{22FEE643-FD9B-427A-B8C4-CE1D73E9736B}" type="presOf" srcId="{A3C05B5F-1C1F-40D7-8434-108D204742D5}" destId="{8208F990-25A1-4552-8233-B5240FF11A0A}" srcOrd="1" destOrd="0" presId="urn:microsoft.com/office/officeart/2005/8/layout/chart3"/>
    <dgm:cxn modelId="{F567552A-39AD-493D-A742-838065F7F7BF}" type="presOf" srcId="{E8E94095-8E49-46E5-9462-01AA9B29322B}" destId="{9817BC5A-1AE5-4B1B-AB69-A0F56A9D3276}" srcOrd="0" destOrd="0" presId="urn:microsoft.com/office/officeart/2005/8/layout/chart3"/>
    <dgm:cxn modelId="{174D1263-CCCB-4E42-B0FF-4B0DCF4D1879}" type="presOf" srcId="{E8E94095-8E49-46E5-9462-01AA9B29322B}" destId="{A2E429ED-78C9-48C6-9839-4A74B53DD8F3}" srcOrd="1" destOrd="0" presId="urn:microsoft.com/office/officeart/2005/8/layout/chart3"/>
    <dgm:cxn modelId="{E4FFB159-16E0-460A-88D2-167497CBC517}" type="presOf" srcId="{A3C05B5F-1C1F-40D7-8434-108D204742D5}" destId="{60FA122E-61A0-4B94-9023-E0B415969D37}" srcOrd="0" destOrd="0" presId="urn:microsoft.com/office/officeart/2005/8/layout/chart3"/>
    <dgm:cxn modelId="{E813D8BD-6F8A-49A6-B972-BBD746B355D4}" srcId="{92E43798-961D-4512-9009-6099DE6FE127}" destId="{E8E94095-8E49-46E5-9462-01AA9B29322B}" srcOrd="2" destOrd="0" parTransId="{1827C566-7983-4A00-A8D0-D99DF37B2C0B}" sibTransId="{BF6BA152-265C-4B23-AF7C-9829813BB0CB}"/>
    <dgm:cxn modelId="{AB3C6977-C1F9-4711-9783-4CAD2ABA6F81}" type="presOf" srcId="{E6C9C403-D54E-4A7E-AE97-30BF47606E67}" destId="{9C425E77-FD87-4A85-8563-2EB58F6E6109}" srcOrd="1" destOrd="0" presId="urn:microsoft.com/office/officeart/2005/8/layout/chart3"/>
    <dgm:cxn modelId="{FC196D5A-C3A9-49E6-9023-DE7CE46C4D23}" srcId="{92E43798-961D-4512-9009-6099DE6FE127}" destId="{A3C05B5F-1C1F-40D7-8434-108D204742D5}" srcOrd="0" destOrd="0" parTransId="{4F427503-D863-49C6-BD83-9978C3D03274}" sibTransId="{CE81FC62-5C1F-4256-A046-3D266CC072E1}"/>
    <dgm:cxn modelId="{BF5B3017-E379-4285-8F48-DAB8895022DB}" type="presOf" srcId="{92E43798-961D-4512-9009-6099DE6FE127}" destId="{6E6E7804-3A3D-4957-B1C5-9B9471145828}" srcOrd="0" destOrd="0" presId="urn:microsoft.com/office/officeart/2005/8/layout/chart3"/>
    <dgm:cxn modelId="{397F5C18-285F-4B6E-8D08-4EE3DC1BB8EA}" srcId="{92E43798-961D-4512-9009-6099DE6FE127}" destId="{E6C9C403-D54E-4A7E-AE97-30BF47606E67}" srcOrd="1" destOrd="0" parTransId="{BC6A464E-6551-4365-8525-6D9BD77C3C37}" sibTransId="{5A6A2CD4-526E-458E-9AE7-E97F491C1A0E}"/>
    <dgm:cxn modelId="{C4642FF9-6008-44DE-82E2-BABAEB8E7751}" type="presOf" srcId="{E6C9C403-D54E-4A7E-AE97-30BF47606E67}" destId="{4D151593-D5B7-4F1D-AE28-611B331612BE}" srcOrd="0" destOrd="0" presId="urn:microsoft.com/office/officeart/2005/8/layout/chart3"/>
    <dgm:cxn modelId="{E8918B58-628F-4926-B1D7-1583FE8BB474}" type="presParOf" srcId="{6E6E7804-3A3D-4957-B1C5-9B9471145828}" destId="{60FA122E-61A0-4B94-9023-E0B415969D37}" srcOrd="0" destOrd="0" presId="urn:microsoft.com/office/officeart/2005/8/layout/chart3"/>
    <dgm:cxn modelId="{1BE81857-409B-43BF-8FF5-DAB39DB766D3}" type="presParOf" srcId="{6E6E7804-3A3D-4957-B1C5-9B9471145828}" destId="{8208F990-25A1-4552-8233-B5240FF11A0A}" srcOrd="1" destOrd="0" presId="urn:microsoft.com/office/officeart/2005/8/layout/chart3"/>
    <dgm:cxn modelId="{149F18A1-3FD2-4DAA-8635-8C4326308566}" type="presParOf" srcId="{6E6E7804-3A3D-4957-B1C5-9B9471145828}" destId="{4D151593-D5B7-4F1D-AE28-611B331612BE}" srcOrd="2" destOrd="0" presId="urn:microsoft.com/office/officeart/2005/8/layout/chart3"/>
    <dgm:cxn modelId="{18458254-548B-489E-A9DA-E3F4D1873B7C}" type="presParOf" srcId="{6E6E7804-3A3D-4957-B1C5-9B9471145828}" destId="{9C425E77-FD87-4A85-8563-2EB58F6E6109}" srcOrd="3" destOrd="0" presId="urn:microsoft.com/office/officeart/2005/8/layout/chart3"/>
    <dgm:cxn modelId="{3D04CFCA-F12F-46C2-A777-FB3107F989C7}" type="presParOf" srcId="{6E6E7804-3A3D-4957-B1C5-9B9471145828}" destId="{9817BC5A-1AE5-4B1B-AB69-A0F56A9D3276}" srcOrd="4" destOrd="0" presId="urn:microsoft.com/office/officeart/2005/8/layout/chart3"/>
    <dgm:cxn modelId="{5FD29257-F5B2-4389-8418-0F0D93E91BEB}" type="presParOf" srcId="{6E6E7804-3A3D-4957-B1C5-9B9471145828}" destId="{A2E429ED-78C9-48C6-9839-4A74B53DD8F3}" srcOrd="5"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122E-61A0-4B94-9023-E0B415969D37}">
      <dsp:nvSpPr>
        <dsp:cNvPr id="0" name=""/>
        <dsp:cNvSpPr/>
      </dsp:nvSpPr>
      <dsp:spPr>
        <a:xfrm>
          <a:off x="1215967" y="376724"/>
          <a:ext cx="3453769" cy="3383889"/>
        </a:xfrm>
        <a:prstGeom prst="pie">
          <a:avLst>
            <a:gd name="adj1" fmla="val 16200000"/>
            <a:gd name="adj2" fmla="val 1800000"/>
          </a:avLst>
        </a:prstGeom>
        <a:solidFill>
          <a:srgbClr val="FF0000">
            <a:alpha val="75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kern="1200" dirty="0"/>
            <a:t>Threat</a:t>
          </a:r>
          <a:br>
            <a:rPr lang="en-CA" sz="1600" kern="1200" dirty="0"/>
          </a:br>
          <a:endParaRPr lang="en-CA" sz="1600" kern="1200" dirty="0"/>
        </a:p>
        <a:p>
          <a:pPr lvl="0" algn="ctr" defTabSz="711200">
            <a:lnSpc>
              <a:spcPct val="90000"/>
            </a:lnSpc>
            <a:spcBef>
              <a:spcPct val="0"/>
            </a:spcBef>
            <a:spcAft>
              <a:spcPct val="35000"/>
            </a:spcAft>
          </a:pPr>
          <a:endParaRPr lang="en-CA" sz="1600" kern="1200" dirty="0"/>
        </a:p>
      </dsp:txBody>
      <dsp:txXfrm>
        <a:off x="3093748" y="1001132"/>
        <a:ext cx="1171814" cy="1127963"/>
      </dsp:txXfrm>
    </dsp:sp>
    <dsp:sp modelId="{4D151593-D5B7-4F1D-AE28-611B331612BE}">
      <dsp:nvSpPr>
        <dsp:cNvPr id="0" name=""/>
        <dsp:cNvSpPr/>
      </dsp:nvSpPr>
      <dsp:spPr>
        <a:xfrm>
          <a:off x="1246801" y="368452"/>
          <a:ext cx="3413760" cy="3413760"/>
        </a:xfrm>
        <a:prstGeom prst="pie">
          <a:avLst>
            <a:gd name="adj1" fmla="val 1800000"/>
            <a:gd name="adj2" fmla="val 9000000"/>
          </a:avLst>
        </a:prstGeom>
        <a:solidFill>
          <a:schemeClr val="accent5">
            <a:alpha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kern="1200" dirty="0"/>
            <a:t/>
          </a:r>
          <a:br>
            <a:rPr lang="en-CA" sz="1600" kern="1200" dirty="0"/>
          </a:br>
          <a:r>
            <a:rPr lang="en-CA" sz="1600" kern="1200" dirty="0"/>
            <a:t>Asset</a:t>
          </a:r>
        </a:p>
      </dsp:txBody>
      <dsp:txXfrm>
        <a:off x="2181521" y="2522372"/>
        <a:ext cx="1544320" cy="1056640"/>
      </dsp:txXfrm>
    </dsp:sp>
    <dsp:sp modelId="{9817BC5A-1AE5-4B1B-AB69-A0F56A9D3276}">
      <dsp:nvSpPr>
        <dsp:cNvPr id="0" name=""/>
        <dsp:cNvSpPr/>
      </dsp:nvSpPr>
      <dsp:spPr>
        <a:xfrm>
          <a:off x="1239462" y="376269"/>
          <a:ext cx="3428439" cy="3398124"/>
        </a:xfrm>
        <a:prstGeom prst="pie">
          <a:avLst>
            <a:gd name="adj1" fmla="val 9000000"/>
            <a:gd name="adj2" fmla="val 16200000"/>
          </a:avLst>
        </a:prstGeom>
        <a:solidFill>
          <a:schemeClr val="accent1">
            <a:alpha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kern="1200" dirty="0"/>
            <a:t>Vulnerability</a:t>
          </a:r>
          <a:br>
            <a:rPr lang="en-CA" sz="1600" kern="1200" dirty="0"/>
          </a:br>
          <a:r>
            <a:rPr lang="en-CA" sz="1600" kern="1200" dirty="0"/>
            <a:t/>
          </a:r>
          <a:br>
            <a:rPr lang="en-CA" sz="1600" kern="1200" dirty="0"/>
          </a:br>
          <a:r>
            <a:rPr lang="en-CA" sz="1600" kern="1200" dirty="0"/>
            <a:t/>
          </a:r>
          <a:br>
            <a:rPr lang="en-CA" sz="1600" kern="1200" dirty="0"/>
          </a:br>
          <a:endParaRPr lang="en-CA" sz="1600" kern="1200" dirty="0"/>
        </a:p>
      </dsp:txBody>
      <dsp:txXfrm>
        <a:off x="1606795" y="1043758"/>
        <a:ext cx="1163220" cy="113270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6D55C4-E52F-4810-9BEF-96FA1E00A5BB}" type="datetimeFigureOut">
              <a:rPr lang="en-US" smtClean="0"/>
              <a:t>12/3/2019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AB3237-2851-4DC9-9865-7658E90A74CA}" type="slidenum">
              <a:rPr lang="en-US" smtClean="0"/>
              <a:t>‹#›</a:t>
            </a:fld>
            <a:endParaRPr lang="en-US" dirty="0"/>
          </a:p>
        </p:txBody>
      </p:sp>
    </p:spTree>
    <p:extLst>
      <p:ext uri="{BB962C8B-B14F-4D97-AF65-F5344CB8AC3E}">
        <p14:creationId xmlns:p14="http://schemas.microsoft.com/office/powerpoint/2010/main" val="2911477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9B3CA-2D0D-47C2-ADCA-6F431D6ECA53}" type="datetimeFigureOut">
              <a:rPr lang="en-US" smtClean="0"/>
              <a:t>12/3/2019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34DAD-DF98-44E2-A25C-0E8DEB5DEE33}" type="slidenum">
              <a:rPr lang="en-US" smtClean="0"/>
              <a:t>‹#›</a:t>
            </a:fld>
            <a:endParaRPr lang="en-US" dirty="0"/>
          </a:p>
        </p:txBody>
      </p:sp>
    </p:spTree>
    <p:extLst>
      <p:ext uri="{BB962C8B-B14F-4D97-AF65-F5344CB8AC3E}">
        <p14:creationId xmlns:p14="http://schemas.microsoft.com/office/powerpoint/2010/main" val="289803315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D834DAD-DF98-44E2-A25C-0E8DEB5DEE33}" type="slidenum">
              <a:rPr lang="en-US" smtClean="0"/>
              <a:t>1</a:t>
            </a:fld>
            <a:endParaRPr lang="en-US" dirty="0"/>
          </a:p>
        </p:txBody>
      </p:sp>
    </p:spTree>
    <p:extLst>
      <p:ext uri="{BB962C8B-B14F-4D97-AF65-F5344CB8AC3E}">
        <p14:creationId xmlns:p14="http://schemas.microsoft.com/office/powerpoint/2010/main" val="7888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US" sz="900" b="1" dirty="0" err="1">
                <a:latin typeface="Arial" panose="020B0604020202020204" pitchFamily="34" charset="0"/>
                <a:cs typeface="Arial" panose="020B0604020202020204" pitchFamily="34" charset="0"/>
              </a:rPr>
              <a:t>Cybersecurity</a:t>
            </a:r>
            <a:r>
              <a:rPr lang="en-US" sz="900" dirty="0">
                <a:latin typeface="Arial" panose="020B0604020202020204" pitchFamily="34" charset="0"/>
                <a:cs typeface="Arial" panose="020B0604020202020204" pitchFamily="34" charset="0"/>
              </a:rPr>
              <a:t> is the practice of defending computers, servers, mobile devices, electronic systems, networks, and data from malicious attacks. It's also known as information technology security or electronic information security. The term applies in a variety of contexts, from business to mobile computing, and can be divided into a few common categories</a:t>
            </a:r>
            <a:r>
              <a:rPr lang="en-US" dirty="0"/>
              <a:t>: </a:t>
            </a:r>
            <a:r>
              <a:rPr lang="en-US" sz="900" dirty="0">
                <a:latin typeface="Arial" panose="020B0604020202020204" pitchFamily="34" charset="0"/>
                <a:cs typeface="Arial" panose="020B0604020202020204" pitchFamily="34" charset="0"/>
              </a:rPr>
              <a:t>Network security, Application security, Information security, Operational security, Disaster recovery and business continuity </a:t>
            </a:r>
          </a:p>
          <a:p>
            <a:pPr marL="0" indent="0">
              <a:buClr>
                <a:srgbClr val="007398"/>
              </a:buClr>
              <a:buFontTx/>
              <a:buNone/>
            </a:pPr>
            <a:r>
              <a:rPr lang="en-US" sz="900" b="1" dirty="0">
                <a:latin typeface="Arial" panose="020B0604020202020204" pitchFamily="34" charset="0"/>
                <a:cs typeface="Arial" panose="020B0604020202020204" pitchFamily="34" charset="0"/>
              </a:rPr>
              <a:t>Vulnerability:  </a:t>
            </a:r>
            <a:r>
              <a:rPr lang="en-US" sz="900" dirty="0">
                <a:latin typeface="Arial" panose="020B0604020202020204" pitchFamily="34" charset="0"/>
                <a:cs typeface="Arial" panose="020B0604020202020204" pitchFamily="34" charset="0"/>
              </a:rPr>
              <a:t>is a weakness in a system that allows a threat source to compromise its security</a:t>
            </a:r>
            <a:r>
              <a:rPr lang="en-US" sz="900" dirty="0" smtClean="0">
                <a:latin typeface="Arial" panose="020B0604020202020204" pitchFamily="34" charset="0"/>
                <a:cs typeface="Arial" panose="020B0604020202020204" pitchFamily="34" charset="0"/>
              </a:rPr>
              <a:t>.</a:t>
            </a:r>
            <a:endParaRPr lang="en-US" sz="900" dirty="0">
              <a:latin typeface="Arial" panose="020B0604020202020204" pitchFamily="34" charset="0"/>
              <a:cs typeface="Arial" panose="020B0604020202020204" pitchFamily="34" charset="0"/>
            </a:endParaRPr>
          </a:p>
          <a:p>
            <a:pPr marL="0" indent="0">
              <a:buClr>
                <a:srgbClr val="007398"/>
              </a:buClr>
              <a:buFontTx/>
              <a:buNone/>
            </a:pPr>
            <a:r>
              <a:rPr lang="en-US" sz="900" b="1" dirty="0">
                <a:latin typeface="Arial" panose="020B0604020202020204" pitchFamily="34" charset="0"/>
                <a:cs typeface="Arial" panose="020B0604020202020204" pitchFamily="34" charset="0"/>
              </a:rPr>
              <a:t>Threat: </a:t>
            </a:r>
            <a:r>
              <a:rPr lang="en-US" sz="900" dirty="0">
                <a:latin typeface="Arial" panose="020B0604020202020204" pitchFamily="34" charset="0"/>
                <a:cs typeface="Arial" panose="020B0604020202020204" pitchFamily="34" charset="0"/>
              </a:rPr>
              <a:t>is any potential danger that is associated with the exploitation of a vulnerability</a:t>
            </a:r>
            <a:r>
              <a:rPr lang="en-US" sz="900" dirty="0" smtClean="0">
                <a:latin typeface="Arial" panose="020B0604020202020204" pitchFamily="34" charset="0"/>
                <a:cs typeface="Arial" panose="020B0604020202020204" pitchFamily="34" charset="0"/>
              </a:rPr>
              <a:t>.</a:t>
            </a:r>
            <a:endParaRPr lang="en-US" sz="900" dirty="0">
              <a:latin typeface="Arial" panose="020B0604020202020204" pitchFamily="34" charset="0"/>
              <a:cs typeface="Arial" panose="020B0604020202020204" pitchFamily="34" charset="0"/>
            </a:endParaRPr>
          </a:p>
          <a:p>
            <a:pPr marL="0" indent="0">
              <a:buClr>
                <a:srgbClr val="007398"/>
              </a:buClr>
              <a:buFontTx/>
              <a:buNone/>
            </a:pPr>
            <a:r>
              <a:rPr lang="en-US" sz="900" b="1" dirty="0">
                <a:latin typeface="Arial" panose="020B0604020202020204" pitchFamily="34" charset="0"/>
                <a:cs typeface="Arial" panose="020B0604020202020204" pitchFamily="34" charset="0"/>
              </a:rPr>
              <a:t>Risk: </a:t>
            </a:r>
            <a:r>
              <a:rPr lang="en-US" sz="900" dirty="0">
                <a:latin typeface="Arial" panose="020B0604020202020204" pitchFamily="34" charset="0"/>
                <a:cs typeface="Arial" panose="020B0604020202020204" pitchFamily="34" charset="0"/>
              </a:rPr>
              <a:t>is the likelihood of a threat source exploiting a vulnerability and the corresponding business impact</a:t>
            </a:r>
            <a:r>
              <a:rPr lang="en-US" sz="900" dirty="0" smtClean="0">
                <a:latin typeface="Arial" panose="020B0604020202020204" pitchFamily="34" charset="0"/>
                <a:cs typeface="Arial" panose="020B0604020202020204" pitchFamily="34" charset="0"/>
              </a:rPr>
              <a:t>.</a:t>
            </a:r>
            <a:endParaRPr lang="en-US" sz="900" dirty="0">
              <a:latin typeface="Arial" panose="020B0604020202020204" pitchFamily="34" charset="0"/>
              <a:cs typeface="Arial" panose="020B0604020202020204" pitchFamily="34" charset="0"/>
            </a:endParaRPr>
          </a:p>
          <a:p>
            <a:pPr marL="0" indent="0">
              <a:buClr>
                <a:srgbClr val="007398"/>
              </a:buClr>
              <a:buFontTx/>
              <a:buNone/>
            </a:pPr>
            <a:r>
              <a:rPr lang="en-US" sz="900" b="1" dirty="0">
                <a:latin typeface="Arial" panose="020B0604020202020204" pitchFamily="34" charset="0"/>
                <a:cs typeface="Arial" panose="020B0604020202020204" pitchFamily="34" charset="0"/>
              </a:rPr>
              <a:t>Control: </a:t>
            </a:r>
            <a:r>
              <a:rPr lang="en-US" sz="900" dirty="0">
                <a:latin typeface="Arial" panose="020B0604020202020204" pitchFamily="34" charset="0"/>
                <a:cs typeface="Arial" panose="020B0604020202020204" pitchFamily="34" charset="0"/>
              </a:rPr>
              <a:t>or countermeasure is put into place to mitigate (reduce) the </a:t>
            </a:r>
            <a:r>
              <a:rPr lang="en-US" sz="900" b="0" dirty="0">
                <a:latin typeface="Arial" panose="020B0604020202020204" pitchFamily="34" charset="0"/>
                <a:cs typeface="Arial" panose="020B0604020202020204" pitchFamily="34" charset="0"/>
              </a:rPr>
              <a:t>potential risk</a:t>
            </a:r>
            <a:r>
              <a:rPr lang="en-US" sz="900" b="0" dirty="0" smtClean="0">
                <a:latin typeface="Arial" panose="020B0604020202020204" pitchFamily="34" charset="0"/>
                <a:cs typeface="Arial" panose="020B0604020202020204" pitchFamily="34" charset="0"/>
              </a:rPr>
              <a:t>.</a:t>
            </a:r>
            <a:endParaRPr lang="en-CA" b="0"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10</a:t>
            </a:fld>
            <a:endParaRPr lang="fr-CA" dirty="0"/>
          </a:p>
        </p:txBody>
      </p:sp>
    </p:spTree>
    <p:extLst>
      <p:ext uri="{BB962C8B-B14F-4D97-AF65-F5344CB8AC3E}">
        <p14:creationId xmlns:p14="http://schemas.microsoft.com/office/powerpoint/2010/main" val="1056429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CA" dirty="0" smtClean="0"/>
              <a:t>It </a:t>
            </a:r>
            <a:r>
              <a:rPr lang="en-CA" dirty="0"/>
              <a:t>is not just the internet. We are connected locally and remotely trough VPNs.</a:t>
            </a:r>
          </a:p>
          <a:p>
            <a:r>
              <a:rPr lang="en-CA" dirty="0"/>
              <a:t>SCADA</a:t>
            </a:r>
            <a:r>
              <a:rPr lang="en-CA" baseline="0" dirty="0"/>
              <a:t> and process control are now common topics at Hacker’s conferences.</a:t>
            </a:r>
          </a:p>
          <a:p>
            <a:r>
              <a:rPr lang="en-CA" baseline="0" dirty="0"/>
              <a:t>80 % of control system incidents are unintentional</a:t>
            </a:r>
          </a:p>
          <a:p>
            <a:r>
              <a:rPr lang="en-CA" baseline="0" dirty="0"/>
              <a:t>IEC61508/61511 certification doesn’t evaluate security, only process</a:t>
            </a:r>
            <a:endParaRPr lang="en-CA"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11</a:t>
            </a:fld>
            <a:endParaRPr lang="fr-CA" dirty="0"/>
          </a:p>
        </p:txBody>
      </p:sp>
    </p:spTree>
    <p:extLst>
      <p:ext uri="{BB962C8B-B14F-4D97-AF65-F5344CB8AC3E}">
        <p14:creationId xmlns:p14="http://schemas.microsoft.com/office/powerpoint/2010/main" val="105642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CA" dirty="0" smtClean="0"/>
              <a:t>Someone needs to be accountable – the higher in management CIO, CISO, COO level</a:t>
            </a:r>
          </a:p>
          <a:p>
            <a:r>
              <a:rPr lang="en-CA" dirty="0" smtClean="0"/>
              <a:t>Holistic </a:t>
            </a:r>
            <a:r>
              <a:rPr lang="en-CA" dirty="0"/>
              <a:t>Approach to Cybersecurity – lack of a cybersecurity program can produce a false sense of security as it only focuses on one pillar</a:t>
            </a:r>
            <a:r>
              <a:rPr lang="en-CA" baseline="0" dirty="0"/>
              <a:t> or two but not on three of them</a:t>
            </a:r>
            <a:endParaRPr lang="en-CA" dirty="0"/>
          </a:p>
          <a:p>
            <a:r>
              <a:rPr lang="en-CA" dirty="0"/>
              <a:t>Integrates People, Process &amp; Technology</a:t>
            </a:r>
          </a:p>
          <a:p>
            <a:r>
              <a:rPr lang="en-CA" dirty="0"/>
              <a:t>Help organizations in answering simple questions:</a:t>
            </a:r>
          </a:p>
          <a:p>
            <a:pPr marL="615833" lvl="1" indent="-167955">
              <a:buFont typeface="Arial" charset="0"/>
              <a:buChar char="•"/>
            </a:pPr>
            <a:r>
              <a:rPr lang="en-CA" dirty="0"/>
              <a:t>Why I need to protect my cyber assets</a:t>
            </a:r>
          </a:p>
          <a:p>
            <a:pPr marL="615833" lvl="1" indent="-167955">
              <a:buFont typeface="Arial" charset="0"/>
              <a:buChar char="•"/>
            </a:pPr>
            <a:r>
              <a:rPr lang="en-CA" dirty="0"/>
              <a:t>What cyber assets I  need to protect</a:t>
            </a:r>
          </a:p>
          <a:p>
            <a:pPr marL="615833" lvl="1" indent="-167955">
              <a:buFont typeface="Arial" charset="0"/>
              <a:buChar char="•"/>
            </a:pPr>
            <a:r>
              <a:rPr lang="en-CA" dirty="0"/>
              <a:t>How can I protect my</a:t>
            </a:r>
            <a:r>
              <a:rPr lang="en-CA" baseline="0" dirty="0"/>
              <a:t> cyber assets</a:t>
            </a:r>
            <a:endParaRPr lang="en-CA" dirty="0"/>
          </a:p>
          <a:p>
            <a:r>
              <a:rPr lang="en-CA" dirty="0"/>
              <a:t>Help organizations to maximize their cybersecurity investments to obtain the maximum</a:t>
            </a:r>
            <a:r>
              <a:rPr lang="en-CA" baseline="0" dirty="0"/>
              <a:t> return</a:t>
            </a:r>
          </a:p>
          <a:p>
            <a:r>
              <a:rPr lang="en-CA" baseline="0" dirty="0"/>
              <a:t>Cybersecurity program is a continuous process and not just one time project</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12</a:t>
            </a:fld>
            <a:endParaRPr lang="fr-CA" dirty="0"/>
          </a:p>
        </p:txBody>
      </p:sp>
    </p:spTree>
    <p:extLst>
      <p:ext uri="{BB962C8B-B14F-4D97-AF65-F5344CB8AC3E}">
        <p14:creationId xmlns:p14="http://schemas.microsoft.com/office/powerpoint/2010/main" val="1139970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a:spcBef>
                <a:spcPct val="50000"/>
              </a:spcBef>
              <a:buClr>
                <a:srgbClr val="007398"/>
              </a:buClr>
              <a:buSzPct val="100000"/>
            </a:pPr>
            <a:r>
              <a:rPr lang="en-US" sz="1100" dirty="0" err="1">
                <a:solidFill>
                  <a:schemeClr val="tx1"/>
                </a:solidFill>
              </a:rPr>
              <a:t>Cybersecurity</a:t>
            </a:r>
            <a:r>
              <a:rPr lang="en-US" sz="1100" dirty="0">
                <a:solidFill>
                  <a:schemeClr val="tx1"/>
                </a:solidFill>
              </a:rPr>
              <a:t> </a:t>
            </a:r>
            <a:r>
              <a:rPr lang="en-US" sz="1100" b="1" dirty="0">
                <a:solidFill>
                  <a:schemeClr val="tx1"/>
                </a:solidFill>
              </a:rPr>
              <a:t>Posture</a:t>
            </a:r>
            <a:r>
              <a:rPr lang="en-US" sz="1100" dirty="0">
                <a:solidFill>
                  <a:schemeClr val="tx1"/>
                </a:solidFill>
              </a:rPr>
              <a:t> – NIST SP 800-30 Rev.1</a:t>
            </a:r>
            <a:r>
              <a:rPr lang="en-CA" sz="1100" dirty="0">
                <a:solidFill>
                  <a:schemeClr val="tx1"/>
                </a:solidFill>
              </a:rPr>
              <a:t> </a:t>
            </a:r>
          </a:p>
          <a:p>
            <a:pPr>
              <a:spcBef>
                <a:spcPct val="50000"/>
              </a:spcBef>
              <a:buClr>
                <a:srgbClr val="007398"/>
              </a:buClr>
              <a:buSzPct val="100000"/>
            </a:pPr>
            <a:r>
              <a:rPr lang="en-US" sz="1100" dirty="0">
                <a:solidFill>
                  <a:schemeClr val="tx1"/>
                </a:solidFill>
              </a:rPr>
              <a:t>The security status of an enterprise’s networks, information, and systems based on information assurance resources (e.g., people, hardware, software, policies) and capabilities in place to manage the defense of the enterprise and to react as the situation changes</a:t>
            </a:r>
            <a:r>
              <a:rPr lang="en-US" sz="1100" dirty="0" smtClean="0">
                <a:solidFill>
                  <a:schemeClr val="tx1"/>
                </a:solidFill>
              </a:rPr>
              <a:t>.</a:t>
            </a:r>
            <a:endParaRPr lang="en-US" sz="1100" dirty="0">
              <a:solidFill>
                <a:schemeClr val="tx1"/>
              </a:solidFill>
            </a:endParaRPr>
          </a:p>
          <a:p>
            <a:pPr>
              <a:spcBef>
                <a:spcPct val="50000"/>
              </a:spcBef>
              <a:buClr>
                <a:srgbClr val="007398"/>
              </a:buClr>
              <a:buSzPct val="100000"/>
            </a:pPr>
            <a:r>
              <a:rPr lang="en-US" sz="1100" b="1" dirty="0" smtClean="0">
                <a:solidFill>
                  <a:schemeClr val="tx1"/>
                </a:solidFill>
              </a:rPr>
              <a:t>Program</a:t>
            </a:r>
            <a:r>
              <a:rPr lang="en-US" sz="1100" dirty="0" smtClean="0">
                <a:solidFill>
                  <a:schemeClr val="tx1"/>
                </a:solidFill>
              </a:rPr>
              <a:t> is a</a:t>
            </a:r>
            <a:r>
              <a:rPr lang="en-US" sz="1100" baseline="0" dirty="0" smtClean="0">
                <a:solidFill>
                  <a:schemeClr val="tx1"/>
                </a:solidFill>
              </a:rPr>
              <a:t> set of related measures or activities with a particular long term aim </a:t>
            </a:r>
          </a:p>
          <a:p>
            <a:pPr>
              <a:spcBef>
                <a:spcPct val="50000"/>
              </a:spcBef>
              <a:buClr>
                <a:srgbClr val="007398"/>
              </a:buClr>
              <a:buSzPct val="100000"/>
            </a:pPr>
            <a:r>
              <a:rPr lang="en-US" sz="1100" b="1" baseline="0" dirty="0" smtClean="0">
                <a:solidFill>
                  <a:schemeClr val="tx1"/>
                </a:solidFill>
              </a:rPr>
              <a:t>Policy </a:t>
            </a:r>
            <a:r>
              <a:rPr lang="en-US" sz="1100" b="0" baseline="0" dirty="0" smtClean="0">
                <a:solidFill>
                  <a:schemeClr val="tx1"/>
                </a:solidFill>
              </a:rPr>
              <a:t>is a  deliberate system of principles to guide decisions and achieve rational outcomes</a:t>
            </a:r>
          </a:p>
          <a:p>
            <a:pPr>
              <a:spcBef>
                <a:spcPct val="50000"/>
              </a:spcBef>
              <a:buClr>
                <a:srgbClr val="007398"/>
              </a:buClr>
              <a:buSzPct val="100000"/>
            </a:pPr>
            <a:r>
              <a:rPr lang="en-US" sz="1100" b="1" baseline="0" dirty="0" smtClean="0">
                <a:solidFill>
                  <a:schemeClr val="tx1"/>
                </a:solidFill>
              </a:rPr>
              <a:t>Process </a:t>
            </a:r>
            <a:r>
              <a:rPr lang="en-US" sz="1100" b="0" baseline="0" dirty="0" smtClean="0">
                <a:solidFill>
                  <a:schemeClr val="tx1"/>
                </a:solidFill>
              </a:rPr>
              <a:t>a series of actions or steps taken in order to achieve a particular end</a:t>
            </a:r>
            <a:endParaRPr lang="en-US" sz="1100" b="1" baseline="0" dirty="0" smtClean="0">
              <a:solidFill>
                <a:schemeClr val="tx1"/>
              </a:solidFill>
            </a:endParaRPr>
          </a:p>
          <a:p>
            <a:pPr>
              <a:spcBef>
                <a:spcPct val="50000"/>
              </a:spcBef>
              <a:buClr>
                <a:srgbClr val="007398"/>
              </a:buClr>
              <a:buSzPct val="100000"/>
            </a:pPr>
            <a:r>
              <a:rPr lang="en-US" sz="1100" b="1" baseline="0" dirty="0" smtClean="0">
                <a:solidFill>
                  <a:schemeClr val="tx1"/>
                </a:solidFill>
              </a:rPr>
              <a:t>Procedure </a:t>
            </a:r>
            <a:r>
              <a:rPr lang="en-US" sz="1100" b="0" baseline="0" dirty="0" smtClean="0">
                <a:solidFill>
                  <a:schemeClr val="tx1"/>
                </a:solidFill>
              </a:rPr>
              <a:t>an established or official way of doing something</a:t>
            </a:r>
            <a:endParaRPr lang="en-US" sz="1100" b="1" baseline="0" dirty="0" smtClean="0">
              <a:solidFill>
                <a:schemeClr val="tx1"/>
              </a:solidFill>
            </a:endParaRPr>
          </a:p>
          <a:p>
            <a:pPr>
              <a:spcBef>
                <a:spcPct val="50000"/>
              </a:spcBef>
              <a:buClr>
                <a:srgbClr val="007398"/>
              </a:buClr>
              <a:buSzPct val="100000"/>
            </a:pPr>
            <a:r>
              <a:rPr lang="en-US" sz="1100" b="1" baseline="0" dirty="0" smtClean="0">
                <a:solidFill>
                  <a:schemeClr val="tx1"/>
                </a:solidFill>
              </a:rPr>
              <a:t>Plans </a:t>
            </a:r>
            <a:r>
              <a:rPr lang="en-US" sz="1100" b="0" baseline="0" dirty="0" smtClean="0">
                <a:solidFill>
                  <a:schemeClr val="tx1"/>
                </a:solidFill>
              </a:rPr>
              <a:t>an intention or decision about what one is going to do</a:t>
            </a:r>
            <a:endParaRPr lang="en-US" sz="1100" b="1" dirty="0">
              <a:solidFill>
                <a:schemeClr val="tx1"/>
              </a:solidFill>
            </a:endParaRPr>
          </a:p>
        </p:txBody>
      </p:sp>
      <p:sp>
        <p:nvSpPr>
          <p:cNvPr id="4" name="Slide Number Placeholder 3"/>
          <p:cNvSpPr>
            <a:spLocks noGrp="1"/>
          </p:cNvSpPr>
          <p:nvPr>
            <p:ph type="sldNum" sz="quarter" idx="10"/>
          </p:nvPr>
        </p:nvSpPr>
        <p:spPr/>
        <p:txBody>
          <a:bodyPr/>
          <a:lstStyle/>
          <a:p>
            <a:fld id="{C792E55B-B5FF-4F46-AB04-1469139E6075}" type="slidenum">
              <a:rPr lang="fr-CA" smtClean="0"/>
              <a:pPr/>
              <a:t>13</a:t>
            </a:fld>
            <a:endParaRPr lang="fr-CA" dirty="0"/>
          </a:p>
        </p:txBody>
      </p:sp>
    </p:spTree>
    <p:extLst>
      <p:ext uri="{BB962C8B-B14F-4D97-AF65-F5344CB8AC3E}">
        <p14:creationId xmlns:p14="http://schemas.microsoft.com/office/powerpoint/2010/main" val="1051867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285750" indent="-285750">
              <a:lnSpc>
                <a:spcPct val="150000"/>
              </a:lnSpc>
              <a:buClr>
                <a:srgbClr val="007398"/>
              </a:buClr>
              <a:buFont typeface="Arial" panose="020B0604020202020204" pitchFamily="34" charset="0"/>
              <a:buChar char="•"/>
            </a:pPr>
            <a:r>
              <a:rPr lang="en-CA" sz="900" b="1" dirty="0">
                <a:solidFill>
                  <a:schemeClr val="tx1"/>
                </a:solidFill>
              </a:rPr>
              <a:t>Technology convergence </a:t>
            </a:r>
            <a:r>
              <a:rPr lang="en-CA" sz="900" dirty="0">
                <a:solidFill>
                  <a:schemeClr val="tx1"/>
                </a:solidFill>
              </a:rPr>
              <a:t>(IT, OT, </a:t>
            </a:r>
            <a:r>
              <a:rPr lang="en-CA" sz="900" dirty="0" err="1">
                <a:solidFill>
                  <a:schemeClr val="tx1"/>
                </a:solidFill>
              </a:rPr>
              <a:t>IoT</a:t>
            </a:r>
            <a:r>
              <a:rPr lang="en-CA" sz="900" dirty="0">
                <a:solidFill>
                  <a:schemeClr val="tx1"/>
                </a:solidFill>
              </a:rPr>
              <a:t>, routable protocols, </a:t>
            </a:r>
            <a:br>
              <a:rPr lang="en-CA" sz="900" dirty="0">
                <a:solidFill>
                  <a:schemeClr val="tx1"/>
                </a:solidFill>
              </a:rPr>
            </a:br>
            <a:r>
              <a:rPr lang="en-CA" sz="900" dirty="0">
                <a:solidFill>
                  <a:schemeClr val="tx1"/>
                </a:solidFill>
              </a:rPr>
              <a:t>internet, wireless)</a:t>
            </a:r>
          </a:p>
          <a:p>
            <a:pPr marL="285750" indent="-285750">
              <a:lnSpc>
                <a:spcPct val="150000"/>
              </a:lnSpc>
              <a:buClr>
                <a:srgbClr val="007398"/>
              </a:buClr>
              <a:buFont typeface="Arial" panose="020B0604020202020204" pitchFamily="34" charset="0"/>
              <a:buChar char="•"/>
            </a:pPr>
            <a:r>
              <a:rPr lang="en-CA" sz="900" dirty="0">
                <a:solidFill>
                  <a:schemeClr val="tx1"/>
                </a:solidFill>
              </a:rPr>
              <a:t>Isolated “</a:t>
            </a:r>
            <a:r>
              <a:rPr lang="en-CA" sz="900" b="1" dirty="0">
                <a:solidFill>
                  <a:schemeClr val="tx1"/>
                </a:solidFill>
              </a:rPr>
              <a:t>Island systems</a:t>
            </a:r>
            <a:r>
              <a:rPr lang="en-CA" sz="900" dirty="0">
                <a:solidFill>
                  <a:schemeClr val="tx1"/>
                </a:solidFill>
              </a:rPr>
              <a:t>” not common today</a:t>
            </a:r>
          </a:p>
          <a:p>
            <a:pPr marL="285750" indent="-285750">
              <a:lnSpc>
                <a:spcPct val="150000"/>
              </a:lnSpc>
              <a:buClr>
                <a:srgbClr val="007398"/>
              </a:buClr>
              <a:buFont typeface="Arial" panose="020B0604020202020204" pitchFamily="34" charset="0"/>
              <a:buChar char="•"/>
            </a:pPr>
            <a:r>
              <a:rPr lang="en-CA" sz="900" dirty="0">
                <a:solidFill>
                  <a:schemeClr val="tx1"/>
                </a:solidFill>
              </a:rPr>
              <a:t>Business need for </a:t>
            </a:r>
            <a:r>
              <a:rPr lang="en-CA" sz="900" b="1" dirty="0">
                <a:solidFill>
                  <a:schemeClr val="tx1"/>
                </a:solidFill>
              </a:rPr>
              <a:t>sharing ICS operational data </a:t>
            </a:r>
            <a:r>
              <a:rPr lang="en-CA" sz="900" dirty="0">
                <a:solidFill>
                  <a:schemeClr val="tx1"/>
                </a:solidFill>
              </a:rPr>
              <a:t>across </a:t>
            </a:r>
            <a:br>
              <a:rPr lang="en-CA" sz="900" dirty="0">
                <a:solidFill>
                  <a:schemeClr val="tx1"/>
                </a:solidFill>
              </a:rPr>
            </a:br>
            <a:r>
              <a:rPr lang="en-CA" sz="900" dirty="0">
                <a:solidFill>
                  <a:schemeClr val="tx1"/>
                </a:solidFill>
              </a:rPr>
              <a:t>the corporate enterprise </a:t>
            </a:r>
          </a:p>
          <a:p>
            <a:pPr marL="285750" indent="-285750">
              <a:lnSpc>
                <a:spcPct val="150000"/>
              </a:lnSpc>
              <a:buClr>
                <a:srgbClr val="007398"/>
              </a:buClr>
              <a:buFont typeface="Arial" panose="020B0604020202020204" pitchFamily="34" charset="0"/>
              <a:buChar char="•"/>
            </a:pPr>
            <a:r>
              <a:rPr lang="en-CA" sz="900" b="1" dirty="0">
                <a:solidFill>
                  <a:schemeClr val="tx1"/>
                </a:solidFill>
              </a:rPr>
              <a:t>Orphaned ICS cyber assets </a:t>
            </a:r>
            <a:r>
              <a:rPr lang="en-CA" sz="900" dirty="0">
                <a:solidFill>
                  <a:schemeClr val="tx1"/>
                </a:solidFill>
              </a:rPr>
              <a:t>not supported (Windows XP, RTUs)</a:t>
            </a:r>
          </a:p>
          <a:p>
            <a:pPr marL="285750" indent="-285750">
              <a:lnSpc>
                <a:spcPct val="150000"/>
              </a:lnSpc>
              <a:buClr>
                <a:srgbClr val="007398"/>
              </a:buClr>
              <a:buFont typeface="Arial" panose="020B0604020202020204" pitchFamily="34" charset="0"/>
              <a:buChar char="•"/>
            </a:pPr>
            <a:r>
              <a:rPr lang="en-CA" sz="1000" dirty="0">
                <a:solidFill>
                  <a:schemeClr val="tx1"/>
                </a:solidFill>
              </a:rPr>
              <a:t>Many ICS equipment are ‘</a:t>
            </a:r>
            <a:r>
              <a:rPr lang="en-CA" sz="1000" b="1" dirty="0">
                <a:solidFill>
                  <a:schemeClr val="tx1"/>
                </a:solidFill>
              </a:rPr>
              <a:t>insecure by design</a:t>
            </a:r>
            <a:r>
              <a:rPr lang="en-CA" sz="1000" dirty="0">
                <a:solidFill>
                  <a:schemeClr val="tx1"/>
                </a:solidFill>
              </a:rPr>
              <a:t>’</a:t>
            </a:r>
          </a:p>
          <a:p>
            <a:pPr marL="285750" marR="0" indent="-285750" algn="l" defTabSz="685800" rtl="0" eaLnBrk="1" fontAlgn="auto" latinLnBrk="0" hangingPunct="1">
              <a:lnSpc>
                <a:spcPct val="150000"/>
              </a:lnSpc>
              <a:spcBef>
                <a:spcPts val="0"/>
              </a:spcBef>
              <a:spcAft>
                <a:spcPts val="0"/>
              </a:spcAft>
              <a:buClr>
                <a:srgbClr val="007398"/>
              </a:buClr>
              <a:buSzTx/>
              <a:buFont typeface="Arial" panose="020B0604020202020204" pitchFamily="34" charset="0"/>
              <a:buChar char="•"/>
              <a:tabLst/>
              <a:defRPr/>
            </a:pPr>
            <a:r>
              <a:rPr lang="en-US" sz="1000" b="1" dirty="0">
                <a:solidFill>
                  <a:schemeClr val="tx1"/>
                </a:solidFill>
              </a:rPr>
              <a:t>No longer hypothetical </a:t>
            </a:r>
            <a:r>
              <a:rPr lang="en-US" sz="1000" dirty="0">
                <a:solidFill>
                  <a:schemeClr val="tx1"/>
                </a:solidFill>
              </a:rPr>
              <a:t>or marketing hype  – Daily news events of cyber attacks </a:t>
            </a:r>
            <a:endParaRPr lang="en-CA" sz="1000" dirty="0">
              <a:solidFill>
                <a:schemeClr val="tx1"/>
              </a:solidFill>
            </a:endParaRPr>
          </a:p>
          <a:p>
            <a:pPr marL="285750" indent="-285750">
              <a:lnSpc>
                <a:spcPct val="150000"/>
              </a:lnSpc>
              <a:buClr>
                <a:srgbClr val="007398"/>
              </a:buClr>
              <a:buFont typeface="Arial" panose="020B0604020202020204" pitchFamily="34" charset="0"/>
              <a:buChar char="•"/>
            </a:pPr>
            <a:endParaRPr lang="en-CA" sz="1000" dirty="0">
              <a:solidFill>
                <a:schemeClr val="tx1"/>
              </a:solidFill>
            </a:endParaRPr>
          </a:p>
          <a:p>
            <a:pPr>
              <a:lnSpc>
                <a:spcPct val="150000"/>
              </a:lnSpc>
              <a:buClr>
                <a:srgbClr val="007398"/>
              </a:buClr>
            </a:pPr>
            <a:endParaRPr lang="en-CA" dirty="0"/>
          </a:p>
          <a:p>
            <a:pPr>
              <a:lnSpc>
                <a:spcPct val="150000"/>
              </a:lnSpc>
              <a:buClr>
                <a:srgbClr val="007398"/>
              </a:buClr>
            </a:pPr>
            <a:endParaRPr lang="en-CA" dirty="0"/>
          </a:p>
          <a:p>
            <a:pPr>
              <a:lnSpc>
                <a:spcPct val="150000"/>
              </a:lnSpc>
              <a:buClr>
                <a:srgbClr val="007398"/>
              </a:buClr>
            </a:pPr>
            <a:r>
              <a:rPr lang="en-CA" dirty="0"/>
              <a:t>Orphaned ICS cyber assets/systems are common (discontinued support)</a:t>
            </a:r>
          </a:p>
          <a:p>
            <a:pPr>
              <a:lnSpc>
                <a:spcPct val="150000"/>
              </a:lnSpc>
              <a:buClr>
                <a:srgbClr val="007398"/>
              </a:buClr>
            </a:pPr>
            <a:r>
              <a:rPr lang="en-CA" dirty="0"/>
              <a:t>Technology convergence (IT, OT, </a:t>
            </a:r>
            <a:r>
              <a:rPr lang="en-CA" dirty="0" err="1"/>
              <a:t>IoT</a:t>
            </a:r>
            <a:r>
              <a:rPr lang="en-CA" dirty="0"/>
              <a:t>, routable protocols, internet, wireless) -  changed everything. Old days did not see </a:t>
            </a:r>
            <a:r>
              <a:rPr lang="en-CA" dirty="0" err="1"/>
              <a:t>ethernet</a:t>
            </a:r>
            <a:r>
              <a:rPr lang="en-CA" dirty="0"/>
              <a:t> to the plant floor, only proprietary protocols</a:t>
            </a:r>
          </a:p>
          <a:p>
            <a:pPr>
              <a:lnSpc>
                <a:spcPct val="150000"/>
              </a:lnSpc>
              <a:buClr>
                <a:srgbClr val="007398"/>
              </a:buClr>
            </a:pPr>
            <a:r>
              <a:rPr lang="en-CA" i="1" dirty="0"/>
              <a:t>Escalating  business need for sharing ICS operational data across the corporate enterprise – has been the tipping point for the surge in cybersecurity risks </a:t>
            </a:r>
          </a:p>
          <a:p>
            <a:pPr>
              <a:lnSpc>
                <a:spcPct val="150000"/>
              </a:lnSpc>
              <a:buClr>
                <a:srgbClr val="007398"/>
              </a:buClr>
            </a:pPr>
            <a:r>
              <a:rPr lang="en-CA" dirty="0"/>
              <a:t>A history of separate technical resources among IT and ICS teams</a:t>
            </a:r>
          </a:p>
          <a:p>
            <a:pPr>
              <a:lnSpc>
                <a:spcPct val="150000"/>
              </a:lnSpc>
              <a:buClr>
                <a:srgbClr val="007398"/>
              </a:buClr>
            </a:pPr>
            <a:r>
              <a:rPr lang="en-CA" dirty="0"/>
              <a:t>Inadequate ICS cybersecurity skills or cybersecurity response readiness</a:t>
            </a:r>
          </a:p>
          <a:p>
            <a:endParaRPr lang="en-US"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14</a:t>
            </a:fld>
            <a:endParaRPr lang="fr-CA" dirty="0"/>
          </a:p>
        </p:txBody>
      </p:sp>
    </p:spTree>
    <p:extLst>
      <p:ext uri="{BB962C8B-B14F-4D97-AF65-F5344CB8AC3E}">
        <p14:creationId xmlns:p14="http://schemas.microsoft.com/office/powerpoint/2010/main" val="4031614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285750" indent="-285750">
              <a:spcBef>
                <a:spcPct val="50000"/>
              </a:spcBef>
              <a:buClr>
                <a:srgbClr val="007398"/>
              </a:buClr>
              <a:buSzPct val="100000"/>
              <a:buFont typeface="Arial" panose="020B0604020202020204" pitchFamily="34" charset="0"/>
              <a:buChar char="•"/>
            </a:pPr>
            <a:r>
              <a:rPr lang="en-US" sz="900" dirty="0">
                <a:solidFill>
                  <a:schemeClr val="tx1"/>
                </a:solidFill>
              </a:rPr>
              <a:t>Cyber Security business risks will continue to be a top agenda item for </a:t>
            </a:r>
            <a:r>
              <a:rPr lang="en-US" sz="900" b="1" dirty="0">
                <a:solidFill>
                  <a:schemeClr val="tx1"/>
                </a:solidFill>
              </a:rPr>
              <a:t>Senior Executive </a:t>
            </a:r>
            <a:r>
              <a:rPr lang="en-US" sz="900" dirty="0">
                <a:solidFill>
                  <a:schemeClr val="tx1"/>
                </a:solidFill>
              </a:rPr>
              <a:t>and</a:t>
            </a:r>
            <a:r>
              <a:rPr lang="en-US" sz="900" b="1" dirty="0">
                <a:solidFill>
                  <a:schemeClr val="tx1"/>
                </a:solidFill>
              </a:rPr>
              <a:t> Risk Management </a:t>
            </a:r>
            <a:r>
              <a:rPr lang="en-US" sz="900" dirty="0">
                <a:solidFill>
                  <a:schemeClr val="tx1"/>
                </a:solidFill>
              </a:rPr>
              <a:t>teams</a:t>
            </a:r>
            <a:r>
              <a:rPr lang="en-US" sz="900" b="1" dirty="0">
                <a:solidFill>
                  <a:schemeClr val="tx1"/>
                </a:solidFill>
              </a:rPr>
              <a:t> </a:t>
            </a:r>
            <a:endParaRPr lang="en-US" sz="900" dirty="0">
              <a:solidFill>
                <a:schemeClr val="tx1"/>
              </a:solidFill>
            </a:endParaRPr>
          </a:p>
          <a:p>
            <a:pPr marL="285750" indent="-285750">
              <a:spcBef>
                <a:spcPct val="50000"/>
              </a:spcBef>
              <a:buClr>
                <a:srgbClr val="007398"/>
              </a:buClr>
              <a:buSzPct val="100000"/>
              <a:buFont typeface="Arial" panose="020B0604020202020204" pitchFamily="34" charset="0"/>
              <a:buChar char="•"/>
            </a:pPr>
            <a:r>
              <a:rPr lang="en-US" sz="900" b="1" dirty="0">
                <a:solidFill>
                  <a:schemeClr val="tx1"/>
                </a:solidFill>
              </a:rPr>
              <a:t>Insurance</a:t>
            </a:r>
            <a:r>
              <a:rPr lang="en-US" sz="900" dirty="0">
                <a:solidFill>
                  <a:schemeClr val="tx1"/>
                </a:solidFill>
              </a:rPr>
              <a:t> Liability Premiums being defined for Cyber Security Risks</a:t>
            </a:r>
            <a:br>
              <a:rPr lang="en-US" sz="900" dirty="0">
                <a:solidFill>
                  <a:schemeClr val="tx1"/>
                </a:solidFill>
              </a:rPr>
            </a:br>
            <a:r>
              <a:rPr lang="en-US" sz="800" dirty="0" err="1">
                <a:solidFill>
                  <a:schemeClr val="tx1"/>
                </a:solidFill>
              </a:rPr>
              <a:t>avg</a:t>
            </a:r>
            <a:r>
              <a:rPr lang="en-US" sz="800" dirty="0">
                <a:solidFill>
                  <a:schemeClr val="tx1"/>
                </a:solidFill>
              </a:rPr>
              <a:t> data breach $3.86M (6.4% increase), </a:t>
            </a:r>
            <a:r>
              <a:rPr lang="en-US" sz="800" dirty="0" err="1">
                <a:solidFill>
                  <a:schemeClr val="tx1"/>
                </a:solidFill>
              </a:rPr>
              <a:t>avg</a:t>
            </a:r>
            <a:r>
              <a:rPr lang="en-US" sz="800" dirty="0">
                <a:solidFill>
                  <a:schemeClr val="tx1"/>
                </a:solidFill>
              </a:rPr>
              <a:t> $148 stolen record (4.8% increase) </a:t>
            </a:r>
          </a:p>
          <a:p>
            <a:pPr marL="285750" indent="-285750">
              <a:spcBef>
                <a:spcPct val="50000"/>
              </a:spcBef>
              <a:buClr>
                <a:srgbClr val="007398"/>
              </a:buClr>
              <a:buSzPct val="100000"/>
              <a:buFont typeface="Arial" panose="020B0604020202020204" pitchFamily="34" charset="0"/>
              <a:buChar char="•"/>
            </a:pPr>
            <a:r>
              <a:rPr lang="en-US" sz="900" b="1" dirty="0">
                <a:solidFill>
                  <a:schemeClr val="tx1"/>
                </a:solidFill>
              </a:rPr>
              <a:t>Subject to internal </a:t>
            </a:r>
            <a:r>
              <a:rPr lang="en-US" sz="900" dirty="0">
                <a:solidFill>
                  <a:schemeClr val="tx1"/>
                </a:solidFill>
              </a:rPr>
              <a:t>audits as part of the Risk Management practice</a:t>
            </a:r>
          </a:p>
          <a:p>
            <a:pPr marL="285750" indent="-285750">
              <a:spcBef>
                <a:spcPct val="50000"/>
              </a:spcBef>
              <a:buClr>
                <a:srgbClr val="007398"/>
              </a:buClr>
              <a:buSzPct val="100000"/>
              <a:buFont typeface="Arial" panose="020B0604020202020204" pitchFamily="34" charset="0"/>
              <a:buChar char="•"/>
            </a:pPr>
            <a:r>
              <a:rPr lang="en-US" sz="900" dirty="0">
                <a:solidFill>
                  <a:schemeClr val="tx1"/>
                </a:solidFill>
              </a:rPr>
              <a:t>For many entities, </a:t>
            </a:r>
            <a:r>
              <a:rPr lang="en-US" sz="900" dirty="0" err="1">
                <a:solidFill>
                  <a:schemeClr val="tx1"/>
                </a:solidFill>
              </a:rPr>
              <a:t>cybersecurity</a:t>
            </a:r>
            <a:r>
              <a:rPr lang="en-US" sz="900" dirty="0">
                <a:solidFill>
                  <a:schemeClr val="tx1"/>
                </a:solidFill>
              </a:rPr>
              <a:t> is more than an expected </a:t>
            </a:r>
            <a:br>
              <a:rPr lang="en-US" sz="900" dirty="0">
                <a:solidFill>
                  <a:schemeClr val="tx1"/>
                </a:solidFill>
              </a:rPr>
            </a:br>
            <a:r>
              <a:rPr lang="en-US" sz="900" b="1" dirty="0">
                <a:solidFill>
                  <a:schemeClr val="tx1"/>
                </a:solidFill>
              </a:rPr>
              <a:t>“Good Business Practice”</a:t>
            </a:r>
          </a:p>
          <a:p>
            <a:pPr marL="285750" indent="-285750">
              <a:spcBef>
                <a:spcPct val="50000"/>
              </a:spcBef>
              <a:buClr>
                <a:srgbClr val="007398"/>
              </a:buClr>
              <a:buSzPct val="100000"/>
              <a:buFont typeface="Arial" panose="020B0604020202020204" pitchFamily="34" charset="0"/>
              <a:buChar char="•"/>
            </a:pPr>
            <a:r>
              <a:rPr lang="en-US" sz="900" b="1" dirty="0">
                <a:solidFill>
                  <a:schemeClr val="tx1"/>
                </a:solidFill>
              </a:rPr>
              <a:t>Mandatory Regulatory Compliance </a:t>
            </a:r>
            <a:r>
              <a:rPr lang="en-US" sz="900" dirty="0">
                <a:solidFill>
                  <a:schemeClr val="tx1"/>
                </a:solidFill>
              </a:rPr>
              <a:t>for some Critical </a:t>
            </a:r>
            <a:r>
              <a:rPr lang="en-US" sz="900" dirty="0" smtClean="0">
                <a:solidFill>
                  <a:schemeClr val="tx1"/>
                </a:solidFill>
              </a:rPr>
              <a:t>Infrastructure</a:t>
            </a:r>
            <a:endParaRPr lang="en-US" dirty="0"/>
          </a:p>
          <a:p>
            <a:endParaRPr lang="en-US" dirty="0"/>
          </a:p>
          <a:p>
            <a:r>
              <a:rPr lang="en-US" dirty="0"/>
              <a:t>Typical</a:t>
            </a:r>
            <a:r>
              <a:rPr lang="en-US" baseline="0" dirty="0"/>
              <a:t> insure payout for a </a:t>
            </a:r>
            <a:r>
              <a:rPr lang="en-US" baseline="0" dirty="0" err="1"/>
              <a:t>cybercecurity</a:t>
            </a:r>
            <a:r>
              <a:rPr lang="en-US" baseline="0" dirty="0"/>
              <a:t> incident???</a:t>
            </a:r>
          </a:p>
          <a:p>
            <a:endParaRPr lang="en-CA" sz="1100" dirty="0">
              <a:latin typeface="Arial" charset="0"/>
            </a:endParaRPr>
          </a:p>
          <a:p>
            <a:r>
              <a:rPr lang="en-CA" sz="1100" dirty="0">
                <a:latin typeface="Arial" charset="0"/>
              </a:rPr>
              <a:t>Out of 477 participating global companies spanning 17 industry sectors, the following costs were identified:</a:t>
            </a:r>
          </a:p>
          <a:p>
            <a:r>
              <a:rPr lang="en-CA" sz="1100" dirty="0">
                <a:latin typeface="Arial" charset="0"/>
              </a:rPr>
              <a:t>–Average total cost of a data breach: </a:t>
            </a:r>
            <a:r>
              <a:rPr lang="en-CA" sz="1100" b="1" dirty="0">
                <a:latin typeface="Arial" charset="0"/>
              </a:rPr>
              <a:t>$3.86M </a:t>
            </a:r>
            <a:r>
              <a:rPr lang="en-CA" sz="1100" dirty="0">
                <a:latin typeface="Arial" charset="0"/>
              </a:rPr>
              <a:t>(increased 6.4% from2017)</a:t>
            </a:r>
          </a:p>
          <a:p>
            <a:r>
              <a:rPr lang="en-CA" sz="1100" dirty="0">
                <a:latin typeface="Arial" charset="0"/>
              </a:rPr>
              <a:t>–Average cost per lost or stolen record: </a:t>
            </a:r>
            <a:r>
              <a:rPr lang="en-CA" sz="1100" b="1" dirty="0">
                <a:latin typeface="Arial" charset="0"/>
              </a:rPr>
              <a:t>$148 </a:t>
            </a:r>
            <a:r>
              <a:rPr lang="en-CA" sz="1100" dirty="0">
                <a:latin typeface="Arial" charset="0"/>
              </a:rPr>
              <a:t>(increased 4.8% from 2017)</a:t>
            </a:r>
          </a:p>
          <a:p>
            <a:r>
              <a:rPr lang="en-CA" sz="1100" i="1" dirty="0">
                <a:latin typeface="Arial" charset="0"/>
              </a:rPr>
              <a:t>*Data obtained from the </a:t>
            </a:r>
            <a:r>
              <a:rPr lang="en-CA" sz="1100" i="1" dirty="0" err="1">
                <a:latin typeface="Arial" charset="0"/>
              </a:rPr>
              <a:t>PonemonInstitute</a:t>
            </a:r>
            <a:r>
              <a:rPr lang="en-CA" sz="1100" i="1" dirty="0">
                <a:latin typeface="Arial" charset="0"/>
              </a:rPr>
              <a:t> LLC: “2018 Cost of a Data Breach Study: Global Overview ”</a:t>
            </a:r>
            <a:endParaRPr lang="en-CA" sz="1100" dirty="0">
              <a:latin typeface="Arial" charset="0"/>
            </a:endParaRPr>
          </a:p>
          <a:p>
            <a:endParaRPr lang="en-CA" sz="1100" dirty="0">
              <a:latin typeface="Arial"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15</a:t>
            </a:fld>
            <a:endParaRPr lang="fr-CA" dirty="0"/>
          </a:p>
        </p:txBody>
      </p:sp>
    </p:spTree>
    <p:extLst>
      <p:ext uri="{BB962C8B-B14F-4D97-AF65-F5344CB8AC3E}">
        <p14:creationId xmlns:p14="http://schemas.microsoft.com/office/powerpoint/2010/main" val="1051867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a:t>Maturity Level is a way to describe management effectiveness. </a:t>
            </a:r>
          </a:p>
          <a:p>
            <a:pPr eaLnBrk="1" hangingPunct="1">
              <a:spcBef>
                <a:spcPct val="0"/>
              </a:spcBef>
            </a:pPr>
            <a:r>
              <a:rPr lang="en-US" altLang="en-US" dirty="0"/>
              <a:t>To manage cyber security risk, client are s targeting a ML4 Maturity Level. </a:t>
            </a:r>
          </a:p>
        </p:txBody>
      </p:sp>
      <p:sp>
        <p:nvSpPr>
          <p:cNvPr id="4" name="Slide Number Placeholder 3"/>
          <p:cNvSpPr>
            <a:spLocks noGrp="1"/>
          </p:cNvSpPr>
          <p:nvPr>
            <p:ph type="sldNum" sz="quarter" idx="10"/>
          </p:nvPr>
        </p:nvSpPr>
        <p:spPr/>
        <p:txBody>
          <a:bodyPr/>
          <a:lstStyle/>
          <a:p>
            <a:fld id="{CD834DAD-DF98-44E2-A25C-0E8DEB5DEE33}" type="slidenum">
              <a:rPr lang="en-US" smtClean="0"/>
              <a:t>16</a:t>
            </a:fld>
            <a:endParaRPr lang="en-US" dirty="0"/>
          </a:p>
        </p:txBody>
      </p:sp>
    </p:spTree>
    <p:extLst>
      <p:ext uri="{BB962C8B-B14F-4D97-AF65-F5344CB8AC3E}">
        <p14:creationId xmlns:p14="http://schemas.microsoft.com/office/powerpoint/2010/main" val="917675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CA" dirty="0" smtClean="0"/>
              <a:t>Snap </a:t>
            </a:r>
            <a:r>
              <a:rPr lang="en-CA" dirty="0"/>
              <a:t>shot in </a:t>
            </a:r>
            <a:r>
              <a:rPr lang="en-CA" dirty="0" smtClean="0"/>
              <a:t>time</a:t>
            </a:r>
            <a:endParaRPr lang="en-CA" dirty="0"/>
          </a:p>
          <a:p>
            <a:endParaRPr lang="en-CA"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17</a:t>
            </a:fld>
            <a:endParaRPr lang="fr-CA" dirty="0"/>
          </a:p>
        </p:txBody>
      </p:sp>
    </p:spTree>
    <p:extLst>
      <p:ext uri="{BB962C8B-B14F-4D97-AF65-F5344CB8AC3E}">
        <p14:creationId xmlns:p14="http://schemas.microsoft.com/office/powerpoint/2010/main" val="2761779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CA" dirty="0"/>
              <a:t>System architecture review</a:t>
            </a:r>
          </a:p>
          <a:p>
            <a:r>
              <a:rPr lang="en-CA" dirty="0"/>
              <a:t>Or</a:t>
            </a:r>
            <a:r>
              <a:rPr lang="en-CA" baseline="0" dirty="0"/>
              <a:t> if you have a specific area of concern</a:t>
            </a:r>
          </a:p>
          <a:p>
            <a:endParaRPr lang="en-CA" baseline="0" dirty="0"/>
          </a:p>
          <a:p>
            <a:r>
              <a:rPr lang="en-CA" sz="900" dirty="0">
                <a:solidFill>
                  <a:schemeClr val="tx1"/>
                </a:solidFill>
                <a:latin typeface="Arial" charset="0"/>
                <a:cs typeface="+mn-cs"/>
              </a:rPr>
              <a:t>Are the critical assets identified?</a:t>
            </a:r>
          </a:p>
          <a:p>
            <a:r>
              <a:rPr lang="en-CA" sz="900" dirty="0">
                <a:solidFill>
                  <a:schemeClr val="tx1"/>
                </a:solidFill>
                <a:latin typeface="Arial" charset="0"/>
                <a:cs typeface="+mn-cs"/>
              </a:rPr>
              <a:t>Are backups performed regularly?</a:t>
            </a:r>
          </a:p>
          <a:p>
            <a:r>
              <a:rPr lang="en-CA" sz="900" dirty="0">
                <a:solidFill>
                  <a:schemeClr val="tx1"/>
                </a:solidFill>
                <a:latin typeface="Arial" charset="0"/>
                <a:cs typeface="+mn-cs"/>
              </a:rPr>
              <a:t>Are cyber risks identified? </a:t>
            </a:r>
          </a:p>
          <a:p>
            <a:r>
              <a:rPr lang="en-CA" sz="900" dirty="0">
                <a:solidFill>
                  <a:schemeClr val="tx1"/>
                </a:solidFill>
                <a:latin typeface="Arial" charset="0"/>
                <a:cs typeface="+mn-cs"/>
              </a:rPr>
              <a:t>Is there a Champion, clear owner?</a:t>
            </a:r>
          </a:p>
          <a:p>
            <a:r>
              <a:rPr lang="en-CA" sz="900" dirty="0">
                <a:solidFill>
                  <a:schemeClr val="tx1"/>
                </a:solidFill>
                <a:latin typeface="Arial" charset="0"/>
                <a:cs typeface="+mn-cs"/>
              </a:rPr>
              <a:t>Is there a cyber awareness program?</a:t>
            </a:r>
          </a:p>
          <a:p>
            <a:r>
              <a:rPr lang="en-CA" sz="900" dirty="0">
                <a:solidFill>
                  <a:schemeClr val="tx1"/>
                </a:solidFill>
                <a:latin typeface="Arial" charset="0"/>
                <a:cs typeface="+mn-cs"/>
              </a:rPr>
              <a:t>Is there a Policy?</a:t>
            </a:r>
          </a:p>
          <a:p>
            <a:r>
              <a:rPr lang="en-CA" sz="900" dirty="0">
                <a:solidFill>
                  <a:schemeClr val="tx1"/>
                </a:solidFill>
                <a:latin typeface="Arial" charset="0"/>
                <a:cs typeface="+mn-cs"/>
              </a:rPr>
              <a:t>Is there an Incident response plan?</a:t>
            </a:r>
          </a:p>
          <a:p>
            <a:endParaRPr lang="en-CA" sz="900" dirty="0">
              <a:solidFill>
                <a:schemeClr val="tx1"/>
              </a:solidFill>
              <a:latin typeface="Arial" charset="0"/>
              <a:cs typeface="+mn-cs"/>
            </a:endParaRPr>
          </a:p>
          <a:p>
            <a:pPr marL="0" marR="0" indent="0" algn="l" defTabSz="685800" rtl="0" eaLnBrk="1" fontAlgn="auto" latinLnBrk="0" hangingPunct="1">
              <a:lnSpc>
                <a:spcPct val="100000"/>
              </a:lnSpc>
              <a:spcBef>
                <a:spcPts val="0"/>
              </a:spcBef>
              <a:spcAft>
                <a:spcPts val="0"/>
              </a:spcAft>
              <a:buClrTx/>
              <a:buSzTx/>
              <a:buFontTx/>
              <a:buNone/>
              <a:tabLst/>
              <a:defRPr/>
            </a:pPr>
            <a:r>
              <a:rPr lang="en-CA" sz="900" dirty="0" err="1">
                <a:solidFill>
                  <a:schemeClr val="tx1"/>
                </a:solidFill>
                <a:latin typeface="Arial" charset="0"/>
                <a:cs typeface="+mn-cs"/>
              </a:rPr>
              <a:t>Obs</a:t>
            </a:r>
            <a:r>
              <a:rPr lang="en-CA" sz="900" dirty="0">
                <a:solidFill>
                  <a:schemeClr val="tx1"/>
                </a:solidFill>
                <a:latin typeface="Arial" charset="0"/>
                <a:cs typeface="+mn-cs"/>
              </a:rPr>
              <a:t>: </a:t>
            </a:r>
            <a:r>
              <a:rPr lang="en-CA" sz="900" dirty="0">
                <a:solidFill>
                  <a:schemeClr val="tx1">
                    <a:lumMod val="65000"/>
                    <a:lumOff val="35000"/>
                  </a:schemeClr>
                </a:solidFill>
                <a:latin typeface="Arial" panose="020B0604020202020204" pitchFamily="34" charset="0"/>
                <a:cs typeface="Arial" panose="020B0604020202020204" pitchFamily="34" charset="0"/>
              </a:rPr>
              <a:t>Provides a snap-shot of </a:t>
            </a:r>
            <a:r>
              <a:rPr lang="en-CA" sz="900" dirty="0" err="1">
                <a:solidFill>
                  <a:schemeClr val="tx1">
                    <a:lumMod val="65000"/>
                    <a:lumOff val="35000"/>
                  </a:schemeClr>
                </a:solidFill>
                <a:latin typeface="Arial" panose="020B0604020202020204" pitchFamily="34" charset="0"/>
                <a:cs typeface="Arial" panose="020B0604020202020204" pitchFamily="34" charset="0"/>
              </a:rPr>
              <a:t>cybersecurity</a:t>
            </a:r>
            <a:r>
              <a:rPr lang="en-CA" sz="900" dirty="0">
                <a:solidFill>
                  <a:schemeClr val="tx1">
                    <a:lumMod val="65000"/>
                    <a:lumOff val="35000"/>
                  </a:schemeClr>
                </a:solidFill>
                <a:latin typeface="Arial" panose="020B0604020202020204" pitchFamily="34" charset="0"/>
                <a:cs typeface="Arial" panose="020B0604020202020204" pitchFamily="34" charset="0"/>
              </a:rPr>
              <a:t> profile</a:t>
            </a:r>
          </a:p>
          <a:p>
            <a:pPr marL="0" marR="0" indent="0" algn="l" defTabSz="685800" rtl="0" eaLnBrk="1" fontAlgn="auto" latinLnBrk="0" hangingPunct="1">
              <a:lnSpc>
                <a:spcPct val="100000"/>
              </a:lnSpc>
              <a:spcBef>
                <a:spcPts val="0"/>
              </a:spcBef>
              <a:spcAft>
                <a:spcPts val="0"/>
              </a:spcAft>
              <a:buClrTx/>
              <a:buSzTx/>
              <a:buFontTx/>
              <a:buNone/>
              <a:tabLst/>
              <a:defRPr/>
            </a:pPr>
            <a:r>
              <a:rPr lang="en-CA" sz="900" dirty="0" err="1">
                <a:solidFill>
                  <a:schemeClr val="tx1"/>
                </a:solidFill>
                <a:latin typeface="Arial" charset="0"/>
                <a:cs typeface="+mn-cs"/>
              </a:rPr>
              <a:t>Eval</a:t>
            </a:r>
            <a:r>
              <a:rPr lang="en-CA" sz="900" dirty="0">
                <a:solidFill>
                  <a:schemeClr val="tx1"/>
                </a:solidFill>
                <a:latin typeface="Arial" charset="0"/>
                <a:cs typeface="+mn-cs"/>
              </a:rPr>
              <a:t>:</a:t>
            </a:r>
            <a:r>
              <a:rPr lang="en-CA" sz="900" baseline="0" dirty="0">
                <a:solidFill>
                  <a:schemeClr val="tx1"/>
                </a:solidFill>
                <a:latin typeface="Arial" charset="0"/>
                <a:cs typeface="+mn-cs"/>
              </a:rPr>
              <a:t> </a:t>
            </a:r>
            <a:r>
              <a:rPr lang="en-CA" sz="900" dirty="0">
                <a:solidFill>
                  <a:schemeClr val="tx1">
                    <a:lumMod val="65000"/>
                    <a:lumOff val="35000"/>
                  </a:schemeClr>
                </a:solidFill>
                <a:latin typeface="Arial" panose="020B0604020202020204" pitchFamily="34" charset="0"/>
                <a:cs typeface="Arial" panose="020B0604020202020204" pitchFamily="34" charset="0"/>
              </a:rPr>
              <a:t>Deeper review of overall </a:t>
            </a:r>
            <a:r>
              <a:rPr lang="en-CA" sz="900" dirty="0" err="1">
                <a:solidFill>
                  <a:schemeClr val="tx1">
                    <a:lumMod val="65000"/>
                    <a:lumOff val="35000"/>
                  </a:schemeClr>
                </a:solidFill>
                <a:latin typeface="Arial" panose="020B0604020202020204" pitchFamily="34" charset="0"/>
                <a:cs typeface="Arial" panose="020B0604020202020204" pitchFamily="34" charset="0"/>
              </a:rPr>
              <a:t>cybersecurity</a:t>
            </a:r>
            <a:r>
              <a:rPr lang="en-CA" sz="900" dirty="0">
                <a:solidFill>
                  <a:schemeClr val="tx1">
                    <a:lumMod val="65000"/>
                    <a:lumOff val="35000"/>
                  </a:schemeClr>
                </a:solidFill>
                <a:latin typeface="Arial" panose="020B0604020202020204" pitchFamily="34" charset="0"/>
                <a:cs typeface="Arial" panose="020B0604020202020204" pitchFamily="34" charset="0"/>
              </a:rPr>
              <a:t> profile and maturity</a:t>
            </a:r>
          </a:p>
          <a:p>
            <a:pPr marL="0" marR="0" indent="0" algn="l" defTabSz="685800" rtl="0" eaLnBrk="1" fontAlgn="auto" latinLnBrk="0" hangingPunct="1">
              <a:lnSpc>
                <a:spcPct val="100000"/>
              </a:lnSpc>
              <a:spcBef>
                <a:spcPts val="0"/>
              </a:spcBef>
              <a:spcAft>
                <a:spcPts val="0"/>
              </a:spcAft>
              <a:buClrTx/>
              <a:buSzTx/>
              <a:buFontTx/>
              <a:buNone/>
              <a:tabLst/>
              <a:defRPr/>
            </a:pPr>
            <a:r>
              <a:rPr lang="en-CA" sz="900" dirty="0">
                <a:solidFill>
                  <a:schemeClr val="tx1"/>
                </a:solidFill>
                <a:latin typeface="Arial" charset="0"/>
                <a:cs typeface="+mn-cs"/>
              </a:rPr>
              <a:t>Study: </a:t>
            </a:r>
            <a:r>
              <a:rPr lang="en-CA" sz="900" dirty="0">
                <a:solidFill>
                  <a:schemeClr val="tx1">
                    <a:lumMod val="65000"/>
                    <a:lumOff val="35000"/>
                  </a:schemeClr>
                </a:solidFill>
                <a:latin typeface="Arial" panose="020B0604020202020204" pitchFamily="34" charset="0"/>
                <a:cs typeface="Arial" panose="020B0604020202020204" pitchFamily="34" charset="0"/>
              </a:rPr>
              <a:t>Detailed </a:t>
            </a:r>
            <a:r>
              <a:rPr lang="en-CA" sz="900" dirty="0" err="1">
                <a:solidFill>
                  <a:schemeClr val="tx1">
                    <a:lumMod val="65000"/>
                    <a:lumOff val="35000"/>
                  </a:schemeClr>
                </a:solidFill>
                <a:latin typeface="Arial" panose="020B0604020202020204" pitchFamily="34" charset="0"/>
                <a:cs typeface="Arial" panose="020B0604020202020204" pitchFamily="34" charset="0"/>
              </a:rPr>
              <a:t>cybersecurity</a:t>
            </a:r>
            <a:r>
              <a:rPr lang="en-CA" sz="900" dirty="0">
                <a:solidFill>
                  <a:schemeClr val="tx1">
                    <a:lumMod val="65000"/>
                    <a:lumOff val="35000"/>
                  </a:schemeClr>
                </a:solidFill>
                <a:latin typeface="Arial" panose="020B0604020202020204" pitchFamily="34" charset="0"/>
                <a:cs typeface="Arial" panose="020B0604020202020204" pitchFamily="34" charset="0"/>
              </a:rPr>
              <a:t> review of targeted areas</a:t>
            </a:r>
          </a:p>
          <a:p>
            <a:endParaRPr lang="en-CA" sz="900" dirty="0">
              <a:solidFill>
                <a:schemeClr val="tx1"/>
              </a:solidFill>
              <a:latin typeface="Arial" charset="0"/>
              <a:cs typeface="+mn-cs"/>
            </a:endParaRPr>
          </a:p>
          <a:p>
            <a:endParaRPr lang="en-CA" sz="900" dirty="0">
              <a:solidFill>
                <a:schemeClr val="tx1"/>
              </a:solidFill>
              <a:latin typeface="Arial" charset="0"/>
              <a:cs typeface="+mn-cs"/>
            </a:endParaRPr>
          </a:p>
          <a:p>
            <a:endParaRPr lang="en-CA" sz="900" dirty="0">
              <a:solidFill>
                <a:schemeClr val="tx1"/>
              </a:solidFill>
              <a:latin typeface="Arial" charset="0"/>
              <a:cs typeface="+mn-cs"/>
            </a:endParaRPr>
          </a:p>
          <a:p>
            <a:endParaRPr lang="en-CA"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18</a:t>
            </a:fld>
            <a:endParaRPr lang="fr-CA" dirty="0"/>
          </a:p>
        </p:txBody>
      </p:sp>
    </p:spTree>
    <p:extLst>
      <p:ext uri="{BB962C8B-B14F-4D97-AF65-F5344CB8AC3E}">
        <p14:creationId xmlns:p14="http://schemas.microsoft.com/office/powerpoint/2010/main" val="920106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CA" dirty="0"/>
              <a:t>OT is afraid of</a:t>
            </a:r>
            <a:r>
              <a:rPr lang="en-CA" baseline="0" dirty="0"/>
              <a:t> using active tools, it can be risky</a:t>
            </a:r>
          </a:p>
          <a:p>
            <a:pPr defTabSz="864931" fontAlgn="base">
              <a:spcBef>
                <a:spcPct val="30000"/>
              </a:spcBef>
              <a:spcAft>
                <a:spcPct val="0"/>
              </a:spcAft>
              <a:defRPr/>
            </a:pPr>
            <a:r>
              <a:rPr lang="en-CA" altLang="en-US" dirty="0">
                <a:solidFill>
                  <a:schemeClr val="tx1"/>
                </a:solidFill>
              </a:rPr>
              <a:t>- Tenable</a:t>
            </a:r>
            <a:br>
              <a:rPr lang="en-CA" altLang="en-US" dirty="0">
                <a:solidFill>
                  <a:schemeClr val="tx1"/>
                </a:solidFill>
              </a:rPr>
            </a:br>
            <a:r>
              <a:rPr lang="en-CA" altLang="en-US" dirty="0">
                <a:solidFill>
                  <a:schemeClr val="tx1"/>
                </a:solidFill>
              </a:rPr>
              <a:t>- Rapid7</a:t>
            </a:r>
          </a:p>
          <a:p>
            <a:endParaRPr lang="en-CA"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19</a:t>
            </a:fld>
            <a:endParaRPr lang="fr-CA" dirty="0"/>
          </a:p>
        </p:txBody>
      </p:sp>
    </p:spTree>
    <p:extLst>
      <p:ext uri="{BB962C8B-B14F-4D97-AF65-F5344CB8AC3E}">
        <p14:creationId xmlns:p14="http://schemas.microsoft.com/office/powerpoint/2010/main" val="1572851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2588" y="685800"/>
            <a:ext cx="6094412" cy="3429000"/>
          </a:xfrm>
          <a:ln/>
        </p:spPr>
      </p:sp>
      <p:sp>
        <p:nvSpPr>
          <p:cNvPr id="43011" name="Rectangle 3"/>
          <p:cNvSpPr>
            <a:spLocks noGrp="1" noChangeArrowheads="1"/>
          </p:cNvSpPr>
          <p:nvPr>
            <p:ph type="body" idx="1"/>
          </p:nvPr>
        </p:nvSpPr>
        <p:spPr>
          <a:noFill/>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1" dirty="0"/>
              <a:t>Mr. José Alvarado </a:t>
            </a:r>
            <a:r>
              <a:rPr lang="en-US" sz="900" dirty="0"/>
              <a:t>has sound experience in several engineering fields, more particularly through the carrying out of power generation control projects and the integration of industrial IP networks and SCADA systems. He also participated in the upgrade of control and telecommunication systems including design, technical specifications, and commissioning within the scope of several Utility and Oil &amp; Gas projects. José developed further expertise in the implementation of communication protocols, programming and commissioning of soft PLCs, RTUs, networking devices, loop controllers, and HMIs. He also implements data acquisition and telecommunication systems. </a:t>
            </a:r>
            <a:r>
              <a:rPr lang="fr-FR" sz="900" dirty="0"/>
              <a:t> </a:t>
            </a:r>
            <a:r>
              <a:rPr lang="fr-CA" sz="900" dirty="0" err="1"/>
              <a:t>When</a:t>
            </a:r>
            <a:r>
              <a:rPr lang="fr-CA" sz="900" dirty="0"/>
              <a:t> the </a:t>
            </a:r>
            <a:r>
              <a:rPr lang="fr-CA" sz="900" dirty="0" err="1"/>
              <a:t>firm</a:t>
            </a:r>
            <a:r>
              <a:rPr lang="fr-CA" sz="900" dirty="0"/>
              <a:t> </a:t>
            </a:r>
            <a:r>
              <a:rPr lang="fr-CA" sz="900" dirty="0" err="1"/>
              <a:t>expanded</a:t>
            </a:r>
            <a:r>
              <a:rPr lang="fr-CA" sz="900" dirty="0"/>
              <a:t> </a:t>
            </a:r>
            <a:r>
              <a:rPr lang="fr-CA" sz="900" dirty="0" err="1"/>
              <a:t>into</a:t>
            </a:r>
            <a:r>
              <a:rPr lang="fr-CA" sz="900" dirty="0"/>
              <a:t> the </a:t>
            </a:r>
            <a:r>
              <a:rPr lang="fr-CA" sz="900" dirty="0" err="1"/>
              <a:t>oil</a:t>
            </a:r>
            <a:r>
              <a:rPr lang="fr-CA" sz="900" dirty="0"/>
              <a:t> &amp; </a:t>
            </a:r>
            <a:r>
              <a:rPr lang="fr-CA" sz="900" dirty="0" err="1"/>
              <a:t>gas</a:t>
            </a:r>
            <a:r>
              <a:rPr lang="fr-CA" sz="900" dirty="0"/>
              <a:t> </a:t>
            </a:r>
            <a:r>
              <a:rPr lang="fr-CA" sz="900" dirty="0" err="1"/>
              <a:t>market</a:t>
            </a:r>
            <a:r>
              <a:rPr lang="fr-CA" sz="900" dirty="0"/>
              <a:t> in 2012, Mr. Alvarado </a:t>
            </a:r>
            <a:r>
              <a:rPr lang="fr-CA" sz="900" dirty="0" err="1"/>
              <a:t>relocated</a:t>
            </a:r>
            <a:r>
              <a:rPr lang="fr-CA" sz="900" dirty="0"/>
              <a:t> to Western Canada to </a:t>
            </a:r>
            <a:r>
              <a:rPr lang="fr-CA" sz="900" dirty="0" err="1"/>
              <a:t>assist</a:t>
            </a:r>
            <a:r>
              <a:rPr lang="fr-CA" sz="900" dirty="0"/>
              <a:t> in </a:t>
            </a:r>
            <a:r>
              <a:rPr lang="fr-CA" sz="900" dirty="0" err="1"/>
              <a:t>organizing</a:t>
            </a:r>
            <a:r>
              <a:rPr lang="fr-CA" sz="900" dirty="0"/>
              <a:t> and </a:t>
            </a:r>
            <a:r>
              <a:rPr lang="fr-CA" sz="900" dirty="0" err="1"/>
              <a:t>launching</a:t>
            </a:r>
            <a:r>
              <a:rPr lang="fr-CA" sz="900" dirty="0"/>
              <a:t> the new Calgary Expertise Centre. </a:t>
            </a:r>
            <a:r>
              <a:rPr lang="fr-CA" sz="900" dirty="0" err="1"/>
              <a:t>Currently</a:t>
            </a:r>
            <a:r>
              <a:rPr lang="fr-CA" sz="900" dirty="0"/>
              <a:t>, </a:t>
            </a:r>
            <a:r>
              <a:rPr lang="fr-CA" sz="900" dirty="0" err="1"/>
              <a:t>he</a:t>
            </a:r>
            <a:r>
              <a:rPr lang="fr-CA" sz="900" dirty="0"/>
              <a:t> </a:t>
            </a:r>
            <a:r>
              <a:rPr lang="fr-CA" sz="900" dirty="0" err="1"/>
              <a:t>coordinates</a:t>
            </a:r>
            <a:r>
              <a:rPr lang="fr-CA" sz="900" dirty="0"/>
              <a:t> and leads </a:t>
            </a:r>
            <a:r>
              <a:rPr lang="fr-CA" sz="900" dirty="0" err="1"/>
              <a:t>BBA’s</a:t>
            </a:r>
            <a:r>
              <a:rPr lang="fr-CA" sz="900" dirty="0"/>
              <a:t> national </a:t>
            </a:r>
            <a:r>
              <a:rPr lang="fr-CA" sz="900" dirty="0" err="1"/>
              <a:t>Industry</a:t>
            </a:r>
            <a:r>
              <a:rPr lang="fr-CA" sz="900" dirty="0"/>
              <a:t> 4.0 </a:t>
            </a:r>
            <a:r>
              <a:rPr lang="fr-CA" sz="900" dirty="0" err="1"/>
              <a:t>Cybersecurity</a:t>
            </a:r>
            <a:r>
              <a:rPr lang="fr-CA" sz="900" dirty="0"/>
              <a:t> initiative </a:t>
            </a:r>
            <a:r>
              <a:rPr lang="fr-CA" sz="900" dirty="0" err="1"/>
              <a:t>within</a:t>
            </a:r>
            <a:r>
              <a:rPr lang="fr-CA" sz="900" dirty="0"/>
              <a:t> the ICS </a:t>
            </a:r>
            <a:r>
              <a:rPr lang="fr-CA" sz="900" dirty="0" err="1"/>
              <a:t>Cybersecurity</a:t>
            </a:r>
            <a:r>
              <a:rPr lang="fr-CA" sz="900" dirty="0"/>
              <a:t> group</a:t>
            </a:r>
            <a:r>
              <a:rPr lang="fr-CA" sz="900" dirty="0" smtClean="0"/>
              <a:t>.</a:t>
            </a:r>
          </a:p>
          <a:p>
            <a:pPr marL="0" marR="0" indent="0" algn="l" defTabSz="685800" rtl="0" eaLnBrk="1" fontAlgn="auto" latinLnBrk="0" hangingPunct="1">
              <a:lnSpc>
                <a:spcPct val="100000"/>
              </a:lnSpc>
              <a:spcBef>
                <a:spcPts val="0"/>
              </a:spcBef>
              <a:spcAft>
                <a:spcPts val="0"/>
              </a:spcAft>
              <a:buClrTx/>
              <a:buSzTx/>
              <a:buFontTx/>
              <a:buNone/>
              <a:tabLst/>
              <a:defRPr/>
            </a:pPr>
            <a:endParaRPr lang="fr-CA" sz="90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sz="900" b="1" dirty="0" smtClean="0"/>
              <a:t>Mr. Paul Haughey </a:t>
            </a:r>
            <a:r>
              <a:rPr lang="en-US" sz="900" dirty="0" smtClean="0"/>
              <a:t>has more than 30 years experience working with industrial control systems, operational technology (OT) security and embedded controllers. He has worked with clients in Oil &amp; Gas, Pipeline, Power Utility, Mining, Water and Waste Water treatment, Food and Beverage, Manufacturing and Offshore processes.</a:t>
            </a:r>
            <a:r>
              <a:rPr lang="en-US" sz="900" dirty="0" smtClean="0">
                <a:solidFill>
                  <a:srgbClr val="FF0000"/>
                </a:solidFill>
              </a:rPr>
              <a:t> </a:t>
            </a:r>
            <a:r>
              <a:rPr lang="en-US" sz="900" dirty="0" smtClean="0"/>
              <a:t>Paul graduated from NAITs Telecommunications program. With experience programming and commissioning  safety instrumented systems, HMI/SCADA, programmable logic controllers, remote terminal units, robotics and software development. With expertise in change management, data management, Internet of Things and </a:t>
            </a:r>
            <a:r>
              <a:rPr lang="en-US" sz="900" dirty="0" err="1" smtClean="0"/>
              <a:t>cybersecurity</a:t>
            </a:r>
            <a:r>
              <a:rPr lang="en-US" sz="900" dirty="0" smtClean="0"/>
              <a:t>. He has taught Distributed Control Systems (DCS) classes at the local college. He has started two automation companies over the past fifteen years and currently works with BBA as a team lead and ICS Automation and </a:t>
            </a:r>
            <a:r>
              <a:rPr lang="en-US" sz="900" dirty="0" err="1" smtClean="0"/>
              <a:t>Cybersecurity</a:t>
            </a:r>
            <a:r>
              <a:rPr lang="en-US" sz="900" dirty="0" smtClean="0"/>
              <a:t> Specialist.</a:t>
            </a:r>
          </a:p>
          <a:p>
            <a:pPr marL="0" marR="0" indent="0" algn="l" defTabSz="685800" rtl="0" eaLnBrk="1" fontAlgn="auto" latinLnBrk="0" hangingPunct="1">
              <a:lnSpc>
                <a:spcPct val="100000"/>
              </a:lnSpc>
              <a:spcBef>
                <a:spcPts val="0"/>
              </a:spcBef>
              <a:spcAft>
                <a:spcPts val="0"/>
              </a:spcAft>
              <a:buClrTx/>
              <a:buSzTx/>
              <a:buFontTx/>
              <a:buNone/>
              <a:tabLst/>
              <a:defRPr/>
            </a:pPr>
            <a:endParaRPr lang="fr-CA" sz="900" dirty="0" smtClean="0"/>
          </a:p>
          <a:p>
            <a:pPr marL="0" marR="0" indent="0" algn="l" defTabSz="685800" rtl="0" eaLnBrk="1" fontAlgn="auto" latinLnBrk="0" hangingPunct="1">
              <a:lnSpc>
                <a:spcPct val="100000"/>
              </a:lnSpc>
              <a:spcBef>
                <a:spcPts val="0"/>
              </a:spcBef>
              <a:spcAft>
                <a:spcPts val="0"/>
              </a:spcAft>
              <a:buClrTx/>
              <a:buSzTx/>
              <a:buFontTx/>
              <a:buNone/>
              <a:tabLst/>
              <a:defRPr/>
            </a:pPr>
            <a:endParaRPr lang="fr-CA" sz="900" dirty="0" smtClean="0"/>
          </a:p>
          <a:p>
            <a:pPr marL="0" marR="0" indent="0" algn="l" defTabSz="685800" rtl="0" eaLnBrk="1" fontAlgn="auto" latinLnBrk="0" hangingPunct="1">
              <a:lnSpc>
                <a:spcPct val="100000"/>
              </a:lnSpc>
              <a:spcBef>
                <a:spcPts val="0"/>
              </a:spcBef>
              <a:spcAft>
                <a:spcPts val="0"/>
              </a:spcAft>
              <a:buClrTx/>
              <a:buSzTx/>
              <a:buFontTx/>
              <a:buNone/>
              <a:tabLst/>
              <a:defRPr/>
            </a:pPr>
            <a:endParaRPr lang="fr-CA" sz="90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CA" sz="1000" dirty="0"/>
              <a:t/>
            </a:r>
            <a:br>
              <a:rPr lang="en-CA" sz="1000" dirty="0"/>
            </a:br>
            <a:endParaRPr lang="en-CA" sz="10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US" dirty="0"/>
              <a:t>Control systems are vulnerable from inside and outside the </a:t>
            </a:r>
            <a:r>
              <a:rPr lang="en-US" b="1" dirty="0"/>
              <a:t>network</a:t>
            </a:r>
          </a:p>
          <a:p>
            <a:r>
              <a:rPr lang="en-US" dirty="0"/>
              <a:t>Industrial facilities could see operations impacted, regardless the condition of their system</a:t>
            </a:r>
          </a:p>
          <a:p>
            <a:r>
              <a:rPr lang="en-US" dirty="0"/>
              <a:t>Understanding ICS vulnerabilities </a:t>
            </a:r>
          </a:p>
          <a:p>
            <a:r>
              <a:rPr lang="en-US" dirty="0"/>
              <a:t>Equipment lifespan &amp; </a:t>
            </a:r>
            <a:r>
              <a:rPr lang="en-US" b="1" dirty="0"/>
              <a:t>Legacy Systems</a:t>
            </a:r>
          </a:p>
          <a:p>
            <a:r>
              <a:rPr lang="en-US" dirty="0"/>
              <a:t>Common mode of failures </a:t>
            </a:r>
          </a:p>
          <a:p>
            <a:r>
              <a:rPr lang="en-US" dirty="0"/>
              <a:t>ICS</a:t>
            </a:r>
            <a:r>
              <a:rPr lang="en-US" baseline="0" dirty="0"/>
              <a:t> CERT</a:t>
            </a:r>
          </a:p>
          <a:p>
            <a:endParaRPr lang="en-US" dirty="0"/>
          </a:p>
          <a:p>
            <a:endParaRPr lang="en-CA"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20</a:t>
            </a:fld>
            <a:endParaRPr lang="fr-CA" dirty="0"/>
          </a:p>
        </p:txBody>
      </p:sp>
    </p:spTree>
    <p:extLst>
      <p:ext uri="{BB962C8B-B14F-4D97-AF65-F5344CB8AC3E}">
        <p14:creationId xmlns:p14="http://schemas.microsoft.com/office/powerpoint/2010/main" val="113997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CA" b="1" dirty="0" smtClean="0">
                <a:effectLst/>
              </a:rPr>
              <a:t>Common </a:t>
            </a:r>
            <a:r>
              <a:rPr lang="en-CA" b="1" dirty="0">
                <a:effectLst/>
              </a:rPr>
              <a:t>Vulnerabilities and </a:t>
            </a:r>
            <a:r>
              <a:rPr lang="en-CA" b="1" dirty="0" smtClean="0">
                <a:effectLst/>
              </a:rPr>
              <a:t>Attacks</a:t>
            </a:r>
          </a:p>
          <a:p>
            <a:r>
              <a:rPr lang="en-CA" b="1" dirty="0" smtClean="0">
                <a:effectLst/>
              </a:rPr>
              <a:t>Ops to feed this process, </a:t>
            </a:r>
            <a:r>
              <a:rPr lang="en-CA" b="1" dirty="0" err="1" smtClean="0">
                <a:effectLst/>
              </a:rPr>
              <a:t>maint</a:t>
            </a:r>
            <a:r>
              <a:rPr lang="en-CA" b="1" dirty="0" smtClean="0">
                <a:effectLst/>
              </a:rPr>
              <a:t>,</a:t>
            </a:r>
            <a:r>
              <a:rPr lang="en-CA" b="1" baseline="0" dirty="0" smtClean="0">
                <a:effectLst/>
              </a:rPr>
              <a:t> </a:t>
            </a:r>
            <a:r>
              <a:rPr lang="en-CA" b="1" baseline="0" dirty="0" err="1" smtClean="0">
                <a:effectLst/>
              </a:rPr>
              <a:t>eng</a:t>
            </a:r>
            <a:endParaRPr lang="en-CA" b="1" dirty="0" smtClean="0">
              <a:effectLst/>
            </a:endParaRPr>
          </a:p>
          <a:p>
            <a:endParaRPr lang="en-CA" b="1" dirty="0">
              <a:effectLst/>
            </a:endParaRPr>
          </a:p>
          <a:p>
            <a:r>
              <a:rPr lang="en-CA" dirty="0">
                <a:effectLst/>
              </a:rPr>
              <a:t>Legacy Systems unable to integrate physical –logical secured architecture on </a:t>
            </a:r>
            <a:r>
              <a:rPr lang="en-CA" dirty="0" err="1">
                <a:effectLst/>
              </a:rPr>
              <a:t>applications.Systems</a:t>
            </a:r>
            <a:r>
              <a:rPr lang="en-CA" dirty="0">
                <a:effectLst/>
              </a:rPr>
              <a:t>:  vulnerable to Viruses, Worms, Malwares, Spywares from portable devices</a:t>
            </a:r>
          </a:p>
          <a:p>
            <a:r>
              <a:rPr lang="en-CA" dirty="0">
                <a:effectLst/>
              </a:rPr>
              <a:t>Industrial Protocols lacking encryption and authentication: Eavesdropping, Session Hijacking</a:t>
            </a:r>
          </a:p>
          <a:p>
            <a:r>
              <a:rPr lang="en-CA" dirty="0">
                <a:effectLst/>
              </a:rPr>
              <a:t>Lack of proper segmentation and Defense in Depth: Compromised perimeter firewall can leave the entire network compromises</a:t>
            </a:r>
          </a:p>
          <a:p>
            <a:r>
              <a:rPr lang="en-CA" dirty="0">
                <a:effectLst/>
              </a:rPr>
              <a:t>Insecure Database and improperly configured Active Directory: SQL injection attacks</a:t>
            </a:r>
            <a:r>
              <a:rPr lang="en-CA" b="1" dirty="0">
                <a:effectLst/>
              </a:rPr>
              <a:t> </a:t>
            </a:r>
          </a:p>
          <a:p>
            <a:r>
              <a:rPr lang="en-CA" b="0" dirty="0">
                <a:effectLst/>
              </a:rPr>
              <a:t>Are networks segmented, HMIs patched, is there a policy in place to</a:t>
            </a:r>
            <a:r>
              <a:rPr lang="en-CA" b="0" baseline="0" dirty="0">
                <a:effectLst/>
              </a:rPr>
              <a:t> use the same laptop on the control system that you son used to surf the internet</a:t>
            </a:r>
            <a:endParaRPr lang="en-CA" b="0" dirty="0">
              <a:effectLst/>
            </a:endParaRPr>
          </a:p>
          <a:p>
            <a:endParaRPr lang="en-CA"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21</a:t>
            </a:fld>
            <a:endParaRPr lang="fr-CA" dirty="0"/>
          </a:p>
        </p:txBody>
      </p:sp>
    </p:spTree>
    <p:extLst>
      <p:ext uri="{BB962C8B-B14F-4D97-AF65-F5344CB8AC3E}">
        <p14:creationId xmlns:p14="http://schemas.microsoft.com/office/powerpoint/2010/main" val="1139970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en-US" dirty="0"/>
              <a:t>This is a Bow Tie method to assess risk</a:t>
            </a:r>
          </a:p>
          <a:p>
            <a:r>
              <a:rPr lang="en-CA" altLang="en-US" dirty="0"/>
              <a:t>It look like a bow tie, threat on the left, impact on the right – event shown in the middle</a:t>
            </a:r>
          </a:p>
          <a:p>
            <a:r>
              <a:rPr lang="en-CA" altLang="en-US" dirty="0"/>
              <a:t>Preventative controls on left, event or incident in the middle occurred then attempt to contain</a:t>
            </a:r>
          </a:p>
          <a:p>
            <a:endParaRPr lang="en-CA" altLang="en-US" dirty="0"/>
          </a:p>
          <a:p>
            <a:r>
              <a:rPr lang="en-CA" altLang="en-US" dirty="0"/>
              <a:t>Most organizations find it difficult to agree on likelihood, and little information is available to help. Documenting assumptions being used can be used to drive investment.</a:t>
            </a:r>
          </a:p>
          <a:p>
            <a:r>
              <a:rPr lang="en-CA" altLang="en-US" dirty="0"/>
              <a:t>Likelihood of an attempt</a:t>
            </a:r>
          </a:p>
          <a:p>
            <a:r>
              <a:rPr lang="en-CA" altLang="en-US" dirty="0"/>
              <a:t>Likelihood that they will succeed</a:t>
            </a:r>
          </a:p>
          <a:p>
            <a:r>
              <a:rPr lang="en-CA" altLang="en-US" dirty="0"/>
              <a:t>Likelihood is evaluate twice during the risk assessment process. Evaluated without considering countermeasures and again with countermeasures and effectiveness.</a:t>
            </a:r>
          </a:p>
        </p:txBody>
      </p:sp>
      <p:sp>
        <p:nvSpPr>
          <p:cNvPr id="4" name="Slide Number Placeholder 3"/>
          <p:cNvSpPr>
            <a:spLocks noGrp="1"/>
          </p:cNvSpPr>
          <p:nvPr>
            <p:ph type="sldNum" sz="quarter" idx="10"/>
          </p:nvPr>
        </p:nvSpPr>
        <p:spPr/>
        <p:txBody>
          <a:bodyPr/>
          <a:lstStyle/>
          <a:p>
            <a:fld id="{CD834DAD-DF98-44E2-A25C-0E8DEB5DEE33}"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419804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D834DAD-DF98-44E2-A25C-0E8DEB5DEE33}"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883566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altLang="en-US" dirty="0"/>
          </a:p>
          <a:p>
            <a:pPr eaLnBrk="1" hangingPunct="1">
              <a:spcBef>
                <a:spcPct val="0"/>
              </a:spcBef>
            </a:pPr>
            <a:r>
              <a:rPr lang="en-US" altLang="en-US" dirty="0"/>
              <a:t>A wide range of network technologies are deployed to achieve the desired segregation. These include firewalls, routers with access control lists, switches with VLANs, and through physical network isolation (sometimes referred to as air-gapping). Intrusion Detection Prevention system (IDPS) is deployed at strategic network zones to alert at anomalous and suspicious traffics. </a:t>
            </a:r>
            <a:endParaRPr lang="en-CA" altLang="en-US" dirty="0"/>
          </a:p>
          <a:p>
            <a:r>
              <a:rPr lang="en-US" altLang="en-US" dirty="0"/>
              <a:t>A rigorous cyber risk assessment methodology that consists of contextualization, quantification and mitigation like LOPA is lacking </a:t>
            </a:r>
          </a:p>
          <a:p>
            <a:pPr rtl="0" eaLnBrk="1" fontAlgn="ctr" latinLnBrk="0" hangingPunct="1"/>
            <a:r>
              <a:rPr lang="en-CA" sz="900" b="1" i="0" u="none" strike="noStrike" kern="1200" dirty="0">
                <a:solidFill>
                  <a:schemeClr val="tx1"/>
                </a:solidFill>
                <a:effectLst/>
                <a:latin typeface="+mn-lt"/>
                <a:ea typeface="+mn-ea"/>
                <a:cs typeface="+mn-cs"/>
              </a:rPr>
              <a:t>Risk Management Program</a:t>
            </a:r>
            <a:endParaRPr lang="en-CA" sz="900" b="0" i="0" u="none" strike="noStrike" kern="1200" dirty="0">
              <a:solidFill>
                <a:schemeClr val="tx1"/>
              </a:solidFill>
              <a:effectLst/>
              <a:latin typeface="+mn-lt"/>
              <a:ea typeface="+mn-ea"/>
              <a:cs typeface="+mn-cs"/>
            </a:endParaRPr>
          </a:p>
          <a:p>
            <a:pPr rtl="0" eaLnBrk="1" fontAlgn="t" latinLnBrk="0" hangingPunct="1"/>
            <a:r>
              <a:rPr lang="en-CA" sz="900" b="1" i="0" u="none" strike="noStrike" kern="1200" dirty="0">
                <a:solidFill>
                  <a:schemeClr val="tx1"/>
                </a:solidFill>
                <a:effectLst/>
                <a:latin typeface="+mn-lt"/>
                <a:ea typeface="+mn-ea"/>
                <a:cs typeface="+mn-cs"/>
              </a:rPr>
              <a:t>Identify Threats</a:t>
            </a:r>
            <a:endParaRPr lang="en-CA" sz="900" b="0" i="0" u="none" strike="noStrike" kern="1200" dirty="0">
              <a:solidFill>
                <a:schemeClr val="tx1"/>
              </a:solidFill>
              <a:effectLst/>
              <a:latin typeface="+mn-lt"/>
              <a:ea typeface="+mn-ea"/>
              <a:cs typeface="+mn-cs"/>
            </a:endParaRPr>
          </a:p>
          <a:p>
            <a:pPr rtl="0" eaLnBrk="1" fontAlgn="t" latinLnBrk="0" hangingPunct="1"/>
            <a:r>
              <a:rPr lang="en-CA" sz="900" b="1" i="0" u="none" strike="noStrike" kern="1200" dirty="0">
                <a:solidFill>
                  <a:schemeClr val="tx1"/>
                </a:solidFill>
                <a:effectLst/>
                <a:latin typeface="+mn-lt"/>
                <a:ea typeface="+mn-ea"/>
                <a:cs typeface="+mn-cs"/>
              </a:rPr>
              <a:t>Characterize Risk</a:t>
            </a:r>
            <a:endParaRPr lang="en-CA" sz="900" b="0" i="0" u="none" strike="noStrike" kern="1200" dirty="0">
              <a:solidFill>
                <a:schemeClr val="tx1"/>
              </a:solidFill>
              <a:effectLst/>
              <a:latin typeface="+mn-lt"/>
              <a:ea typeface="+mn-ea"/>
              <a:cs typeface="+mn-cs"/>
            </a:endParaRPr>
          </a:p>
          <a:p>
            <a:pPr rtl="0" eaLnBrk="1" fontAlgn="t" latinLnBrk="0" hangingPunct="1"/>
            <a:r>
              <a:rPr lang="en-CA" sz="900" b="1" i="0" u="none" strike="noStrike" kern="1200" dirty="0">
                <a:solidFill>
                  <a:schemeClr val="tx1"/>
                </a:solidFill>
                <a:effectLst/>
                <a:latin typeface="+mn-lt"/>
                <a:ea typeface="+mn-ea"/>
                <a:cs typeface="+mn-cs"/>
              </a:rPr>
              <a:t>Maintain Asset Inventory</a:t>
            </a:r>
            <a:endParaRPr lang="en-CA" sz="900" b="0" i="0" u="none" strike="noStrike" kern="1200" dirty="0">
              <a:solidFill>
                <a:schemeClr val="tx1"/>
              </a:solidFill>
              <a:effectLst/>
              <a:latin typeface="+mn-lt"/>
              <a:ea typeface="+mn-ea"/>
              <a:cs typeface="+mn-cs"/>
            </a:endParaRPr>
          </a:p>
          <a:p>
            <a:pPr rtl="0" eaLnBrk="1" fontAlgn="ctr" latinLnBrk="0" hangingPunct="1"/>
            <a:r>
              <a:rPr lang="en-CA" sz="900" b="1" i="0" u="none" strike="noStrike" kern="1200" dirty="0" err="1">
                <a:solidFill>
                  <a:schemeClr val="tx1"/>
                </a:solidFill>
                <a:effectLst/>
                <a:latin typeface="+mn-lt"/>
                <a:ea typeface="+mn-ea"/>
                <a:cs typeface="+mn-cs"/>
              </a:rPr>
              <a:t>Cybersecurity</a:t>
            </a:r>
            <a:r>
              <a:rPr lang="en-CA" sz="900" b="1" i="0" u="none" strike="noStrike" kern="1200" dirty="0">
                <a:solidFill>
                  <a:schemeClr val="tx1"/>
                </a:solidFill>
                <a:effectLst/>
                <a:latin typeface="+mn-lt"/>
                <a:ea typeface="+mn-ea"/>
                <a:cs typeface="+mn-cs"/>
              </a:rPr>
              <a:t> Architecture</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dirty="0">
                <a:solidFill>
                  <a:schemeClr val="tx1"/>
                </a:solidFill>
                <a:effectLst/>
                <a:latin typeface="+mn-lt"/>
                <a:ea typeface="+mn-ea"/>
                <a:cs typeface="+mn-cs"/>
              </a:rPr>
              <a:t>Standards / Recommendations</a:t>
            </a:r>
          </a:p>
          <a:p>
            <a:pPr rtl="0" eaLnBrk="1" fontAlgn="t" latinLnBrk="0" hangingPunct="1"/>
            <a:r>
              <a:rPr lang="en-CA" sz="900" b="0" i="0" u="none" strike="noStrike" kern="1200" dirty="0">
                <a:solidFill>
                  <a:schemeClr val="tx1"/>
                </a:solidFill>
                <a:effectLst/>
                <a:latin typeface="+mn-lt"/>
                <a:ea typeface="+mn-ea"/>
                <a:cs typeface="+mn-cs"/>
              </a:rPr>
              <a:t>Policy</a:t>
            </a:r>
          </a:p>
          <a:p>
            <a:pPr rtl="0" eaLnBrk="1" fontAlgn="t" latinLnBrk="0" hangingPunct="1"/>
            <a:r>
              <a:rPr lang="en-CA" sz="900" b="0" i="0" u="none" strike="noStrike" kern="1200" dirty="0">
                <a:solidFill>
                  <a:schemeClr val="tx1"/>
                </a:solidFill>
                <a:effectLst/>
                <a:latin typeface="+mn-lt"/>
                <a:ea typeface="+mn-ea"/>
                <a:cs typeface="+mn-cs"/>
              </a:rPr>
              <a:t>Procedures</a:t>
            </a:r>
          </a:p>
          <a:p>
            <a:pPr rtl="0" eaLnBrk="1" fontAlgn="ctr" latinLnBrk="0" hangingPunct="1"/>
            <a:r>
              <a:rPr lang="en-CA" sz="900" b="1" i="0" u="none" strike="noStrike" kern="1200" dirty="0">
                <a:solidFill>
                  <a:schemeClr val="tx1"/>
                </a:solidFill>
                <a:effectLst/>
                <a:latin typeface="+mn-lt"/>
                <a:ea typeface="+mn-ea"/>
                <a:cs typeface="+mn-cs"/>
              </a:rPr>
              <a:t>Physical Security</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dirty="0">
                <a:solidFill>
                  <a:schemeClr val="tx1"/>
                </a:solidFill>
                <a:effectLst/>
                <a:latin typeface="+mn-lt"/>
                <a:ea typeface="+mn-ea"/>
                <a:cs typeface="+mn-cs"/>
              </a:rPr>
              <a:t>Field Electronics Locked Down</a:t>
            </a:r>
          </a:p>
          <a:p>
            <a:pPr rtl="0" eaLnBrk="1" fontAlgn="t" latinLnBrk="0" hangingPunct="1"/>
            <a:r>
              <a:rPr lang="en-CA" sz="900" b="0" i="0" u="none" strike="noStrike" kern="1200" dirty="0">
                <a:solidFill>
                  <a:schemeClr val="tx1"/>
                </a:solidFill>
                <a:effectLst/>
                <a:latin typeface="+mn-lt"/>
                <a:ea typeface="+mn-ea"/>
                <a:cs typeface="+mn-cs"/>
              </a:rPr>
              <a:t>Control Center</a:t>
            </a:r>
            <a:r>
              <a:rPr lang="en-CA" sz="900" b="0" i="0" u="none" strike="noStrike" kern="1200" baseline="0" dirty="0">
                <a:solidFill>
                  <a:schemeClr val="tx1"/>
                </a:solidFill>
                <a:effectLst/>
                <a:latin typeface="+mn-lt"/>
                <a:ea typeface="+mn-ea"/>
                <a:cs typeface="+mn-cs"/>
              </a:rPr>
              <a:t> Access Controls</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baseline="0" dirty="0">
                <a:solidFill>
                  <a:schemeClr val="tx1"/>
                </a:solidFill>
                <a:effectLst/>
                <a:latin typeface="+mn-lt"/>
                <a:ea typeface="+mn-ea"/>
                <a:cs typeface="+mn-cs"/>
              </a:rPr>
              <a:t>Remote Site Video, Access Controls, Barriers</a:t>
            </a:r>
            <a:endParaRPr lang="en-CA" sz="900" b="0" i="0" u="none" strike="noStrike" kern="1200" dirty="0">
              <a:solidFill>
                <a:schemeClr val="tx1"/>
              </a:solidFill>
              <a:effectLst/>
              <a:latin typeface="+mn-lt"/>
              <a:ea typeface="+mn-ea"/>
              <a:cs typeface="+mn-cs"/>
            </a:endParaRPr>
          </a:p>
          <a:p>
            <a:pPr rtl="0" eaLnBrk="1" fontAlgn="ctr" latinLnBrk="0" hangingPunct="1"/>
            <a:r>
              <a:rPr lang="en-CA" sz="900" b="1" i="0" u="none" strike="noStrike" kern="1200" dirty="0">
                <a:solidFill>
                  <a:schemeClr val="tx1"/>
                </a:solidFill>
                <a:effectLst/>
                <a:latin typeface="+mn-lt"/>
                <a:ea typeface="+mn-ea"/>
                <a:cs typeface="+mn-cs"/>
              </a:rPr>
              <a:t>ICS Network Architecture</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dirty="0">
                <a:solidFill>
                  <a:schemeClr val="tx1"/>
                </a:solidFill>
                <a:effectLst/>
                <a:latin typeface="+mn-lt"/>
                <a:ea typeface="+mn-ea"/>
                <a:cs typeface="+mn-cs"/>
              </a:rPr>
              <a:t>Common Architectural</a:t>
            </a:r>
            <a:r>
              <a:rPr lang="en-CA" sz="900" b="0" i="0" u="none" strike="noStrike" kern="1200" baseline="0" dirty="0">
                <a:solidFill>
                  <a:schemeClr val="tx1"/>
                </a:solidFill>
                <a:effectLst/>
                <a:latin typeface="+mn-lt"/>
                <a:ea typeface="+mn-ea"/>
                <a:cs typeface="+mn-cs"/>
              </a:rPr>
              <a:t> Zones</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baseline="0" dirty="0">
                <a:solidFill>
                  <a:schemeClr val="tx1"/>
                </a:solidFill>
                <a:effectLst/>
                <a:latin typeface="+mn-lt"/>
                <a:ea typeface="+mn-ea"/>
                <a:cs typeface="+mn-cs"/>
              </a:rPr>
              <a:t>Demilitarized Zones (DMZ)</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baseline="0" dirty="0">
                <a:solidFill>
                  <a:schemeClr val="tx1"/>
                </a:solidFill>
                <a:effectLst/>
                <a:latin typeface="+mn-lt"/>
                <a:ea typeface="+mn-ea"/>
                <a:cs typeface="+mn-cs"/>
              </a:rPr>
              <a:t>Virtual LANs</a:t>
            </a:r>
            <a:endParaRPr lang="en-CA" sz="900" b="0" i="0" u="none" strike="noStrike" kern="1200" dirty="0">
              <a:solidFill>
                <a:schemeClr val="tx1"/>
              </a:solidFill>
              <a:effectLst/>
              <a:latin typeface="+mn-lt"/>
              <a:ea typeface="+mn-ea"/>
              <a:cs typeface="+mn-cs"/>
            </a:endParaRPr>
          </a:p>
          <a:p>
            <a:pPr rtl="0" eaLnBrk="1" fontAlgn="ctr" latinLnBrk="0" hangingPunct="1"/>
            <a:r>
              <a:rPr lang="en-CA" sz="900" b="1" i="0" u="none" strike="noStrike" kern="1200" dirty="0">
                <a:solidFill>
                  <a:schemeClr val="tx1"/>
                </a:solidFill>
                <a:effectLst/>
                <a:latin typeface="+mn-lt"/>
                <a:ea typeface="+mn-ea"/>
                <a:cs typeface="+mn-cs"/>
              </a:rPr>
              <a:t>ICS Network Perimeter Security</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dirty="0">
                <a:solidFill>
                  <a:schemeClr val="tx1"/>
                </a:solidFill>
                <a:effectLst/>
                <a:latin typeface="+mn-lt"/>
                <a:ea typeface="+mn-ea"/>
                <a:cs typeface="+mn-cs"/>
              </a:rPr>
              <a:t>Firewalls / One-Way Diodes</a:t>
            </a:r>
          </a:p>
          <a:p>
            <a:pPr rtl="0" eaLnBrk="1" fontAlgn="t" latinLnBrk="0" hangingPunct="1"/>
            <a:r>
              <a:rPr lang="en-CA" sz="900" b="0" i="0" u="none" strike="noStrike" kern="1200" dirty="0">
                <a:solidFill>
                  <a:schemeClr val="tx1"/>
                </a:solidFill>
                <a:effectLst/>
                <a:latin typeface="+mn-lt"/>
                <a:ea typeface="+mn-ea"/>
                <a:cs typeface="+mn-cs"/>
              </a:rPr>
              <a:t>Remote Access &amp; Authentication</a:t>
            </a:r>
          </a:p>
          <a:p>
            <a:pPr rtl="0" eaLnBrk="1" fontAlgn="t" latinLnBrk="0" hangingPunct="1"/>
            <a:r>
              <a:rPr lang="en-CA" sz="900" b="0" i="0" u="none" strike="noStrike" kern="1200" dirty="0">
                <a:solidFill>
                  <a:schemeClr val="tx1"/>
                </a:solidFill>
                <a:effectLst/>
                <a:latin typeface="+mn-lt"/>
                <a:ea typeface="+mn-ea"/>
                <a:cs typeface="+mn-cs"/>
              </a:rPr>
              <a:t>Jump Servers / Hosts</a:t>
            </a:r>
          </a:p>
          <a:p>
            <a:pPr rtl="0" eaLnBrk="1" fontAlgn="ctr" latinLnBrk="0" hangingPunct="1"/>
            <a:r>
              <a:rPr lang="en-CA" sz="900" b="1" i="0" u="none" strike="noStrike" kern="1200" dirty="0">
                <a:solidFill>
                  <a:schemeClr val="tx1"/>
                </a:solidFill>
                <a:effectLst/>
                <a:latin typeface="+mn-lt"/>
                <a:ea typeface="+mn-ea"/>
                <a:cs typeface="+mn-cs"/>
              </a:rPr>
              <a:t>Host Security</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dirty="0">
                <a:solidFill>
                  <a:schemeClr val="tx1"/>
                </a:solidFill>
                <a:effectLst/>
                <a:latin typeface="+mn-lt"/>
                <a:ea typeface="+mn-ea"/>
                <a:cs typeface="+mn-cs"/>
              </a:rPr>
              <a:t>Patch and Vulnerability Management</a:t>
            </a:r>
          </a:p>
          <a:p>
            <a:pPr rtl="0" eaLnBrk="1" fontAlgn="t" latinLnBrk="0" hangingPunct="1"/>
            <a:r>
              <a:rPr lang="en-CA" sz="900" b="0" i="0" u="none" strike="noStrike" kern="1200" dirty="0">
                <a:solidFill>
                  <a:schemeClr val="tx1"/>
                </a:solidFill>
                <a:effectLst/>
                <a:latin typeface="+mn-lt"/>
                <a:ea typeface="+mn-ea"/>
                <a:cs typeface="+mn-cs"/>
              </a:rPr>
              <a:t>Field Devices</a:t>
            </a:r>
          </a:p>
          <a:p>
            <a:pPr rtl="0" eaLnBrk="1" fontAlgn="t" latinLnBrk="0" hangingPunct="1"/>
            <a:r>
              <a:rPr lang="en-CA" sz="900" b="0" i="0" u="none" strike="noStrike" kern="1200" dirty="0">
                <a:solidFill>
                  <a:schemeClr val="tx1"/>
                </a:solidFill>
                <a:effectLst/>
                <a:latin typeface="+mn-lt"/>
                <a:ea typeface="+mn-ea"/>
                <a:cs typeface="+mn-cs"/>
              </a:rPr>
              <a:t>Virtual Machines</a:t>
            </a:r>
          </a:p>
          <a:p>
            <a:pPr rtl="0" eaLnBrk="1" fontAlgn="ctr" latinLnBrk="0" hangingPunct="1"/>
            <a:r>
              <a:rPr lang="en-CA" sz="900" b="1" i="0" u="none" strike="noStrike" kern="1200" dirty="0">
                <a:solidFill>
                  <a:schemeClr val="tx1"/>
                </a:solidFill>
                <a:effectLst/>
                <a:latin typeface="+mn-lt"/>
                <a:ea typeface="+mn-ea"/>
                <a:cs typeface="+mn-cs"/>
              </a:rPr>
              <a:t>Security Monitoring</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dirty="0">
                <a:solidFill>
                  <a:schemeClr val="tx1"/>
                </a:solidFill>
                <a:effectLst/>
                <a:latin typeface="+mn-lt"/>
                <a:ea typeface="+mn-ea"/>
                <a:cs typeface="+mn-cs"/>
              </a:rPr>
              <a:t>Intrusion Detection</a:t>
            </a:r>
            <a:r>
              <a:rPr lang="en-CA" sz="900" b="0" i="0" u="none" strike="noStrike" kern="1200" baseline="0" dirty="0">
                <a:solidFill>
                  <a:schemeClr val="tx1"/>
                </a:solidFill>
                <a:effectLst/>
                <a:latin typeface="+mn-lt"/>
                <a:ea typeface="+mn-ea"/>
                <a:cs typeface="+mn-cs"/>
              </a:rPr>
              <a:t> Systems</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baseline="0" dirty="0">
                <a:solidFill>
                  <a:schemeClr val="tx1"/>
                </a:solidFill>
                <a:effectLst/>
                <a:latin typeface="+mn-lt"/>
                <a:ea typeface="+mn-ea"/>
                <a:cs typeface="+mn-cs"/>
              </a:rPr>
              <a:t>Security Audit Logging</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baseline="0" dirty="0">
                <a:solidFill>
                  <a:schemeClr val="tx1"/>
                </a:solidFill>
                <a:effectLst/>
                <a:latin typeface="+mn-lt"/>
                <a:ea typeface="+mn-ea"/>
                <a:cs typeface="+mn-cs"/>
              </a:rPr>
              <a:t>Security Incident and Event Monitoring</a:t>
            </a:r>
            <a:endParaRPr lang="en-CA" sz="900" b="0" i="0" u="none" strike="noStrike" kern="1200" dirty="0">
              <a:solidFill>
                <a:schemeClr val="tx1"/>
              </a:solidFill>
              <a:effectLst/>
              <a:latin typeface="+mn-lt"/>
              <a:ea typeface="+mn-ea"/>
              <a:cs typeface="+mn-cs"/>
            </a:endParaRPr>
          </a:p>
          <a:p>
            <a:pPr rtl="0" eaLnBrk="1" fontAlgn="ctr" latinLnBrk="0" hangingPunct="1"/>
            <a:r>
              <a:rPr lang="en-CA" sz="900" b="1" i="0" u="none" strike="noStrike" kern="1200" dirty="0">
                <a:solidFill>
                  <a:schemeClr val="tx1"/>
                </a:solidFill>
                <a:effectLst/>
                <a:latin typeface="+mn-lt"/>
                <a:ea typeface="+mn-ea"/>
                <a:cs typeface="+mn-cs"/>
              </a:rPr>
              <a:t>Vendor Management</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dirty="0">
                <a:solidFill>
                  <a:schemeClr val="tx1"/>
                </a:solidFill>
                <a:effectLst/>
                <a:latin typeface="+mn-lt"/>
                <a:ea typeface="+mn-ea"/>
                <a:cs typeface="+mn-cs"/>
              </a:rPr>
              <a:t>Supply Chain Management</a:t>
            </a:r>
          </a:p>
          <a:p>
            <a:pPr rtl="0" eaLnBrk="1" fontAlgn="t" latinLnBrk="0" hangingPunct="1"/>
            <a:r>
              <a:rPr lang="en-CA" sz="900" b="0" i="0" u="none" strike="noStrike" kern="1200" dirty="0">
                <a:solidFill>
                  <a:schemeClr val="tx1"/>
                </a:solidFill>
                <a:effectLst/>
                <a:latin typeface="+mn-lt"/>
                <a:ea typeface="+mn-ea"/>
                <a:cs typeface="+mn-cs"/>
              </a:rPr>
              <a:t>Managed</a:t>
            </a:r>
            <a:r>
              <a:rPr lang="en-CA" sz="900" b="0" i="0" u="none" strike="noStrike" kern="1200" baseline="0" dirty="0">
                <a:solidFill>
                  <a:schemeClr val="tx1"/>
                </a:solidFill>
                <a:effectLst/>
                <a:latin typeface="+mn-lt"/>
                <a:ea typeface="+mn-ea"/>
                <a:cs typeface="+mn-cs"/>
              </a:rPr>
              <a:t> Services / Outsourcing</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baseline="0" dirty="0">
                <a:solidFill>
                  <a:schemeClr val="tx1"/>
                </a:solidFill>
                <a:effectLst/>
                <a:latin typeface="+mn-lt"/>
                <a:ea typeface="+mn-ea"/>
                <a:cs typeface="+mn-cs"/>
              </a:rPr>
              <a:t>Leveraging Cloud Services</a:t>
            </a:r>
            <a:endParaRPr lang="en-CA" sz="900" b="0" i="0" u="none" strike="noStrike" kern="1200" dirty="0">
              <a:solidFill>
                <a:schemeClr val="tx1"/>
              </a:solidFill>
              <a:effectLst/>
              <a:latin typeface="+mn-lt"/>
              <a:ea typeface="+mn-ea"/>
              <a:cs typeface="+mn-cs"/>
            </a:endParaRPr>
          </a:p>
          <a:p>
            <a:pPr rtl="0" eaLnBrk="1" fontAlgn="ctr" latinLnBrk="0" hangingPunct="1"/>
            <a:r>
              <a:rPr lang="en-CA" sz="900" b="1" i="0" u="none" strike="noStrike" kern="1200" dirty="0">
                <a:solidFill>
                  <a:schemeClr val="tx1"/>
                </a:solidFill>
                <a:effectLst/>
                <a:latin typeface="+mn-lt"/>
                <a:ea typeface="+mn-ea"/>
                <a:cs typeface="+mn-cs"/>
              </a:rPr>
              <a:t>The Human Element</a:t>
            </a:r>
            <a:endParaRPr lang="en-CA" sz="900" b="0" i="0" u="none" strike="noStrike" kern="1200" dirty="0">
              <a:solidFill>
                <a:schemeClr val="tx1"/>
              </a:solidFill>
              <a:effectLst/>
              <a:latin typeface="+mn-lt"/>
              <a:ea typeface="+mn-ea"/>
              <a:cs typeface="+mn-cs"/>
            </a:endParaRPr>
          </a:p>
          <a:p>
            <a:pPr rtl="0" eaLnBrk="1" fontAlgn="t" latinLnBrk="0" hangingPunct="1"/>
            <a:r>
              <a:rPr lang="en-CA" sz="900" b="0" i="0" u="none" strike="noStrike" kern="1200" dirty="0">
                <a:solidFill>
                  <a:schemeClr val="tx1"/>
                </a:solidFill>
                <a:effectLst/>
                <a:latin typeface="+mn-lt"/>
                <a:ea typeface="+mn-ea"/>
                <a:cs typeface="+mn-cs"/>
              </a:rPr>
              <a:t>Policies</a:t>
            </a:r>
          </a:p>
          <a:p>
            <a:pPr rtl="0" eaLnBrk="1" fontAlgn="t" latinLnBrk="0" hangingPunct="1"/>
            <a:r>
              <a:rPr lang="en-CA" sz="900" b="0" i="0" u="none" strike="noStrike" kern="1200" dirty="0">
                <a:solidFill>
                  <a:schemeClr val="tx1"/>
                </a:solidFill>
                <a:effectLst/>
                <a:latin typeface="+mn-lt"/>
                <a:ea typeface="+mn-ea"/>
                <a:cs typeface="+mn-cs"/>
              </a:rPr>
              <a:t>Procedures</a:t>
            </a:r>
          </a:p>
          <a:p>
            <a:pPr rtl="0" eaLnBrk="1" fontAlgn="t" latinLnBrk="0" hangingPunct="1"/>
            <a:r>
              <a:rPr lang="en-CA" sz="900" b="0" i="0" u="none" strike="noStrike" kern="1200" dirty="0">
                <a:solidFill>
                  <a:schemeClr val="tx1"/>
                </a:solidFill>
                <a:effectLst/>
                <a:latin typeface="+mn-lt"/>
                <a:ea typeface="+mn-ea"/>
                <a:cs typeface="+mn-cs"/>
              </a:rPr>
              <a:t>Training</a:t>
            </a:r>
            <a:r>
              <a:rPr lang="en-CA" sz="900" b="0" i="0" u="none" strike="noStrike" kern="1200" baseline="0" dirty="0">
                <a:solidFill>
                  <a:schemeClr val="tx1"/>
                </a:solidFill>
                <a:effectLst/>
                <a:latin typeface="+mn-lt"/>
                <a:ea typeface="+mn-ea"/>
                <a:cs typeface="+mn-cs"/>
              </a:rPr>
              <a:t> and Awareness</a:t>
            </a:r>
            <a:endParaRPr lang="en-CA" sz="900" b="0" i="0" u="none" strike="noStrike" kern="1200" dirty="0">
              <a:solidFill>
                <a:schemeClr val="tx1"/>
              </a:solidFill>
              <a:effectLst/>
              <a:latin typeface="+mn-lt"/>
              <a:ea typeface="+mn-ea"/>
              <a:cs typeface="+mn-cs"/>
            </a:endParaRPr>
          </a:p>
          <a:p>
            <a:endParaRPr lang="en-US" altLang="en-US" dirty="0"/>
          </a:p>
        </p:txBody>
      </p:sp>
      <p:sp>
        <p:nvSpPr>
          <p:cNvPr id="4" name="Slide Number Placeholder 3"/>
          <p:cNvSpPr>
            <a:spLocks noGrp="1"/>
          </p:cNvSpPr>
          <p:nvPr>
            <p:ph type="sldNum" sz="quarter" idx="10"/>
          </p:nvPr>
        </p:nvSpPr>
        <p:spPr/>
        <p:txBody>
          <a:bodyPr/>
          <a:lstStyle/>
          <a:p>
            <a:fld id="{CD834DAD-DF98-44E2-A25C-0E8DEB5DEE33}" type="slidenum">
              <a:rPr lang="en-US" smtClean="0"/>
              <a:t>24</a:t>
            </a:fld>
            <a:endParaRPr lang="en-US" dirty="0"/>
          </a:p>
        </p:txBody>
      </p:sp>
    </p:spTree>
    <p:extLst>
      <p:ext uri="{BB962C8B-B14F-4D97-AF65-F5344CB8AC3E}">
        <p14:creationId xmlns:p14="http://schemas.microsoft.com/office/powerpoint/2010/main" val="993419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a:t>From IEC 62443</a:t>
            </a:r>
          </a:p>
        </p:txBody>
      </p:sp>
      <p:sp>
        <p:nvSpPr>
          <p:cNvPr id="4" name="Slide Number Placeholder 3"/>
          <p:cNvSpPr>
            <a:spLocks noGrp="1"/>
          </p:cNvSpPr>
          <p:nvPr>
            <p:ph type="sldNum" sz="quarter" idx="10"/>
          </p:nvPr>
        </p:nvSpPr>
        <p:spPr/>
        <p:txBody>
          <a:bodyPr/>
          <a:lstStyle/>
          <a:p>
            <a:fld id="{CD834DAD-DF98-44E2-A25C-0E8DEB5DEE33}" type="slidenum">
              <a:rPr lang="en-US" smtClean="0"/>
              <a:t>25</a:t>
            </a:fld>
            <a:endParaRPr lang="en-US" dirty="0"/>
          </a:p>
        </p:txBody>
      </p:sp>
    </p:spTree>
    <p:extLst>
      <p:ext uri="{BB962C8B-B14F-4D97-AF65-F5344CB8AC3E}">
        <p14:creationId xmlns:p14="http://schemas.microsoft.com/office/powerpoint/2010/main" val="3771173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a:t>there is no relationship between maturity level and security level. </a:t>
            </a:r>
          </a:p>
          <a:p>
            <a:pPr eaLnBrk="1" hangingPunct="1">
              <a:spcBef>
                <a:spcPct val="0"/>
              </a:spcBef>
            </a:pPr>
            <a:r>
              <a:rPr lang="en-US" altLang="en-US" dirty="0"/>
              <a:t>The energy industrial sector is seen to adopt a high SL and high ML posture (light green zone in the diagram) with Oil and Gas generally adopts the SL3 quadrant while Nuclear generally adopts the SL4 quadrant. </a:t>
            </a:r>
            <a:endParaRPr lang="en-US" altLang="fr-FR" sz="900" dirty="0">
              <a:latin typeface="+mn-lt"/>
            </a:endParaRPr>
          </a:p>
          <a:p>
            <a:pPr marL="0" marR="0" indent="0" algn="l" defTabSz="685800" rtl="0" eaLnBrk="1" fontAlgn="auto" latinLnBrk="0" hangingPunct="1">
              <a:lnSpc>
                <a:spcPct val="100000"/>
              </a:lnSpc>
              <a:spcBef>
                <a:spcPct val="0"/>
              </a:spcBef>
              <a:spcAft>
                <a:spcPts val="0"/>
              </a:spcAft>
              <a:buClrTx/>
              <a:buSzTx/>
              <a:buFontTx/>
              <a:buNone/>
              <a:tabLst/>
              <a:defRPr/>
            </a:pPr>
            <a:r>
              <a:rPr lang="en-US" altLang="fr-FR" sz="900" dirty="0">
                <a:latin typeface="+mn-lt"/>
              </a:rPr>
              <a:t>Protection against intentional violation using sophisticated means with moderate resources, IACS specific skills and moderate motivation </a:t>
            </a:r>
            <a:endParaRPr lang="en-CA" sz="900" dirty="0">
              <a:latin typeface="+mn-lt"/>
            </a:endParaRPr>
          </a:p>
          <a:p>
            <a:pPr eaLnBrk="1" hangingPunct="1">
              <a:spcBef>
                <a:spcPct val="0"/>
              </a:spcBef>
            </a:pPr>
            <a:endParaRPr lang="en-US" altLang="en-US" dirty="0"/>
          </a:p>
        </p:txBody>
      </p:sp>
      <p:sp>
        <p:nvSpPr>
          <p:cNvPr id="4" name="Slide Number Placeholder 3"/>
          <p:cNvSpPr>
            <a:spLocks noGrp="1"/>
          </p:cNvSpPr>
          <p:nvPr>
            <p:ph type="sldNum" sz="quarter" idx="10"/>
          </p:nvPr>
        </p:nvSpPr>
        <p:spPr/>
        <p:txBody>
          <a:bodyPr/>
          <a:lstStyle/>
          <a:p>
            <a:fld id="{CD834DAD-DF98-44E2-A25C-0E8DEB5DEE33}" type="slidenum">
              <a:rPr lang="en-US" smtClean="0"/>
              <a:t>26</a:t>
            </a:fld>
            <a:endParaRPr lang="en-US" dirty="0"/>
          </a:p>
        </p:txBody>
      </p:sp>
    </p:spTree>
    <p:extLst>
      <p:ext uri="{BB962C8B-B14F-4D97-AF65-F5344CB8AC3E}">
        <p14:creationId xmlns:p14="http://schemas.microsoft.com/office/powerpoint/2010/main" val="4024951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en-US" dirty="0"/>
              <a:t>Determine </a:t>
            </a:r>
            <a:r>
              <a:rPr lang="en-CA" altLang="en-US" b="1" dirty="0"/>
              <a:t>cybersecurity posture: How well do you protect, detect and respond to cyber threats and events</a:t>
            </a:r>
          </a:p>
          <a:p>
            <a:r>
              <a:rPr lang="en-CA" altLang="en-US" dirty="0"/>
              <a:t>C2M2 cybersecurity capability mature model (C2M2) to measure the maturity of an organizations cybersecurity capabilities</a:t>
            </a:r>
          </a:p>
          <a:p>
            <a:pPr eaLnBrk="1" hangingPunct="1"/>
            <a:r>
              <a:rPr lang="en-CA" altLang="en-US" dirty="0"/>
              <a:t>As low as reasonably practical to be effective</a:t>
            </a:r>
          </a:p>
          <a:p>
            <a:pPr eaLnBrk="1" hangingPunct="1"/>
            <a:r>
              <a:rPr lang="en-CA" altLang="en-US" dirty="0"/>
              <a:t>Maturity level = Desired end state</a:t>
            </a:r>
          </a:p>
          <a:p>
            <a:pPr eaLnBrk="1" hangingPunct="1"/>
            <a:r>
              <a:rPr lang="en-CA" altLang="en-US" dirty="0"/>
              <a:t>Gap: no action, remediate, insure</a:t>
            </a:r>
            <a:br>
              <a:rPr lang="en-CA" altLang="en-US" dirty="0"/>
            </a:br>
            <a:endParaRPr lang="en-CA" altLang="en-US" dirty="0"/>
          </a:p>
          <a:p>
            <a:pPr eaLnBrk="1" hangingPunct="1"/>
            <a:r>
              <a:rPr lang="en-CA" altLang="en-US" dirty="0"/>
              <a:t>Thus, there is no such thing as 100% protection.</a:t>
            </a:r>
          </a:p>
          <a:p>
            <a:pPr eaLnBrk="1" hangingPunct="1"/>
            <a:endParaRPr lang="en-CA" altLang="en-US" dirty="0"/>
          </a:p>
          <a:p>
            <a:pPr eaLnBrk="1" hangingPunct="1"/>
            <a:r>
              <a:rPr lang="en-CA" altLang="en-US" dirty="0"/>
              <a:t>Control metrics (</a:t>
            </a:r>
            <a:r>
              <a:rPr lang="en-CA" altLang="en-US" dirty="0" err="1"/>
              <a:t>kpi</a:t>
            </a:r>
            <a:r>
              <a:rPr lang="en-CA" altLang="en-US" dirty="0"/>
              <a:t>) + Self-assessment = current cybersecurity posture</a:t>
            </a:r>
          </a:p>
          <a:p>
            <a:pPr eaLnBrk="1" hangingPunct="1"/>
            <a:r>
              <a:rPr lang="en-CA" altLang="en-US" dirty="0"/>
              <a:t>Target posture (cyber risk tolerance)  – current posture = Gaps</a:t>
            </a:r>
          </a:p>
          <a:p>
            <a:pPr eaLnBrk="1" hangingPunct="1"/>
            <a:r>
              <a:rPr lang="en-CA" altLang="en-US" dirty="0"/>
              <a:t>Gaps -&gt; Defining risk treatment options -&gt; Cyber remediation plan</a:t>
            </a:r>
          </a:p>
          <a:p>
            <a:pPr eaLnBrk="1" hangingPunct="1"/>
            <a:endParaRPr lang="en-CA" altLang="en-US" dirty="0"/>
          </a:p>
          <a:p>
            <a:pPr eaLnBrk="1" hangingPunct="1"/>
            <a:r>
              <a:rPr lang="en-CA" altLang="en-US" dirty="0"/>
              <a:t>If residual risk exceeds the tolerable risk the organization shall determine id the residual risk shall be accepted, transferred or mitigated based on the organizations policy.</a:t>
            </a:r>
          </a:p>
          <a:p>
            <a:pPr eaLnBrk="1" hangingPunct="1"/>
            <a:endParaRPr lang="en-CA" altLang="en-US" dirty="0"/>
          </a:p>
          <a:p>
            <a:endParaRPr lang="en-CA" altLang="en-US" dirty="0"/>
          </a:p>
          <a:p>
            <a:endParaRPr lang="en-CA" altLang="en-US" dirty="0"/>
          </a:p>
          <a:p>
            <a:endParaRPr lang="en-CA" altLang="en-US" dirty="0"/>
          </a:p>
        </p:txBody>
      </p:sp>
      <p:sp>
        <p:nvSpPr>
          <p:cNvPr id="4" name="Slide Number Placeholder 3"/>
          <p:cNvSpPr>
            <a:spLocks noGrp="1"/>
          </p:cNvSpPr>
          <p:nvPr>
            <p:ph type="sldNum" sz="quarter" idx="10"/>
          </p:nvPr>
        </p:nvSpPr>
        <p:spPr/>
        <p:txBody>
          <a:bodyPr/>
          <a:lstStyle/>
          <a:p>
            <a:fld id="{CD834DAD-DF98-44E2-A25C-0E8DEB5DEE33}" type="slidenum">
              <a:rPr lang="en-US" smtClean="0"/>
              <a:t>27</a:t>
            </a:fld>
            <a:endParaRPr lang="en-US" dirty="0"/>
          </a:p>
        </p:txBody>
      </p:sp>
    </p:spTree>
    <p:extLst>
      <p:ext uri="{BB962C8B-B14F-4D97-AF65-F5344CB8AC3E}">
        <p14:creationId xmlns:p14="http://schemas.microsoft.com/office/powerpoint/2010/main" val="3729809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CA" dirty="0"/>
              <a:t>Add notes</a:t>
            </a:r>
          </a:p>
        </p:txBody>
      </p:sp>
      <p:sp>
        <p:nvSpPr>
          <p:cNvPr id="4" name="Slide Number Placeholder 3"/>
          <p:cNvSpPr>
            <a:spLocks noGrp="1"/>
          </p:cNvSpPr>
          <p:nvPr>
            <p:ph type="sldNum" sz="quarter" idx="10"/>
          </p:nvPr>
        </p:nvSpPr>
        <p:spPr/>
        <p:txBody>
          <a:bodyPr/>
          <a:lstStyle/>
          <a:p>
            <a:fld id="{C792E55B-B5FF-4F46-AB04-1469139E6075}" type="slidenum">
              <a:rPr lang="fr-CA" smtClean="0"/>
              <a:pPr/>
              <a:t>28</a:t>
            </a:fld>
            <a:endParaRPr lang="fr-CA" dirty="0"/>
          </a:p>
        </p:txBody>
      </p:sp>
    </p:spTree>
    <p:extLst>
      <p:ext uri="{BB962C8B-B14F-4D97-AF65-F5344CB8AC3E}">
        <p14:creationId xmlns:p14="http://schemas.microsoft.com/office/powerpoint/2010/main" val="2779822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CA" dirty="0"/>
              <a:t>Ensure that your cyber priorities are inline with the business need. It might note make sense to install a bunch of firewalls or security solutions</a:t>
            </a:r>
          </a:p>
          <a:p>
            <a:r>
              <a:rPr lang="en-CA" dirty="0"/>
              <a:t>If you are still working with 20 years old PLCs that are causing unplanned outages</a:t>
            </a:r>
          </a:p>
        </p:txBody>
      </p:sp>
      <p:sp>
        <p:nvSpPr>
          <p:cNvPr id="4" name="Slide Number Placeholder 3"/>
          <p:cNvSpPr>
            <a:spLocks noGrp="1"/>
          </p:cNvSpPr>
          <p:nvPr>
            <p:ph type="sldNum" sz="quarter" idx="10"/>
          </p:nvPr>
        </p:nvSpPr>
        <p:spPr/>
        <p:txBody>
          <a:bodyPr/>
          <a:lstStyle/>
          <a:p>
            <a:fld id="{C792E55B-B5FF-4F46-AB04-1469139E6075}" type="slidenum">
              <a:rPr lang="fr-CA" smtClean="0"/>
              <a:pPr/>
              <a:t>29</a:t>
            </a:fld>
            <a:endParaRPr lang="fr-CA" dirty="0"/>
          </a:p>
        </p:txBody>
      </p:sp>
    </p:spTree>
    <p:extLst>
      <p:ext uri="{BB962C8B-B14F-4D97-AF65-F5344CB8AC3E}">
        <p14:creationId xmlns:p14="http://schemas.microsoft.com/office/powerpoint/2010/main" val="232276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ltLang="en-US" dirty="0"/>
              <a:t>Multi discipline consulting engineering</a:t>
            </a:r>
          </a:p>
          <a:p>
            <a:r>
              <a:rPr lang="fr-CA" altLang="en-US" dirty="0" err="1"/>
              <a:t>Electrical</a:t>
            </a:r>
            <a:r>
              <a:rPr lang="fr-CA" altLang="en-US" dirty="0"/>
              <a:t>, Automation, Telecom, </a:t>
            </a:r>
            <a:r>
              <a:rPr lang="fr-CA" altLang="en-US" dirty="0" err="1"/>
              <a:t>Cybersecurity</a:t>
            </a:r>
            <a:r>
              <a:rPr lang="fr-CA" altLang="en-US" dirty="0"/>
              <a:t>, Civil, </a:t>
            </a:r>
            <a:r>
              <a:rPr lang="fr-CA" altLang="en-US" dirty="0" err="1"/>
              <a:t>Mechanical</a:t>
            </a:r>
            <a:r>
              <a:rPr lang="fr-CA" altLang="en-US" dirty="0"/>
              <a:t>, </a:t>
            </a:r>
            <a:r>
              <a:rPr lang="fr-CA" altLang="en-US" dirty="0" err="1"/>
              <a:t>Environment</a:t>
            </a:r>
            <a:endParaRPr lang="fr-CA" altLang="en-US" dirty="0"/>
          </a:p>
          <a:p>
            <a:r>
              <a:rPr lang="fr-CA" altLang="en-US" dirty="0" err="1"/>
              <a:t>Approx</a:t>
            </a:r>
            <a:r>
              <a:rPr lang="fr-CA" altLang="en-US" dirty="0"/>
              <a:t> 25% of the time </a:t>
            </a:r>
            <a:r>
              <a:rPr lang="fr-CA" altLang="en-US" dirty="0" err="1"/>
              <a:t>is</a:t>
            </a:r>
            <a:r>
              <a:rPr lang="fr-CA" altLang="en-US" dirty="0"/>
              <a:t> </a:t>
            </a:r>
            <a:r>
              <a:rPr lang="fr-CA" altLang="en-US" dirty="0" err="1"/>
              <a:t>spend</a:t>
            </a:r>
            <a:r>
              <a:rPr lang="fr-CA" altLang="en-US" dirty="0"/>
              <a:t> </a:t>
            </a:r>
            <a:r>
              <a:rPr lang="fr-CA" altLang="en-US" dirty="0" err="1"/>
              <a:t>working</a:t>
            </a:r>
            <a:r>
              <a:rPr lang="fr-CA" altLang="en-US" dirty="0"/>
              <a:t> in the </a:t>
            </a:r>
            <a:r>
              <a:rPr lang="fr-CA" altLang="en-US" dirty="0" err="1"/>
              <a:t>field</a:t>
            </a:r>
            <a:r>
              <a:rPr lang="fr-CA" altLang="en-US" dirty="0"/>
              <a:t> at clients </a:t>
            </a:r>
            <a:r>
              <a:rPr lang="fr-CA" altLang="en-US" dirty="0" err="1"/>
              <a:t>facilities</a:t>
            </a:r>
            <a:endParaRPr lang="fr-CA" altLang="en-US" dirty="0"/>
          </a:p>
          <a:p>
            <a:endParaRPr lang="en-CA" dirty="0"/>
          </a:p>
        </p:txBody>
      </p:sp>
      <p:sp>
        <p:nvSpPr>
          <p:cNvPr id="4" name="Slide Number Placeholder 3"/>
          <p:cNvSpPr>
            <a:spLocks noGrp="1"/>
          </p:cNvSpPr>
          <p:nvPr>
            <p:ph type="sldNum" sz="quarter" idx="10"/>
          </p:nvPr>
        </p:nvSpPr>
        <p:spPr/>
        <p:txBody>
          <a:bodyPr/>
          <a:lstStyle/>
          <a:p>
            <a:fld id="{CD834DAD-DF98-44E2-A25C-0E8DEB5DEE33}" type="slidenum">
              <a:rPr lang="en-US" smtClean="0"/>
              <a:t>3</a:t>
            </a:fld>
            <a:endParaRPr lang="en-US" dirty="0"/>
          </a:p>
        </p:txBody>
      </p:sp>
    </p:spTree>
    <p:extLst>
      <p:ext uri="{BB962C8B-B14F-4D97-AF65-F5344CB8AC3E}">
        <p14:creationId xmlns:p14="http://schemas.microsoft.com/office/powerpoint/2010/main" val="2607414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2588" y="685800"/>
            <a:ext cx="6094412" cy="3429000"/>
          </a:xfrm>
          <a:ln/>
        </p:spPr>
      </p:sp>
      <p:sp>
        <p:nvSpPr>
          <p:cNvPr id="43011" name="Rectangle 3"/>
          <p:cNvSpPr>
            <a:spLocks noGrp="1" noChangeArrowheads="1"/>
          </p:cNvSpPr>
          <p:nvPr>
            <p:ph type="body" idx="1"/>
          </p:nvPr>
        </p:nvSpPr>
        <p:spPr>
          <a:noFill/>
        </p:spPr>
        <p:txBody>
          <a:bodyPr/>
          <a:lstStyle/>
          <a:p>
            <a:pPr eaLnBrk="1" hangingPunct="1"/>
            <a:endParaRPr lang="fr-CA" b="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Arial" panose="020B0604020202020204" pitchFamily="34" charset="0"/>
              <a:buChar char="•"/>
            </a:pPr>
            <a:r>
              <a:rPr lang="en-US" sz="900" dirty="0" smtClean="0">
                <a:solidFill>
                  <a:srgbClr val="000000"/>
                </a:solidFill>
                <a:latin typeface="Arial" charset="0"/>
              </a:rPr>
              <a:t>Zero </a:t>
            </a:r>
            <a:r>
              <a:rPr lang="en-US" sz="900" dirty="0">
                <a:solidFill>
                  <a:srgbClr val="000000"/>
                </a:solidFill>
                <a:latin typeface="Arial" charset="0"/>
              </a:rPr>
              <a:t>day bug affects </a:t>
            </a:r>
            <a:r>
              <a:rPr lang="en-US" sz="900" dirty="0" err="1">
                <a:solidFill>
                  <a:srgbClr val="000000"/>
                </a:solidFill>
                <a:latin typeface="Arial" charset="0"/>
              </a:rPr>
              <a:t>Triconex</a:t>
            </a:r>
            <a:r>
              <a:rPr lang="en-US" sz="900" dirty="0">
                <a:solidFill>
                  <a:srgbClr val="000000"/>
                </a:solidFill>
                <a:latin typeface="Arial" charset="0"/>
              </a:rPr>
              <a:t> </a:t>
            </a:r>
            <a:r>
              <a:rPr lang="en-US" sz="900" dirty="0" err="1">
                <a:solidFill>
                  <a:srgbClr val="000000"/>
                </a:solidFill>
                <a:latin typeface="Arial" charset="0"/>
              </a:rPr>
              <a:t>Tricon</a:t>
            </a:r>
            <a:r>
              <a:rPr lang="en-US" sz="900" dirty="0">
                <a:solidFill>
                  <a:srgbClr val="000000"/>
                </a:solidFill>
                <a:latin typeface="Arial" charset="0"/>
              </a:rPr>
              <a:t> safety controllers by modifying in-memory firmware to add additional programming. The extra functionality allows an attacker to read/modify memory contents and execute arbitrary code on demand through receiving specially-crafted network packets. </a:t>
            </a:r>
          </a:p>
          <a:p>
            <a:pPr marL="171450" indent="-171450">
              <a:buFont typeface="Arial" panose="020B0604020202020204" pitchFamily="34" charset="0"/>
              <a:buChar char="•"/>
            </a:pPr>
            <a:r>
              <a:rPr lang="en-US" sz="900" dirty="0" err="1">
                <a:solidFill>
                  <a:srgbClr val="000000"/>
                </a:solidFill>
                <a:latin typeface="Arial" charset="0"/>
              </a:rPr>
              <a:t>HatMan</a:t>
            </a:r>
            <a:r>
              <a:rPr lang="en-US" sz="900" dirty="0">
                <a:solidFill>
                  <a:srgbClr val="000000"/>
                </a:solidFill>
                <a:latin typeface="Arial" charset="0"/>
              </a:rPr>
              <a:t> consists of two pieces: a PC-based component to communicate with the safety controller and a malicious binary component that is downloaded to the controller. </a:t>
            </a:r>
          </a:p>
          <a:p>
            <a:pPr marL="171450" indent="-171450">
              <a:buFont typeface="Arial" panose="020B0604020202020204" pitchFamily="34" charset="0"/>
              <a:buChar char="•"/>
            </a:pPr>
            <a:r>
              <a:rPr lang="en-US" sz="900" dirty="0">
                <a:solidFill>
                  <a:srgbClr val="000000"/>
                </a:solidFill>
                <a:latin typeface="Arial" charset="0"/>
              </a:rPr>
              <a:t>Safety controllers are used in a large number of environments, and the capacity to disable, inhibit, or modify the ability of a process to fail safely could result in physical consequences.</a:t>
            </a:r>
            <a:endParaRPr lang="en-CA" altLang="en-US" sz="900" dirty="0">
              <a:solidFill>
                <a:srgbClr val="000000"/>
              </a:solidFill>
              <a:latin typeface="Arial" charset="0"/>
            </a:endParaRPr>
          </a:p>
          <a:p>
            <a:endParaRPr lang="en-CA" altLang="en-US" dirty="0"/>
          </a:p>
          <a:p>
            <a:endParaRPr lang="en-CA" altLang="en-US" dirty="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defRPr>
            </a:lvl1pPr>
            <a:lvl2pPr marL="727868" indent="-279949">
              <a:defRPr sz="2400">
                <a:solidFill>
                  <a:schemeClr val="tx1"/>
                </a:solidFill>
                <a:latin typeface="Times" charset="0"/>
              </a:defRPr>
            </a:lvl2pPr>
            <a:lvl3pPr marL="1119797" indent="-223959">
              <a:defRPr sz="2400">
                <a:solidFill>
                  <a:schemeClr val="tx1"/>
                </a:solidFill>
                <a:latin typeface="Times" charset="0"/>
              </a:defRPr>
            </a:lvl3pPr>
            <a:lvl4pPr marL="1567716" indent="-223959">
              <a:defRPr sz="2400">
                <a:solidFill>
                  <a:schemeClr val="tx1"/>
                </a:solidFill>
                <a:latin typeface="Times" charset="0"/>
              </a:defRPr>
            </a:lvl4pPr>
            <a:lvl5pPr marL="2015635" indent="-223959">
              <a:defRPr sz="2400">
                <a:solidFill>
                  <a:schemeClr val="tx1"/>
                </a:solidFill>
                <a:latin typeface="Times" charset="0"/>
              </a:defRPr>
            </a:lvl5pPr>
            <a:lvl6pPr marL="2463554" indent="-223959" eaLnBrk="0" fontAlgn="base" hangingPunct="0">
              <a:spcBef>
                <a:spcPct val="0"/>
              </a:spcBef>
              <a:spcAft>
                <a:spcPct val="0"/>
              </a:spcAft>
              <a:defRPr sz="2400">
                <a:solidFill>
                  <a:schemeClr val="tx1"/>
                </a:solidFill>
                <a:latin typeface="Times" charset="0"/>
              </a:defRPr>
            </a:lvl6pPr>
            <a:lvl7pPr marL="2911472" indent="-223959" eaLnBrk="0" fontAlgn="base" hangingPunct="0">
              <a:spcBef>
                <a:spcPct val="0"/>
              </a:spcBef>
              <a:spcAft>
                <a:spcPct val="0"/>
              </a:spcAft>
              <a:defRPr sz="2400">
                <a:solidFill>
                  <a:schemeClr val="tx1"/>
                </a:solidFill>
                <a:latin typeface="Times" charset="0"/>
              </a:defRPr>
            </a:lvl7pPr>
            <a:lvl8pPr marL="3359391" indent="-223959" eaLnBrk="0" fontAlgn="base" hangingPunct="0">
              <a:spcBef>
                <a:spcPct val="0"/>
              </a:spcBef>
              <a:spcAft>
                <a:spcPct val="0"/>
              </a:spcAft>
              <a:defRPr sz="2400">
                <a:solidFill>
                  <a:schemeClr val="tx1"/>
                </a:solidFill>
                <a:latin typeface="Times" charset="0"/>
              </a:defRPr>
            </a:lvl8pPr>
            <a:lvl9pPr marL="3807310" indent="-223959" eaLnBrk="0" fontAlgn="base" hangingPunct="0">
              <a:spcBef>
                <a:spcPct val="0"/>
              </a:spcBef>
              <a:spcAft>
                <a:spcPct val="0"/>
              </a:spcAft>
              <a:defRPr sz="2400">
                <a:solidFill>
                  <a:schemeClr val="tx1"/>
                </a:solidFill>
                <a:latin typeface="Times" charset="0"/>
              </a:defRPr>
            </a:lvl9pPr>
          </a:lstStyle>
          <a:p>
            <a:fld id="{3AF16F94-7B32-49C6-9B03-CD2D50B21162}" type="slidenum">
              <a:rPr lang="en-US" altLang="en-US" sz="1200">
                <a:solidFill>
                  <a:srgbClr val="000000"/>
                </a:solidFill>
              </a:rPr>
              <a:pPr/>
              <a:t>31</a:t>
            </a:fld>
            <a:endParaRPr lang="en-US" altLang="en-US" sz="1200">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Char char="•"/>
            </a:pPr>
            <a:r>
              <a:rPr lang="en-US" sz="900" dirty="0">
                <a:solidFill>
                  <a:srgbClr val="000000"/>
                </a:solidFill>
                <a:latin typeface="Arial" charset="0"/>
              </a:rPr>
              <a:t>Some controllers entered a failsafe mode as the hackers attempted to reprogram them, causing related processes to shut down and allowing the plant to spot the attack.</a:t>
            </a:r>
          </a:p>
          <a:p>
            <a:pPr>
              <a:buFont typeface="Arial" charset="0"/>
              <a:buChar char="•"/>
            </a:pPr>
            <a:r>
              <a:rPr lang="en-US" sz="900" dirty="0">
                <a:solidFill>
                  <a:srgbClr val="000000"/>
                </a:solidFill>
                <a:latin typeface="Arial" charset="0"/>
              </a:rPr>
              <a:t>In attacking the plant, this was the first time the </a:t>
            </a:r>
            <a:r>
              <a:rPr lang="en-US" sz="900" dirty="0" err="1">
                <a:solidFill>
                  <a:srgbClr val="000000"/>
                </a:solidFill>
                <a:latin typeface="Arial" charset="0"/>
              </a:rPr>
              <a:t>cybersecurity</a:t>
            </a:r>
            <a:r>
              <a:rPr lang="en-US" sz="900" dirty="0">
                <a:solidFill>
                  <a:srgbClr val="000000"/>
                </a:solidFill>
                <a:latin typeface="Arial" charset="0"/>
              </a:rPr>
              <a:t> world had seen code deliberately designed to put lives at risk. </a:t>
            </a:r>
            <a:endParaRPr lang="en-CA" altLang="en-US" dirty="0"/>
          </a:p>
          <a:p>
            <a:pPr>
              <a:buFont typeface="Arial" charset="0"/>
              <a:buChar char="•"/>
            </a:pPr>
            <a:r>
              <a:rPr lang="en-US" sz="900" dirty="0">
                <a:solidFill>
                  <a:srgbClr val="000000"/>
                </a:solidFill>
                <a:latin typeface="Arial" charset="0"/>
              </a:rPr>
              <a:t>Hackers accessed the petrochemical company’s corporate IT network since 2014. </a:t>
            </a:r>
          </a:p>
          <a:p>
            <a:pPr>
              <a:buFont typeface="Arial" charset="0"/>
              <a:buChar char="•"/>
            </a:pPr>
            <a:r>
              <a:rPr lang="en-US" sz="900" dirty="0">
                <a:solidFill>
                  <a:srgbClr val="000000"/>
                </a:solidFill>
                <a:latin typeface="Arial" charset="0"/>
              </a:rPr>
              <a:t>From there, they eventually found a way into the plant’s own network, most likely through a hole</a:t>
            </a:r>
            <a:br>
              <a:rPr lang="en-US" sz="900" dirty="0">
                <a:solidFill>
                  <a:srgbClr val="000000"/>
                </a:solidFill>
                <a:latin typeface="Arial" charset="0"/>
              </a:rPr>
            </a:br>
            <a:r>
              <a:rPr lang="en-US" sz="900" dirty="0">
                <a:solidFill>
                  <a:srgbClr val="000000"/>
                </a:solidFill>
                <a:latin typeface="Arial" charset="0"/>
              </a:rPr>
              <a:t> in a poorly configured firewall that was supposed to stop unauthorized access. </a:t>
            </a:r>
          </a:p>
          <a:p>
            <a:pPr>
              <a:buFont typeface="Arial" charset="0"/>
              <a:buChar char="•"/>
            </a:pPr>
            <a:r>
              <a:rPr lang="en-US" sz="900" dirty="0">
                <a:solidFill>
                  <a:srgbClr val="000000"/>
                </a:solidFill>
                <a:latin typeface="Arial" charset="0"/>
              </a:rPr>
              <a:t>They then got into an engineering workstation, either by exploiting an unpatched flaw in its Windows code </a:t>
            </a:r>
            <a:br>
              <a:rPr lang="en-US" sz="900" dirty="0">
                <a:solidFill>
                  <a:srgbClr val="000000"/>
                </a:solidFill>
                <a:latin typeface="Arial" charset="0"/>
              </a:rPr>
            </a:br>
            <a:r>
              <a:rPr lang="en-US" sz="900" dirty="0">
                <a:solidFill>
                  <a:srgbClr val="000000"/>
                </a:solidFill>
                <a:latin typeface="Arial" charset="0"/>
              </a:rPr>
              <a:t>or by intercepting an employee’s login credentials.</a:t>
            </a:r>
          </a:p>
          <a:p>
            <a:pPr>
              <a:buFont typeface="Arial" charset="0"/>
              <a:buChar char="•"/>
            </a:pPr>
            <a:r>
              <a:rPr lang="en-US" sz="900" dirty="0">
                <a:solidFill>
                  <a:srgbClr val="000000"/>
                </a:solidFill>
                <a:latin typeface="Arial" charset="0"/>
              </a:rPr>
              <a:t>The victim of the Triton attack had ignored multiple antivirus alarms triggered by the malware.</a:t>
            </a:r>
          </a:p>
          <a:p>
            <a:pPr>
              <a:buFont typeface="Arial" charset="0"/>
              <a:buChar char="•"/>
            </a:pPr>
            <a:r>
              <a:rPr lang="en-US" sz="900" dirty="0">
                <a:solidFill>
                  <a:srgbClr val="000000"/>
                </a:solidFill>
                <a:latin typeface="Arial" charset="0"/>
              </a:rPr>
              <a:t>Failed to spot some unusual traffic across its networks.</a:t>
            </a:r>
          </a:p>
          <a:p>
            <a:pPr>
              <a:buFont typeface="Arial" charset="0"/>
              <a:buChar char="•"/>
            </a:pPr>
            <a:r>
              <a:rPr lang="en-US" sz="900" dirty="0">
                <a:solidFill>
                  <a:srgbClr val="000000"/>
                </a:solidFill>
                <a:latin typeface="Arial" charset="0"/>
              </a:rPr>
              <a:t>Workers at the plant had also left physical keys that control settings on </a:t>
            </a:r>
            <a:r>
              <a:rPr lang="en-US" sz="900" dirty="0" err="1">
                <a:solidFill>
                  <a:srgbClr val="000000"/>
                </a:solidFill>
                <a:latin typeface="Arial" charset="0"/>
              </a:rPr>
              <a:t>Triconex</a:t>
            </a:r>
            <a:r>
              <a:rPr lang="en-US" sz="900" dirty="0">
                <a:solidFill>
                  <a:srgbClr val="000000"/>
                </a:solidFill>
                <a:latin typeface="Arial" charset="0"/>
              </a:rPr>
              <a:t> systems in a position that allowed the machines’ software to be accessed remotely.</a:t>
            </a:r>
          </a:p>
          <a:p>
            <a:endParaRPr lang="en-CA" altLang="en-US" dirty="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defRPr>
            </a:lvl1pPr>
            <a:lvl2pPr marL="727868" indent="-279949">
              <a:defRPr sz="2400">
                <a:solidFill>
                  <a:schemeClr val="tx1"/>
                </a:solidFill>
                <a:latin typeface="Times" charset="0"/>
              </a:defRPr>
            </a:lvl2pPr>
            <a:lvl3pPr marL="1119797" indent="-223959">
              <a:defRPr sz="2400">
                <a:solidFill>
                  <a:schemeClr val="tx1"/>
                </a:solidFill>
                <a:latin typeface="Times" charset="0"/>
              </a:defRPr>
            </a:lvl3pPr>
            <a:lvl4pPr marL="1567716" indent="-223959">
              <a:defRPr sz="2400">
                <a:solidFill>
                  <a:schemeClr val="tx1"/>
                </a:solidFill>
                <a:latin typeface="Times" charset="0"/>
              </a:defRPr>
            </a:lvl4pPr>
            <a:lvl5pPr marL="2015635" indent="-223959">
              <a:defRPr sz="2400">
                <a:solidFill>
                  <a:schemeClr val="tx1"/>
                </a:solidFill>
                <a:latin typeface="Times" charset="0"/>
              </a:defRPr>
            </a:lvl5pPr>
            <a:lvl6pPr marL="2463554" indent="-223959" eaLnBrk="0" fontAlgn="base" hangingPunct="0">
              <a:spcBef>
                <a:spcPct val="0"/>
              </a:spcBef>
              <a:spcAft>
                <a:spcPct val="0"/>
              </a:spcAft>
              <a:defRPr sz="2400">
                <a:solidFill>
                  <a:schemeClr val="tx1"/>
                </a:solidFill>
                <a:latin typeface="Times" charset="0"/>
              </a:defRPr>
            </a:lvl6pPr>
            <a:lvl7pPr marL="2911472" indent="-223959" eaLnBrk="0" fontAlgn="base" hangingPunct="0">
              <a:spcBef>
                <a:spcPct val="0"/>
              </a:spcBef>
              <a:spcAft>
                <a:spcPct val="0"/>
              </a:spcAft>
              <a:defRPr sz="2400">
                <a:solidFill>
                  <a:schemeClr val="tx1"/>
                </a:solidFill>
                <a:latin typeface="Times" charset="0"/>
              </a:defRPr>
            </a:lvl7pPr>
            <a:lvl8pPr marL="3359391" indent="-223959" eaLnBrk="0" fontAlgn="base" hangingPunct="0">
              <a:spcBef>
                <a:spcPct val="0"/>
              </a:spcBef>
              <a:spcAft>
                <a:spcPct val="0"/>
              </a:spcAft>
              <a:defRPr sz="2400">
                <a:solidFill>
                  <a:schemeClr val="tx1"/>
                </a:solidFill>
                <a:latin typeface="Times" charset="0"/>
              </a:defRPr>
            </a:lvl8pPr>
            <a:lvl9pPr marL="3807310" indent="-223959" eaLnBrk="0" fontAlgn="base" hangingPunct="0">
              <a:spcBef>
                <a:spcPct val="0"/>
              </a:spcBef>
              <a:spcAft>
                <a:spcPct val="0"/>
              </a:spcAft>
              <a:defRPr sz="2400">
                <a:solidFill>
                  <a:schemeClr val="tx1"/>
                </a:solidFill>
                <a:latin typeface="Times" charset="0"/>
              </a:defRPr>
            </a:lvl9pPr>
          </a:lstStyle>
          <a:p>
            <a:fld id="{3AF16F94-7B32-49C6-9B03-CD2D50B21162}" type="slidenum">
              <a:rPr lang="en-US" altLang="en-US" sz="1200">
                <a:solidFill>
                  <a:srgbClr val="000000"/>
                </a:solidFill>
              </a:rPr>
              <a:pPr/>
              <a:t>32</a:t>
            </a:fld>
            <a:endParaRPr lang="en-US" altLang="en-US" sz="120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Arial" panose="020B0604020202020204" pitchFamily="34" charset="0"/>
              <a:buChar char="•"/>
            </a:pPr>
            <a:r>
              <a:rPr lang="en-CA" sz="900" dirty="0">
                <a:solidFill>
                  <a:srgbClr val="000000"/>
                </a:solidFill>
                <a:latin typeface="Arial" charset="0"/>
              </a:rPr>
              <a:t>A foreign attacker remotely controlled the SCADA distribution management system.</a:t>
            </a:r>
          </a:p>
          <a:p>
            <a:pPr marL="171450" indent="-171450">
              <a:buFont typeface="Arial" panose="020B0604020202020204" pitchFamily="34" charset="0"/>
              <a:buChar char="•"/>
            </a:pPr>
            <a:r>
              <a:rPr lang="en-CA" sz="900" dirty="0">
                <a:solidFill>
                  <a:srgbClr val="000000"/>
                </a:solidFill>
                <a:latin typeface="Arial" charset="0"/>
              </a:rPr>
              <a:t>Ukrainian government officials claimed the outages were caused by a cyber attack, and that Russian security services were responsible for the incidents.</a:t>
            </a:r>
          </a:p>
          <a:p>
            <a:pPr marL="171450" indent="-171450">
              <a:buFont typeface="Arial" panose="020B0604020202020204" pitchFamily="34" charset="0"/>
              <a:buChar char="•"/>
            </a:pPr>
            <a:r>
              <a:rPr lang="en-US" sz="900" dirty="0">
                <a:solidFill>
                  <a:srgbClr val="000000"/>
                </a:solidFill>
                <a:latin typeface="Arial" charset="0"/>
              </a:rPr>
              <a:t>Based on the DHS report, three Ukrainian </a:t>
            </a:r>
            <a:r>
              <a:rPr lang="en-US" sz="900" dirty="0" err="1">
                <a:solidFill>
                  <a:srgbClr val="000000"/>
                </a:solidFill>
                <a:latin typeface="Arial" charset="0"/>
              </a:rPr>
              <a:t>oblenergos</a:t>
            </a:r>
            <a:r>
              <a:rPr lang="en-US" sz="900" dirty="0">
                <a:solidFill>
                  <a:srgbClr val="000000"/>
                </a:solidFill>
                <a:latin typeface="Arial" charset="0"/>
              </a:rPr>
              <a:t> (distribution) experienced coordinated cyber attacks that were executed within 30 minutes of each other. The attack impacted 225,000 customers and required the </a:t>
            </a:r>
            <a:r>
              <a:rPr lang="en-US" sz="900" dirty="0" err="1">
                <a:solidFill>
                  <a:srgbClr val="000000"/>
                </a:solidFill>
                <a:latin typeface="Arial" charset="0"/>
              </a:rPr>
              <a:t>oblenergos</a:t>
            </a:r>
            <a:r>
              <a:rPr lang="en-US" sz="900" dirty="0">
                <a:solidFill>
                  <a:srgbClr val="000000"/>
                </a:solidFill>
                <a:latin typeface="Arial" charset="0"/>
              </a:rPr>
              <a:t> to move to manual operations in response to the attack.</a:t>
            </a:r>
            <a:endParaRPr lang="en-CA" sz="900" dirty="0">
              <a:solidFill>
                <a:srgbClr val="000000"/>
              </a:solidFill>
              <a:latin typeface="Arial" charset="0"/>
            </a:endParaRPr>
          </a:p>
          <a:p>
            <a:endParaRPr lang="en-CA" altLang="en-US" dirty="0"/>
          </a:p>
          <a:p>
            <a:endParaRPr lang="en-CA" altLang="en-US" dirty="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defRPr>
            </a:lvl1pPr>
            <a:lvl2pPr marL="727868" indent="-279949">
              <a:defRPr sz="2400">
                <a:solidFill>
                  <a:schemeClr val="tx1"/>
                </a:solidFill>
                <a:latin typeface="Times" charset="0"/>
              </a:defRPr>
            </a:lvl2pPr>
            <a:lvl3pPr marL="1119797" indent="-223959">
              <a:defRPr sz="2400">
                <a:solidFill>
                  <a:schemeClr val="tx1"/>
                </a:solidFill>
                <a:latin typeface="Times" charset="0"/>
              </a:defRPr>
            </a:lvl3pPr>
            <a:lvl4pPr marL="1567716" indent="-223959">
              <a:defRPr sz="2400">
                <a:solidFill>
                  <a:schemeClr val="tx1"/>
                </a:solidFill>
                <a:latin typeface="Times" charset="0"/>
              </a:defRPr>
            </a:lvl4pPr>
            <a:lvl5pPr marL="2015635" indent="-223959">
              <a:defRPr sz="2400">
                <a:solidFill>
                  <a:schemeClr val="tx1"/>
                </a:solidFill>
                <a:latin typeface="Times" charset="0"/>
              </a:defRPr>
            </a:lvl5pPr>
            <a:lvl6pPr marL="2463554" indent="-223959" eaLnBrk="0" fontAlgn="base" hangingPunct="0">
              <a:spcBef>
                <a:spcPct val="0"/>
              </a:spcBef>
              <a:spcAft>
                <a:spcPct val="0"/>
              </a:spcAft>
              <a:defRPr sz="2400">
                <a:solidFill>
                  <a:schemeClr val="tx1"/>
                </a:solidFill>
                <a:latin typeface="Times" charset="0"/>
              </a:defRPr>
            </a:lvl6pPr>
            <a:lvl7pPr marL="2911472" indent="-223959" eaLnBrk="0" fontAlgn="base" hangingPunct="0">
              <a:spcBef>
                <a:spcPct val="0"/>
              </a:spcBef>
              <a:spcAft>
                <a:spcPct val="0"/>
              </a:spcAft>
              <a:defRPr sz="2400">
                <a:solidFill>
                  <a:schemeClr val="tx1"/>
                </a:solidFill>
                <a:latin typeface="Times" charset="0"/>
              </a:defRPr>
            </a:lvl7pPr>
            <a:lvl8pPr marL="3359391" indent="-223959" eaLnBrk="0" fontAlgn="base" hangingPunct="0">
              <a:spcBef>
                <a:spcPct val="0"/>
              </a:spcBef>
              <a:spcAft>
                <a:spcPct val="0"/>
              </a:spcAft>
              <a:defRPr sz="2400">
                <a:solidFill>
                  <a:schemeClr val="tx1"/>
                </a:solidFill>
                <a:latin typeface="Times" charset="0"/>
              </a:defRPr>
            </a:lvl8pPr>
            <a:lvl9pPr marL="3807310" indent="-223959" eaLnBrk="0" fontAlgn="base" hangingPunct="0">
              <a:spcBef>
                <a:spcPct val="0"/>
              </a:spcBef>
              <a:spcAft>
                <a:spcPct val="0"/>
              </a:spcAft>
              <a:defRPr sz="2400">
                <a:solidFill>
                  <a:schemeClr val="tx1"/>
                </a:solidFill>
                <a:latin typeface="Times" charset="0"/>
              </a:defRPr>
            </a:lvl9pPr>
          </a:lstStyle>
          <a:p>
            <a:fld id="{3AF16F94-7B32-49C6-9B03-CD2D50B21162}" type="slidenum">
              <a:rPr lang="en-US" altLang="en-US" sz="1200">
                <a:solidFill>
                  <a:srgbClr val="000000"/>
                </a:solidFill>
              </a:rPr>
              <a:pPr/>
              <a:t>33</a:t>
            </a:fld>
            <a:endParaRPr lang="en-US" altLang="en-US" sz="120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Char char="•"/>
            </a:pPr>
            <a:r>
              <a:rPr lang="en-US" sz="900" dirty="0">
                <a:solidFill>
                  <a:srgbClr val="000000"/>
                </a:solidFill>
                <a:latin typeface="Arial" charset="0"/>
              </a:rPr>
              <a:t>The cyber attacks in Ukraine are the first publicly acknowledged incidents to result in power outages. </a:t>
            </a:r>
          </a:p>
          <a:p>
            <a:pPr>
              <a:buFont typeface="Arial" charset="0"/>
              <a:buChar char="•"/>
            </a:pPr>
            <a:r>
              <a:rPr lang="en-US" sz="900" dirty="0">
                <a:solidFill>
                  <a:srgbClr val="000000"/>
                </a:solidFill>
                <a:latin typeface="Arial" charset="0"/>
              </a:rPr>
              <a:t>The motive and sophistication of this power grid attack is consistent with a highly structured and resourced actor. This actor was co‐adaptive and demonstrated varying tactics and techniques to match the defenses and environment of the three impacted targets. </a:t>
            </a:r>
            <a:endParaRPr lang="en-CA" altLang="en-US" dirty="0"/>
          </a:p>
          <a:p>
            <a:pPr>
              <a:buFont typeface="Arial" charset="0"/>
              <a:buChar char="•"/>
            </a:pPr>
            <a:r>
              <a:rPr lang="en-US" sz="1100" dirty="0">
                <a:solidFill>
                  <a:srgbClr val="000000"/>
                </a:solidFill>
                <a:latin typeface="Arial" charset="0"/>
              </a:rPr>
              <a:t>The attackers demonstrated a variety of capabilities including:</a:t>
            </a:r>
          </a:p>
          <a:p>
            <a:pPr lvl="1">
              <a:buFont typeface="Arial" charset="0"/>
              <a:buChar char="•"/>
            </a:pPr>
            <a:r>
              <a:rPr lang="en-US" sz="1100" dirty="0">
                <a:solidFill>
                  <a:srgbClr val="000000"/>
                </a:solidFill>
                <a:latin typeface="Arial" charset="0"/>
              </a:rPr>
              <a:t>spear phishing emails, </a:t>
            </a:r>
          </a:p>
          <a:p>
            <a:pPr lvl="1">
              <a:buFont typeface="Arial" charset="0"/>
              <a:buChar char="•"/>
            </a:pPr>
            <a:r>
              <a:rPr lang="en-US" sz="1100" dirty="0">
                <a:solidFill>
                  <a:srgbClr val="000000"/>
                </a:solidFill>
                <a:latin typeface="Arial" charset="0"/>
              </a:rPr>
              <a:t>variants of the </a:t>
            </a:r>
            <a:r>
              <a:rPr lang="en-US" sz="1100" dirty="0" err="1">
                <a:solidFill>
                  <a:srgbClr val="000000"/>
                </a:solidFill>
                <a:latin typeface="Arial" charset="0"/>
              </a:rPr>
              <a:t>BlackEnergy</a:t>
            </a:r>
            <a:r>
              <a:rPr lang="en-US" sz="1100" dirty="0">
                <a:solidFill>
                  <a:srgbClr val="000000"/>
                </a:solidFill>
                <a:latin typeface="Arial" charset="0"/>
              </a:rPr>
              <a:t> 3 malware, </a:t>
            </a:r>
          </a:p>
          <a:p>
            <a:pPr lvl="1">
              <a:buFont typeface="Arial" charset="0"/>
              <a:buChar char="•"/>
            </a:pPr>
            <a:r>
              <a:rPr lang="en-US" sz="1100" dirty="0">
                <a:solidFill>
                  <a:srgbClr val="000000"/>
                </a:solidFill>
                <a:latin typeface="Arial" charset="0"/>
              </a:rPr>
              <a:t>malware in Microsoft Office documents  to gain a foothold into the Information Technology (IT) </a:t>
            </a:r>
          </a:p>
          <a:p>
            <a:pPr lvl="1">
              <a:buFont typeface="Arial" charset="0"/>
              <a:buChar char="•"/>
            </a:pPr>
            <a:r>
              <a:rPr lang="en-US" sz="1100" dirty="0">
                <a:solidFill>
                  <a:srgbClr val="000000"/>
                </a:solidFill>
                <a:latin typeface="Arial" charset="0"/>
              </a:rPr>
              <a:t>harvest credentials and information to gain access to the ICS network. </a:t>
            </a:r>
          </a:p>
          <a:p>
            <a:pPr>
              <a:buFont typeface="Arial" charset="0"/>
              <a:buChar char="•"/>
            </a:pPr>
            <a:r>
              <a:rPr lang="en-US" sz="1100" dirty="0">
                <a:solidFill>
                  <a:srgbClr val="000000"/>
                </a:solidFill>
                <a:latin typeface="Arial" charset="0"/>
              </a:rPr>
              <a:t>The attackers showed expertise, not only in network connected infrastructure; such as Uninterruptable Power Supplies (UPSs), but also in operating the ICSs through supervisory control system; such as the Human Machine Interface (HMI)</a:t>
            </a:r>
          </a:p>
          <a:p>
            <a:pPr>
              <a:buFont typeface="Arial" charset="0"/>
              <a:buChar char="•"/>
            </a:pPr>
            <a:r>
              <a:rPr lang="en-US" sz="1100" dirty="0">
                <a:solidFill>
                  <a:srgbClr val="000000"/>
                </a:solidFill>
                <a:latin typeface="Arial" charset="0"/>
              </a:rPr>
              <a:t>Used telephone systems to generate thousands of calls to the energy company’s call center to deny access to customers reporting outages. </a:t>
            </a:r>
          </a:p>
          <a:p>
            <a:pPr>
              <a:buFont typeface="Arial" charset="0"/>
              <a:buChar char="•"/>
            </a:pPr>
            <a:r>
              <a:rPr lang="en-US" sz="1100" dirty="0">
                <a:solidFill>
                  <a:srgbClr val="000000"/>
                </a:solidFill>
                <a:latin typeface="Arial" charset="0"/>
              </a:rPr>
              <a:t>The strongest capability of the attackers was their capability to perform long‐term reconnaissance operations required to learn the environment and execute a highly synchronized, multistage, multisite attack. </a:t>
            </a:r>
            <a:endParaRPr lang="en-CA" altLang="en-US" dirty="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defRPr>
            </a:lvl1pPr>
            <a:lvl2pPr marL="727868" indent="-279949">
              <a:defRPr sz="2400">
                <a:solidFill>
                  <a:schemeClr val="tx1"/>
                </a:solidFill>
                <a:latin typeface="Times" charset="0"/>
              </a:defRPr>
            </a:lvl2pPr>
            <a:lvl3pPr marL="1119797" indent="-223959">
              <a:defRPr sz="2400">
                <a:solidFill>
                  <a:schemeClr val="tx1"/>
                </a:solidFill>
                <a:latin typeface="Times" charset="0"/>
              </a:defRPr>
            </a:lvl3pPr>
            <a:lvl4pPr marL="1567716" indent="-223959">
              <a:defRPr sz="2400">
                <a:solidFill>
                  <a:schemeClr val="tx1"/>
                </a:solidFill>
                <a:latin typeface="Times" charset="0"/>
              </a:defRPr>
            </a:lvl4pPr>
            <a:lvl5pPr marL="2015635" indent="-223959">
              <a:defRPr sz="2400">
                <a:solidFill>
                  <a:schemeClr val="tx1"/>
                </a:solidFill>
                <a:latin typeface="Times" charset="0"/>
              </a:defRPr>
            </a:lvl5pPr>
            <a:lvl6pPr marL="2463554" indent="-223959" eaLnBrk="0" fontAlgn="base" hangingPunct="0">
              <a:spcBef>
                <a:spcPct val="0"/>
              </a:spcBef>
              <a:spcAft>
                <a:spcPct val="0"/>
              </a:spcAft>
              <a:defRPr sz="2400">
                <a:solidFill>
                  <a:schemeClr val="tx1"/>
                </a:solidFill>
                <a:latin typeface="Times" charset="0"/>
              </a:defRPr>
            </a:lvl6pPr>
            <a:lvl7pPr marL="2911472" indent="-223959" eaLnBrk="0" fontAlgn="base" hangingPunct="0">
              <a:spcBef>
                <a:spcPct val="0"/>
              </a:spcBef>
              <a:spcAft>
                <a:spcPct val="0"/>
              </a:spcAft>
              <a:defRPr sz="2400">
                <a:solidFill>
                  <a:schemeClr val="tx1"/>
                </a:solidFill>
                <a:latin typeface="Times" charset="0"/>
              </a:defRPr>
            </a:lvl7pPr>
            <a:lvl8pPr marL="3359391" indent="-223959" eaLnBrk="0" fontAlgn="base" hangingPunct="0">
              <a:spcBef>
                <a:spcPct val="0"/>
              </a:spcBef>
              <a:spcAft>
                <a:spcPct val="0"/>
              </a:spcAft>
              <a:defRPr sz="2400">
                <a:solidFill>
                  <a:schemeClr val="tx1"/>
                </a:solidFill>
                <a:latin typeface="Times" charset="0"/>
              </a:defRPr>
            </a:lvl8pPr>
            <a:lvl9pPr marL="3807310" indent="-223959" eaLnBrk="0" fontAlgn="base" hangingPunct="0">
              <a:spcBef>
                <a:spcPct val="0"/>
              </a:spcBef>
              <a:spcAft>
                <a:spcPct val="0"/>
              </a:spcAft>
              <a:defRPr sz="2400">
                <a:solidFill>
                  <a:schemeClr val="tx1"/>
                </a:solidFill>
                <a:latin typeface="Times" charset="0"/>
              </a:defRPr>
            </a:lvl9pPr>
          </a:lstStyle>
          <a:p>
            <a:fld id="{3AF16F94-7B32-49C6-9B03-CD2D50B21162}" type="slidenum">
              <a:rPr lang="en-US" altLang="en-US" sz="1200">
                <a:solidFill>
                  <a:srgbClr val="000000"/>
                </a:solidFill>
              </a:rPr>
              <a:pPr/>
              <a:t>34</a:t>
            </a:fld>
            <a:endParaRPr lang="en-US" altLang="en-US" sz="120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defTabSz="914400">
              <a:lnSpc>
                <a:spcPct val="90000"/>
              </a:lnSpc>
              <a:buFont typeface="Arial" panose="020B0604020202020204" pitchFamily="34" charset="0"/>
              <a:buChar char="•"/>
            </a:pPr>
            <a:r>
              <a:rPr lang="en-US" sz="900" dirty="0">
                <a:solidFill>
                  <a:schemeClr val="tx1"/>
                </a:solidFill>
              </a:rPr>
              <a:t>Cyber attacks on industrial control systems are becoming more sophisticated and </a:t>
            </a:r>
            <a:r>
              <a:rPr lang="en-US" sz="900" dirty="0" smtClean="0">
                <a:solidFill>
                  <a:schemeClr val="tx1"/>
                </a:solidFill>
              </a:rPr>
              <a:t>common</a:t>
            </a:r>
            <a:endParaRPr lang="en-US" sz="900" dirty="0">
              <a:solidFill>
                <a:schemeClr val="tx1"/>
              </a:solidFill>
              <a:latin typeface="+mn-lt"/>
              <a:cs typeface="+mn-cs"/>
            </a:endParaRPr>
          </a:p>
          <a:p>
            <a:pPr marL="342900" indent="-228600" defTabSz="914400">
              <a:lnSpc>
                <a:spcPct val="90000"/>
              </a:lnSpc>
              <a:buFont typeface="Arial" panose="020B0604020202020204" pitchFamily="34" charset="0"/>
              <a:buChar char="•"/>
            </a:pPr>
            <a:r>
              <a:rPr lang="en-US" sz="900" dirty="0">
                <a:solidFill>
                  <a:schemeClr val="tx1"/>
                </a:solidFill>
                <a:latin typeface="+mn-lt"/>
                <a:cs typeface="+mn-cs"/>
              </a:rPr>
              <a:t>ICS </a:t>
            </a:r>
            <a:r>
              <a:rPr lang="en-US" sz="900" dirty="0" err="1">
                <a:solidFill>
                  <a:schemeClr val="tx1"/>
                </a:solidFill>
                <a:latin typeface="+mn-lt"/>
                <a:cs typeface="+mn-cs"/>
              </a:rPr>
              <a:t>Cybersecurity</a:t>
            </a:r>
            <a:r>
              <a:rPr lang="en-US" sz="900" dirty="0">
                <a:solidFill>
                  <a:schemeClr val="tx1"/>
                </a:solidFill>
                <a:latin typeface="+mn-lt"/>
                <a:cs typeface="+mn-cs"/>
              </a:rPr>
              <a:t> has unique requirements and risks from enterprise </a:t>
            </a:r>
            <a:r>
              <a:rPr lang="en-US" sz="900" dirty="0" smtClean="0">
                <a:solidFill>
                  <a:schemeClr val="tx1"/>
                </a:solidFill>
                <a:latin typeface="+mn-lt"/>
                <a:cs typeface="+mn-cs"/>
              </a:rPr>
              <a:t>IT</a:t>
            </a:r>
            <a:endParaRPr lang="en-US" sz="900" dirty="0">
              <a:solidFill>
                <a:schemeClr val="tx1"/>
              </a:solidFill>
              <a:latin typeface="+mn-lt"/>
              <a:cs typeface="+mn-cs"/>
            </a:endParaRPr>
          </a:p>
          <a:p>
            <a:pPr marL="342900" indent="-228600" defTabSz="914400">
              <a:lnSpc>
                <a:spcPct val="90000"/>
              </a:lnSpc>
              <a:buFont typeface="Arial" panose="020B0604020202020204" pitchFamily="34" charset="0"/>
              <a:buChar char="•"/>
            </a:pPr>
            <a:r>
              <a:rPr lang="en-US" sz="900" dirty="0">
                <a:solidFill>
                  <a:schemeClr val="tx1"/>
                </a:solidFill>
                <a:latin typeface="+mn-lt"/>
                <a:cs typeface="+mn-cs"/>
              </a:rPr>
              <a:t>If no mandatory regulations are required, select the best standard, guidelines and frameworks for the client and the industry they </a:t>
            </a:r>
            <a:r>
              <a:rPr lang="en-US" sz="900" dirty="0" smtClean="0">
                <a:solidFill>
                  <a:schemeClr val="tx1"/>
                </a:solidFill>
                <a:latin typeface="+mn-lt"/>
                <a:cs typeface="+mn-cs"/>
              </a:rPr>
              <a:t>operate</a:t>
            </a:r>
            <a:endParaRPr lang="en-US" sz="900" dirty="0">
              <a:solidFill>
                <a:schemeClr val="tx1"/>
              </a:solidFill>
              <a:latin typeface="+mn-lt"/>
              <a:cs typeface="+mn-cs"/>
            </a:endParaRPr>
          </a:p>
          <a:p>
            <a:pPr marL="342900" indent="-228600" defTabSz="914400">
              <a:lnSpc>
                <a:spcPct val="90000"/>
              </a:lnSpc>
              <a:buFont typeface="Arial" panose="020B0604020202020204" pitchFamily="34" charset="0"/>
              <a:buChar char="•"/>
            </a:pPr>
            <a:r>
              <a:rPr lang="en-US" sz="900" dirty="0">
                <a:solidFill>
                  <a:schemeClr val="tx1"/>
                </a:solidFill>
                <a:latin typeface="+mn-lt"/>
                <a:cs typeface="+mn-cs"/>
              </a:rPr>
              <a:t>Identify critical assets, vulnerabilities and threats.  Use a Defense in depth approach</a:t>
            </a:r>
            <a:r>
              <a:rPr lang="en-US" sz="900" dirty="0" smtClean="0">
                <a:solidFill>
                  <a:schemeClr val="tx1"/>
                </a:solidFill>
                <a:latin typeface="+mn-lt"/>
                <a:cs typeface="+mn-cs"/>
              </a:rPr>
              <a:t>.</a:t>
            </a:r>
            <a:endParaRPr lang="en-US" sz="900" dirty="0">
              <a:solidFill>
                <a:schemeClr val="tx1"/>
              </a:solidFill>
              <a:latin typeface="+mn-lt"/>
              <a:cs typeface="+mn-cs"/>
            </a:endParaRPr>
          </a:p>
          <a:p>
            <a:pPr marL="342900" indent="-228600" defTabSz="914400">
              <a:lnSpc>
                <a:spcPct val="90000"/>
              </a:lnSpc>
              <a:buFont typeface="Arial" panose="020B0604020202020204" pitchFamily="34" charset="0"/>
              <a:buChar char="•"/>
            </a:pPr>
            <a:r>
              <a:rPr lang="en-US" sz="900" dirty="0">
                <a:solidFill>
                  <a:schemeClr val="tx1"/>
                </a:solidFill>
                <a:latin typeface="+mn-lt"/>
                <a:cs typeface="+mn-cs"/>
              </a:rPr>
              <a:t>Implementing an ICS Cybersecurity program in an organization should be should be a holistic approach considering People, Process and Technology</a:t>
            </a:r>
            <a:r>
              <a:rPr lang="en-US" sz="900" dirty="0" smtClean="0">
                <a:solidFill>
                  <a:schemeClr val="tx1"/>
                </a:solidFill>
                <a:latin typeface="+mn-lt"/>
                <a:cs typeface="+mn-cs"/>
              </a:rPr>
              <a:t>.</a:t>
            </a:r>
          </a:p>
          <a:p>
            <a:pPr marL="342900" indent="-228600" defTabSz="914400">
              <a:lnSpc>
                <a:spcPct val="90000"/>
              </a:lnSpc>
              <a:buFont typeface="Arial" panose="020B0604020202020204" pitchFamily="34" charset="0"/>
              <a:buChar char="•"/>
            </a:pPr>
            <a:endParaRPr lang="en-US" sz="900" dirty="0" smtClean="0">
              <a:solidFill>
                <a:schemeClr val="tx1"/>
              </a:solidFill>
              <a:latin typeface="+mn-lt"/>
              <a:cs typeface="+mn-cs"/>
            </a:endParaRPr>
          </a:p>
          <a:p>
            <a:pPr marL="285750" lvl="1" indent="-285750"/>
            <a:r>
              <a:rPr lang="en-US" dirty="0" smtClean="0">
                <a:latin typeface="+mn-lt"/>
                <a:cs typeface="+mn-cs"/>
              </a:rPr>
              <a:t>Identify the process used to protect an organization from a cyber attack</a:t>
            </a:r>
          </a:p>
          <a:p>
            <a:pPr marL="285750" lvl="1" indent="-285750"/>
            <a:r>
              <a:rPr lang="en-US" dirty="0" smtClean="0">
                <a:latin typeface="+mn-lt"/>
                <a:cs typeface="+mn-cs"/>
              </a:rPr>
              <a:t>Identify challenges and approaches to cyber  threats that you as an engineer will come across </a:t>
            </a:r>
          </a:p>
          <a:p>
            <a:pPr marL="285750" lvl="1" indent="-285750"/>
            <a:r>
              <a:rPr lang="en-US" dirty="0" smtClean="0">
                <a:latin typeface="+mn-lt"/>
                <a:cs typeface="+mn-cs"/>
              </a:rPr>
              <a:t>Reference to RME5 </a:t>
            </a:r>
            <a:r>
              <a:rPr lang="en-CA" dirty="0" smtClean="0"/>
              <a:t>Incident investigation, analysis, follow-up and action</a:t>
            </a:r>
            <a:endParaRPr lang="en-US" dirty="0" smtClean="0"/>
          </a:p>
          <a:p>
            <a:pPr marL="285750" lvl="1" indent="-285750"/>
            <a:r>
              <a:rPr lang="en-US" dirty="0" smtClean="0">
                <a:latin typeface="+mn-lt"/>
                <a:cs typeface="+mn-cs"/>
              </a:rPr>
              <a:t>Reference to REM6 </a:t>
            </a:r>
            <a:r>
              <a:rPr lang="en-CA" dirty="0" smtClean="0">
                <a:latin typeface="+mn-lt"/>
                <a:cs typeface="+mn-cs"/>
              </a:rPr>
              <a:t>program evaluation and continuous improvement</a:t>
            </a:r>
            <a:endParaRPr lang="en-US" sz="1000" dirty="0" smtClean="0">
              <a:solidFill>
                <a:srgbClr val="FF0000"/>
              </a:solidFill>
              <a:latin typeface="+mn-lt"/>
              <a:cs typeface="+mn-cs"/>
            </a:endParaRPr>
          </a:p>
          <a:p>
            <a:pPr marL="285750" lvl="1" indent="-285750"/>
            <a:endParaRPr lang="en-US" dirty="0" smtClean="0">
              <a:latin typeface="+mn-lt"/>
              <a:cs typeface="+mn-cs"/>
            </a:endParaRPr>
          </a:p>
        </p:txBody>
      </p:sp>
      <p:sp>
        <p:nvSpPr>
          <p:cNvPr id="4" name="Slide Number Placeholder 3"/>
          <p:cNvSpPr>
            <a:spLocks noGrp="1"/>
          </p:cNvSpPr>
          <p:nvPr>
            <p:ph type="sldNum" sz="quarter" idx="10"/>
          </p:nvPr>
        </p:nvSpPr>
        <p:spPr/>
        <p:txBody>
          <a:bodyPr/>
          <a:lstStyle/>
          <a:p>
            <a:fld id="{CD834DAD-DF98-44E2-A25C-0E8DEB5DEE33}" type="slidenum">
              <a:rPr lang="en-US" smtClean="0"/>
              <a:t>35</a:t>
            </a:fld>
            <a:endParaRPr lang="en-US" dirty="0"/>
          </a:p>
        </p:txBody>
      </p:sp>
    </p:spTree>
    <p:extLst>
      <p:ext uri="{BB962C8B-B14F-4D97-AF65-F5344CB8AC3E}">
        <p14:creationId xmlns:p14="http://schemas.microsoft.com/office/powerpoint/2010/main" val="2362312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defTabSz="914400">
              <a:lnSpc>
                <a:spcPct val="90000"/>
              </a:lnSpc>
              <a:buFont typeface="Arial" panose="020B0604020202020204" pitchFamily="34" charset="0"/>
              <a:buChar char="•"/>
            </a:pPr>
            <a:r>
              <a:rPr lang="en-US" sz="900" dirty="0">
                <a:solidFill>
                  <a:schemeClr val="tx1"/>
                </a:solidFill>
              </a:rPr>
              <a:t>Cyber attacks on industrial control systems are becoming more sophisticated and </a:t>
            </a:r>
            <a:r>
              <a:rPr lang="en-US" sz="900" dirty="0" smtClean="0">
                <a:solidFill>
                  <a:schemeClr val="tx1"/>
                </a:solidFill>
              </a:rPr>
              <a:t>common</a:t>
            </a:r>
            <a:endParaRPr lang="en-US" sz="900" dirty="0">
              <a:solidFill>
                <a:schemeClr val="tx1"/>
              </a:solidFill>
              <a:latin typeface="+mn-lt"/>
              <a:cs typeface="+mn-cs"/>
            </a:endParaRPr>
          </a:p>
          <a:p>
            <a:pPr marL="342900" indent="-228600" defTabSz="914400">
              <a:lnSpc>
                <a:spcPct val="90000"/>
              </a:lnSpc>
              <a:buFont typeface="Arial" panose="020B0604020202020204" pitchFamily="34" charset="0"/>
              <a:buChar char="•"/>
            </a:pPr>
            <a:r>
              <a:rPr lang="en-US" sz="900" dirty="0">
                <a:solidFill>
                  <a:schemeClr val="tx1"/>
                </a:solidFill>
                <a:latin typeface="+mn-lt"/>
                <a:cs typeface="+mn-cs"/>
              </a:rPr>
              <a:t>ICS </a:t>
            </a:r>
            <a:r>
              <a:rPr lang="en-US" sz="900" dirty="0" err="1">
                <a:solidFill>
                  <a:schemeClr val="tx1"/>
                </a:solidFill>
                <a:latin typeface="+mn-lt"/>
                <a:cs typeface="+mn-cs"/>
              </a:rPr>
              <a:t>Cybersecurity</a:t>
            </a:r>
            <a:r>
              <a:rPr lang="en-US" sz="900" dirty="0">
                <a:solidFill>
                  <a:schemeClr val="tx1"/>
                </a:solidFill>
                <a:latin typeface="+mn-lt"/>
                <a:cs typeface="+mn-cs"/>
              </a:rPr>
              <a:t> has unique requirements and risks from enterprise </a:t>
            </a:r>
            <a:r>
              <a:rPr lang="en-US" sz="900" dirty="0" smtClean="0">
                <a:solidFill>
                  <a:schemeClr val="tx1"/>
                </a:solidFill>
                <a:latin typeface="+mn-lt"/>
                <a:cs typeface="+mn-cs"/>
              </a:rPr>
              <a:t>IT</a:t>
            </a:r>
            <a:endParaRPr lang="en-US" sz="900" dirty="0">
              <a:solidFill>
                <a:schemeClr val="tx1"/>
              </a:solidFill>
              <a:latin typeface="+mn-lt"/>
              <a:cs typeface="+mn-cs"/>
            </a:endParaRPr>
          </a:p>
          <a:p>
            <a:pPr marL="342900" indent="-228600" defTabSz="914400">
              <a:lnSpc>
                <a:spcPct val="90000"/>
              </a:lnSpc>
              <a:buFont typeface="Arial" panose="020B0604020202020204" pitchFamily="34" charset="0"/>
              <a:buChar char="•"/>
            </a:pPr>
            <a:r>
              <a:rPr lang="en-US" sz="900" dirty="0">
                <a:solidFill>
                  <a:schemeClr val="tx1"/>
                </a:solidFill>
                <a:latin typeface="+mn-lt"/>
                <a:cs typeface="+mn-cs"/>
              </a:rPr>
              <a:t>If no mandatory regulations are required, select the best standard, guidelines and frameworks for the client and the industry they </a:t>
            </a:r>
            <a:r>
              <a:rPr lang="en-US" sz="900" dirty="0" smtClean="0">
                <a:solidFill>
                  <a:schemeClr val="tx1"/>
                </a:solidFill>
                <a:latin typeface="+mn-lt"/>
                <a:cs typeface="+mn-cs"/>
              </a:rPr>
              <a:t>operate</a:t>
            </a:r>
            <a:endParaRPr lang="en-US" sz="900" dirty="0">
              <a:solidFill>
                <a:schemeClr val="tx1"/>
              </a:solidFill>
              <a:latin typeface="+mn-lt"/>
              <a:cs typeface="+mn-cs"/>
            </a:endParaRPr>
          </a:p>
          <a:p>
            <a:pPr marL="342900" indent="-228600" defTabSz="914400">
              <a:lnSpc>
                <a:spcPct val="90000"/>
              </a:lnSpc>
              <a:buFont typeface="Arial" panose="020B0604020202020204" pitchFamily="34" charset="0"/>
              <a:buChar char="•"/>
            </a:pPr>
            <a:r>
              <a:rPr lang="en-US" sz="900" dirty="0">
                <a:solidFill>
                  <a:schemeClr val="tx1"/>
                </a:solidFill>
                <a:latin typeface="+mn-lt"/>
                <a:cs typeface="+mn-cs"/>
              </a:rPr>
              <a:t>Identify critical assets, vulnerabilities and threats.  Use a Defense in depth approach</a:t>
            </a:r>
            <a:r>
              <a:rPr lang="en-US" sz="900" dirty="0" smtClean="0">
                <a:solidFill>
                  <a:schemeClr val="tx1"/>
                </a:solidFill>
                <a:latin typeface="+mn-lt"/>
                <a:cs typeface="+mn-cs"/>
              </a:rPr>
              <a:t>.</a:t>
            </a:r>
            <a:endParaRPr lang="en-US" sz="900" dirty="0">
              <a:solidFill>
                <a:schemeClr val="tx1"/>
              </a:solidFill>
              <a:latin typeface="+mn-lt"/>
              <a:cs typeface="+mn-cs"/>
            </a:endParaRPr>
          </a:p>
          <a:p>
            <a:pPr marL="342900" indent="-228600" defTabSz="914400">
              <a:lnSpc>
                <a:spcPct val="90000"/>
              </a:lnSpc>
              <a:buFont typeface="Arial" panose="020B0604020202020204" pitchFamily="34" charset="0"/>
              <a:buChar char="•"/>
            </a:pPr>
            <a:r>
              <a:rPr lang="en-US" sz="900" dirty="0">
                <a:solidFill>
                  <a:schemeClr val="tx1"/>
                </a:solidFill>
                <a:latin typeface="+mn-lt"/>
                <a:cs typeface="+mn-cs"/>
              </a:rPr>
              <a:t>Implementing an ICS Cybersecurity program in an organization should be should be a holistic approach considering People, Process and Technology</a:t>
            </a:r>
            <a:r>
              <a:rPr lang="en-US" sz="900" dirty="0" smtClean="0">
                <a:solidFill>
                  <a:schemeClr val="tx1"/>
                </a:solidFill>
                <a:latin typeface="+mn-lt"/>
                <a:cs typeface="+mn-cs"/>
              </a:rPr>
              <a:t>.</a:t>
            </a:r>
          </a:p>
          <a:p>
            <a:pPr marL="342900" indent="-228600" defTabSz="914400">
              <a:lnSpc>
                <a:spcPct val="90000"/>
              </a:lnSpc>
              <a:buFont typeface="Arial" panose="020B0604020202020204" pitchFamily="34" charset="0"/>
              <a:buChar char="•"/>
            </a:pPr>
            <a:endParaRPr lang="en-US" sz="900" dirty="0" smtClean="0">
              <a:solidFill>
                <a:schemeClr val="tx1"/>
              </a:solidFill>
              <a:latin typeface="+mn-lt"/>
              <a:cs typeface="+mn-cs"/>
            </a:endParaRPr>
          </a:p>
          <a:p>
            <a:pPr marL="285750" lvl="1" indent="-285750"/>
            <a:r>
              <a:rPr lang="en-US" dirty="0" smtClean="0">
                <a:latin typeface="+mn-lt"/>
                <a:cs typeface="+mn-cs"/>
              </a:rPr>
              <a:t>Terminology and Definitions </a:t>
            </a:r>
          </a:p>
          <a:p>
            <a:pPr marL="285750" lvl="1" indent="-285750"/>
            <a:r>
              <a:rPr lang="en-US" dirty="0" smtClean="0">
                <a:latin typeface="+mn-lt"/>
                <a:cs typeface="+mn-cs"/>
              </a:rPr>
              <a:t>How to protect an organization from a cyber attack - an approach</a:t>
            </a:r>
          </a:p>
          <a:p>
            <a:pPr marL="285750" lvl="1" indent="-285750"/>
            <a:r>
              <a:rPr lang="en-US" dirty="0" smtClean="0">
                <a:latin typeface="+mn-lt"/>
                <a:cs typeface="+mn-cs"/>
              </a:rPr>
              <a:t>Identify cyber challenges and cases you as an engineer will come across </a:t>
            </a:r>
          </a:p>
          <a:p>
            <a:pPr marL="285750" lvl="1" indent="-285750"/>
            <a:r>
              <a:rPr lang="en-US" dirty="0" smtClean="0">
                <a:latin typeface="+mn-lt"/>
                <a:cs typeface="+mn-cs"/>
              </a:rPr>
              <a:t>Reference to RME5 </a:t>
            </a:r>
            <a:r>
              <a:rPr lang="en-CA" dirty="0" smtClean="0"/>
              <a:t>Incident investigation, analysis, follow-up and action</a:t>
            </a:r>
            <a:endParaRPr lang="en-US" dirty="0" smtClean="0"/>
          </a:p>
          <a:p>
            <a:pPr marL="285750" lvl="1" indent="-285750"/>
            <a:r>
              <a:rPr lang="en-US" dirty="0" smtClean="0">
                <a:latin typeface="+mn-lt"/>
                <a:cs typeface="+mn-cs"/>
              </a:rPr>
              <a:t>Reference to REM6 RME6 </a:t>
            </a:r>
            <a:r>
              <a:rPr lang="en-CA" dirty="0" smtClean="0">
                <a:latin typeface="+mn-lt"/>
                <a:cs typeface="+mn-cs"/>
              </a:rPr>
              <a:t>program evaluation and continuous improvement</a:t>
            </a:r>
            <a:endParaRPr lang="en-US" smtClean="0">
              <a:latin typeface="+mn-lt"/>
              <a:cs typeface="+mn-cs"/>
            </a:endParaRPr>
          </a:p>
          <a:p>
            <a:pPr marL="342900" indent="-228600" defTabSz="914400">
              <a:lnSpc>
                <a:spcPct val="90000"/>
              </a:lnSpc>
              <a:buFont typeface="Arial" panose="020B0604020202020204" pitchFamily="34" charset="0"/>
              <a:buChar char="•"/>
            </a:pPr>
            <a:r>
              <a:rPr lang="en-US" sz="900" dirty="0">
                <a:solidFill>
                  <a:schemeClr val="tx1"/>
                </a:solidFill>
                <a:latin typeface="+mn-lt"/>
                <a:cs typeface="+mn-cs"/>
              </a:rPr>
              <a:t/>
            </a:r>
            <a:br>
              <a:rPr lang="en-US" sz="900" dirty="0">
                <a:solidFill>
                  <a:schemeClr val="tx1"/>
                </a:solidFill>
                <a:latin typeface="+mn-lt"/>
                <a:cs typeface="+mn-cs"/>
              </a:rPr>
            </a:br>
            <a:endParaRPr lang="en-US" sz="900" dirty="0">
              <a:solidFill>
                <a:schemeClr val="tx1"/>
              </a:solidFill>
              <a:latin typeface="+mn-lt"/>
              <a:cs typeface="+mn-cs"/>
            </a:endParaRPr>
          </a:p>
        </p:txBody>
      </p:sp>
      <p:sp>
        <p:nvSpPr>
          <p:cNvPr id="4" name="Slide Number Placeholder 3"/>
          <p:cNvSpPr>
            <a:spLocks noGrp="1"/>
          </p:cNvSpPr>
          <p:nvPr>
            <p:ph type="sldNum" sz="quarter" idx="10"/>
          </p:nvPr>
        </p:nvSpPr>
        <p:spPr/>
        <p:txBody>
          <a:bodyPr/>
          <a:lstStyle/>
          <a:p>
            <a:fld id="{CD834DAD-DF98-44E2-A25C-0E8DEB5DEE33}" type="slidenum">
              <a:rPr lang="en-US" smtClean="0"/>
              <a:t>36</a:t>
            </a:fld>
            <a:endParaRPr lang="en-US" dirty="0"/>
          </a:p>
        </p:txBody>
      </p:sp>
    </p:spTree>
    <p:extLst>
      <p:ext uri="{BB962C8B-B14F-4D97-AF65-F5344CB8AC3E}">
        <p14:creationId xmlns:p14="http://schemas.microsoft.com/office/powerpoint/2010/main" val="2362312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37</a:t>
            </a:fld>
            <a:endParaRPr lang="fr-CA" dirty="0"/>
          </a:p>
        </p:txBody>
      </p:sp>
    </p:spTree>
    <p:extLst>
      <p:ext uri="{BB962C8B-B14F-4D97-AF65-F5344CB8AC3E}">
        <p14:creationId xmlns:p14="http://schemas.microsoft.com/office/powerpoint/2010/main" val="1408786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D834DAD-DF98-44E2-A25C-0E8DEB5DEE33}" type="slidenum">
              <a:rPr lang="en-US" smtClean="0"/>
              <a:t>38</a:t>
            </a:fld>
            <a:endParaRPr lang="en-US" dirty="0"/>
          </a:p>
        </p:txBody>
      </p:sp>
    </p:spTree>
    <p:extLst>
      <p:ext uri="{BB962C8B-B14F-4D97-AF65-F5344CB8AC3E}">
        <p14:creationId xmlns:p14="http://schemas.microsoft.com/office/powerpoint/2010/main" val="2689375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D834DAD-DF98-44E2-A25C-0E8DEB5DEE33}"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804867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685800" rtl="0" eaLnBrk="1" fontAlgn="auto" latinLnBrk="0" hangingPunct="1">
              <a:lnSpc>
                <a:spcPct val="100000"/>
              </a:lnSpc>
              <a:spcBef>
                <a:spcPts val="0"/>
              </a:spcBef>
              <a:spcAft>
                <a:spcPts val="0"/>
              </a:spcAft>
              <a:buClrTx/>
              <a:buSzTx/>
              <a:buFontTx/>
              <a:buNone/>
              <a:tabLst/>
              <a:defRPr/>
            </a:pPr>
            <a:endParaRPr lang="en-CA" altLang="en-US" dirty="0"/>
          </a:p>
        </p:txBody>
      </p:sp>
      <p:sp>
        <p:nvSpPr>
          <p:cNvPr id="4" name="Slide Number Placeholder 3"/>
          <p:cNvSpPr>
            <a:spLocks noGrp="1"/>
          </p:cNvSpPr>
          <p:nvPr>
            <p:ph type="sldNum" sz="quarter" idx="10"/>
          </p:nvPr>
        </p:nvSpPr>
        <p:spPr/>
        <p:txBody>
          <a:bodyPr/>
          <a:lstStyle/>
          <a:p>
            <a:fld id="{CD834DAD-DF98-44E2-A25C-0E8DEB5DEE33}" type="slidenum">
              <a:rPr lang="en-US" smtClean="0"/>
              <a:t>5</a:t>
            </a:fld>
            <a:endParaRPr lang="en-US" dirty="0"/>
          </a:p>
        </p:txBody>
      </p:sp>
    </p:spTree>
    <p:extLst>
      <p:ext uri="{BB962C8B-B14F-4D97-AF65-F5344CB8AC3E}">
        <p14:creationId xmlns:p14="http://schemas.microsoft.com/office/powerpoint/2010/main" val="211950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lang="en-US" sz="900" dirty="0"/>
              <a:t>Understanding the complexities of ICS Cybersecurity. There is much more to it than installing a firewall. Doing the most to protect people and assets. </a:t>
            </a:r>
            <a:endParaRPr lang="en-CA" altLang="en-US" dirty="0"/>
          </a:p>
          <a:p>
            <a:pPr marL="0" lvl="1"/>
            <a:r>
              <a:rPr lang="en-CA" altLang="en-US" dirty="0"/>
              <a:t>“Technology by itself produces a very limited protection if it is not combined with a process to manage that technology and with people trained on how to use it effectively”</a:t>
            </a:r>
          </a:p>
        </p:txBody>
      </p:sp>
      <p:sp>
        <p:nvSpPr>
          <p:cNvPr id="4" name="Slide Number Placeholder 3"/>
          <p:cNvSpPr>
            <a:spLocks noGrp="1"/>
          </p:cNvSpPr>
          <p:nvPr>
            <p:ph type="sldNum" sz="quarter" idx="10"/>
          </p:nvPr>
        </p:nvSpPr>
        <p:spPr/>
        <p:txBody>
          <a:bodyPr/>
          <a:lstStyle/>
          <a:p>
            <a:fld id="{CD834DAD-DF98-44E2-A25C-0E8DEB5DEE33}" type="slidenum">
              <a:rPr lang="en-US" smtClean="0"/>
              <a:t>6</a:t>
            </a:fld>
            <a:endParaRPr lang="en-US" dirty="0"/>
          </a:p>
        </p:txBody>
      </p:sp>
    </p:spTree>
    <p:extLst>
      <p:ext uri="{BB962C8B-B14F-4D97-AF65-F5344CB8AC3E}">
        <p14:creationId xmlns:p14="http://schemas.microsoft.com/office/powerpoint/2010/main" val="2119506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US" baseline="0" dirty="0" smtClean="0"/>
              <a:t>The </a:t>
            </a:r>
            <a:r>
              <a:rPr lang="en-US" baseline="0" dirty="0"/>
              <a:t>equipment is sometime very old and not designed with security in mind</a:t>
            </a:r>
          </a:p>
          <a:p>
            <a:r>
              <a:rPr lang="en-US" baseline="0" dirty="0"/>
              <a:t>DH+, Modbus, </a:t>
            </a:r>
            <a:r>
              <a:rPr lang="en-US" baseline="0" dirty="0" err="1"/>
              <a:t>Profibus</a:t>
            </a:r>
            <a:r>
              <a:rPr lang="en-US" baseline="0" dirty="0"/>
              <a:t>, </a:t>
            </a:r>
            <a:r>
              <a:rPr lang="en-US" baseline="0" dirty="0" err="1"/>
              <a:t>DeviceNet</a:t>
            </a:r>
            <a:endParaRPr lang="en-US" baseline="0" dirty="0"/>
          </a:p>
          <a:p>
            <a:r>
              <a:rPr lang="en-US" baseline="0" dirty="0"/>
              <a:t>PLC and DCS are now becoming more similar, </a:t>
            </a:r>
            <a:r>
              <a:rPr lang="en-US" baseline="0" dirty="0" err="1"/>
              <a:t>prev</a:t>
            </a:r>
            <a:r>
              <a:rPr lang="en-US" baseline="0" dirty="0"/>
              <a:t> PLC on/off control, DCS process control (PID)</a:t>
            </a:r>
          </a:p>
          <a:p>
            <a:r>
              <a:rPr lang="en-US" baseline="0" dirty="0"/>
              <a:t>Ethernet was non deterministic, not trusted for control systems</a:t>
            </a:r>
          </a:p>
          <a:p>
            <a:pPr>
              <a:buClr>
                <a:srgbClr val="007398"/>
              </a:buClr>
            </a:pPr>
            <a:r>
              <a:rPr lang="en-CA" sz="900" dirty="0">
                <a:solidFill>
                  <a:schemeClr val="tx1"/>
                </a:solidFill>
              </a:rPr>
              <a:t>IED – Intelligent Electronic Devices</a:t>
            </a:r>
          </a:p>
          <a:p>
            <a:pPr>
              <a:buClr>
                <a:srgbClr val="007398"/>
              </a:buClr>
            </a:pPr>
            <a:r>
              <a:rPr lang="en-CA" sz="900" dirty="0">
                <a:solidFill>
                  <a:schemeClr val="tx1"/>
                </a:solidFill>
              </a:rPr>
              <a:t>HMI – Human-Machine Interface</a:t>
            </a:r>
          </a:p>
          <a:p>
            <a:pPr>
              <a:buClr>
                <a:srgbClr val="007398"/>
              </a:buClr>
            </a:pPr>
            <a:r>
              <a:rPr lang="en-CA" sz="900" dirty="0">
                <a:solidFill>
                  <a:schemeClr val="tx1"/>
                </a:solidFill>
              </a:rPr>
              <a:t>DCS – Distributed Control System</a:t>
            </a:r>
          </a:p>
          <a:p>
            <a:pPr>
              <a:buClr>
                <a:srgbClr val="007398"/>
              </a:buClr>
            </a:pPr>
            <a:r>
              <a:rPr lang="en-CA" sz="900" dirty="0">
                <a:solidFill>
                  <a:schemeClr val="tx1"/>
                </a:solidFill>
              </a:rPr>
              <a:t>RTU – Remote Terminal Unit</a:t>
            </a:r>
          </a:p>
          <a:p>
            <a:pPr>
              <a:buClr>
                <a:srgbClr val="007398"/>
              </a:buClr>
            </a:pPr>
            <a:r>
              <a:rPr lang="en-CA" sz="900" dirty="0">
                <a:solidFill>
                  <a:schemeClr val="tx1"/>
                </a:solidFill>
              </a:rPr>
              <a:t>PLC – Programmable Logic Controller</a:t>
            </a:r>
          </a:p>
          <a:p>
            <a:pPr>
              <a:buClr>
                <a:srgbClr val="007398"/>
              </a:buClr>
            </a:pPr>
            <a:r>
              <a:rPr lang="en-CA" sz="900" dirty="0">
                <a:solidFill>
                  <a:schemeClr val="tx1"/>
                </a:solidFill>
              </a:rPr>
              <a:t>SIS - Safety Instrumented System</a:t>
            </a:r>
          </a:p>
          <a:p>
            <a:pPr>
              <a:buClr>
                <a:srgbClr val="007398"/>
              </a:buClr>
            </a:pPr>
            <a:r>
              <a:rPr lang="en-CA" sz="900" dirty="0">
                <a:solidFill>
                  <a:schemeClr val="tx1"/>
                </a:solidFill>
              </a:rPr>
              <a:t>SCADA – Supervisory Control and Data Acquisition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7</a:t>
            </a:fld>
            <a:endParaRPr lang="fr-CA" dirty="0"/>
          </a:p>
        </p:txBody>
      </p:sp>
    </p:spTree>
    <p:extLst>
      <p:ext uri="{BB962C8B-B14F-4D97-AF65-F5344CB8AC3E}">
        <p14:creationId xmlns:p14="http://schemas.microsoft.com/office/powerpoint/2010/main" val="274358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2588" y="685800"/>
            <a:ext cx="6094412" cy="3429000"/>
          </a:xfrm>
          <a:ln/>
        </p:spPr>
      </p:sp>
      <p:sp>
        <p:nvSpPr>
          <p:cNvPr id="43011" name="Rectangle 3"/>
          <p:cNvSpPr>
            <a:spLocks noGrp="1" noChangeArrowheads="1"/>
          </p:cNvSpPr>
          <p:nvPr>
            <p:ph type="body" idx="1"/>
          </p:nvPr>
        </p:nvSpPr>
        <p:spPr>
          <a:noFill/>
        </p:spPr>
        <p:txBody>
          <a:bodyPr/>
          <a:lstStyle/>
          <a:p>
            <a:pPr defTabSz="864931" fontAlgn="base">
              <a:spcBef>
                <a:spcPct val="30000"/>
              </a:spcBef>
              <a:spcAft>
                <a:spcPct val="0"/>
              </a:spcAft>
              <a:defRPr/>
            </a:pPr>
            <a:r>
              <a:rPr lang="en-CA" sz="1100" dirty="0"/>
              <a:t>IT OT cyber in the title</a:t>
            </a:r>
          </a:p>
          <a:p>
            <a:pPr defTabSz="864931" fontAlgn="base">
              <a:spcBef>
                <a:spcPct val="30000"/>
              </a:spcBef>
              <a:spcAft>
                <a:spcPct val="0"/>
              </a:spcAft>
              <a:defRPr/>
            </a:pPr>
            <a:r>
              <a:rPr lang="en-CA" sz="1100" dirty="0"/>
              <a:t>Safety is King for Operations</a:t>
            </a:r>
          </a:p>
          <a:p>
            <a:pPr defTabSz="864931" fontAlgn="base">
              <a:spcBef>
                <a:spcPct val="30000"/>
              </a:spcBef>
              <a:spcAft>
                <a:spcPct val="0"/>
              </a:spcAft>
              <a:defRPr/>
            </a:pPr>
            <a:r>
              <a:rPr lang="en-CA" sz="1100" dirty="0"/>
              <a:t>Followed by reliability and availability</a:t>
            </a:r>
          </a:p>
          <a:p>
            <a:pPr defTabSz="864931" fontAlgn="base">
              <a:spcBef>
                <a:spcPct val="30000"/>
              </a:spcBef>
              <a:spcAft>
                <a:spcPct val="0"/>
              </a:spcAft>
              <a:defRPr/>
            </a:pPr>
            <a:r>
              <a:rPr lang="en-CA" sz="1100" dirty="0"/>
              <a:t>Protecting information is important but is not the #1 item</a:t>
            </a:r>
          </a:p>
          <a:p>
            <a:pPr defTabSz="864931" fontAlgn="base">
              <a:spcBef>
                <a:spcPct val="30000"/>
              </a:spcBef>
              <a:spcAft>
                <a:spcPct val="0"/>
              </a:spcAft>
              <a:defRPr/>
            </a:pPr>
            <a:r>
              <a:rPr lang="en-CA" sz="1100" b="1" dirty="0"/>
              <a:t>IT/OT knowledge share</a:t>
            </a:r>
          </a:p>
          <a:p>
            <a:pPr marL="171450" indent="-171450" defTabSz="864931" fontAlgn="base">
              <a:spcBef>
                <a:spcPct val="30000"/>
              </a:spcBef>
              <a:spcAft>
                <a:spcPct val="0"/>
              </a:spcAft>
              <a:buFontTx/>
              <a:buChar char="-"/>
              <a:defRPr/>
            </a:pPr>
            <a:r>
              <a:rPr lang="en-CA" sz="1100" dirty="0"/>
              <a:t>IT knowledge of network equipment</a:t>
            </a:r>
            <a:br>
              <a:rPr lang="en-CA" sz="1100" dirty="0"/>
            </a:br>
            <a:r>
              <a:rPr lang="en-CA" sz="1100" dirty="0"/>
              <a:t>- OT knowledge of data flow and </a:t>
            </a:r>
            <a:r>
              <a:rPr lang="en-CA" sz="1100" dirty="0" smtClean="0"/>
              <a:t>process</a:t>
            </a:r>
            <a:endParaRPr lang="en-CA" sz="1100" dirty="0"/>
          </a:p>
          <a:p>
            <a:pPr marL="0" indent="0">
              <a:spcBef>
                <a:spcPts val="600"/>
              </a:spcBef>
              <a:spcAft>
                <a:spcPts val="600"/>
              </a:spcAft>
              <a:buClr>
                <a:srgbClr val="007398"/>
              </a:buClr>
              <a:buFontTx/>
              <a:buNone/>
            </a:pPr>
            <a:r>
              <a:rPr lang="en-CA" sz="1100" dirty="0"/>
              <a:t>There are significant differences between IT and OT </a:t>
            </a:r>
          </a:p>
          <a:p>
            <a:pPr marL="0" indent="0">
              <a:spcBef>
                <a:spcPts val="600"/>
              </a:spcBef>
              <a:spcAft>
                <a:spcPts val="600"/>
              </a:spcAft>
              <a:buClr>
                <a:srgbClr val="007398"/>
              </a:buClr>
              <a:buFontTx/>
              <a:buNone/>
            </a:pPr>
            <a:r>
              <a:rPr lang="en-CA" sz="1100" dirty="0"/>
              <a:t>Both require a lot of expertise, talent and experience to be successful</a:t>
            </a:r>
          </a:p>
          <a:p>
            <a:pPr marL="0" indent="0">
              <a:spcBef>
                <a:spcPts val="600"/>
              </a:spcBef>
              <a:spcAft>
                <a:spcPts val="600"/>
              </a:spcAft>
              <a:buClr>
                <a:srgbClr val="007398"/>
              </a:buClr>
              <a:buFontTx/>
              <a:buNone/>
            </a:pPr>
            <a:r>
              <a:rPr lang="en-CA" sz="1100" dirty="0"/>
              <a:t>IT Processes and doctrines do not necessarily “fit” into OT systems</a:t>
            </a:r>
          </a:p>
          <a:p>
            <a:pPr marL="0" indent="0">
              <a:spcBef>
                <a:spcPts val="600"/>
              </a:spcBef>
              <a:spcAft>
                <a:spcPts val="600"/>
              </a:spcAft>
              <a:buClr>
                <a:srgbClr val="007398"/>
              </a:buClr>
              <a:buFontTx/>
              <a:buNone/>
            </a:pPr>
            <a:r>
              <a:rPr lang="en-CA" sz="1100" dirty="0"/>
              <a:t>It is important that IT works with OT needs to understand the reliability impacts of information security technologies before their deployment</a:t>
            </a:r>
          </a:p>
          <a:p>
            <a:pPr marL="0" indent="0">
              <a:spcBef>
                <a:spcPts val="600"/>
              </a:spcBef>
              <a:spcAft>
                <a:spcPts val="600"/>
              </a:spcAft>
              <a:buClr>
                <a:srgbClr val="007398"/>
              </a:buClr>
              <a:buFontTx/>
              <a:buNone/>
            </a:pPr>
            <a:r>
              <a:rPr lang="en-CA" sz="1100" dirty="0"/>
              <a:t>IT/OT groups need to work collaboratively sharing expertise</a:t>
            </a:r>
            <a:br>
              <a:rPr lang="en-CA" sz="1100" dirty="0"/>
            </a:br>
            <a:endParaRPr lang="en-CA" sz="1100" dirty="0"/>
          </a:p>
          <a:p>
            <a:pPr marL="171450" indent="-171450" defTabSz="864931" fontAlgn="base">
              <a:spcBef>
                <a:spcPct val="30000"/>
              </a:spcBef>
              <a:spcAft>
                <a:spcPct val="0"/>
              </a:spcAft>
              <a:buFontTx/>
              <a:buChar char="-"/>
              <a:defRPr/>
            </a:pPr>
            <a:endParaRPr lang="en-CA" sz="1100" dirty="0"/>
          </a:p>
          <a:p>
            <a:pPr eaLnBrk="1" hangingPunct="1"/>
            <a:endParaRPr lang="fr-CA" b="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r>
              <a:rPr lang="en-US" dirty="0"/>
              <a:t>Availability is most important</a:t>
            </a:r>
          </a:p>
          <a:p>
            <a:r>
              <a:rPr lang="en-US" dirty="0"/>
              <a:t>ICS is more mature in regulated environments</a:t>
            </a:r>
          </a:p>
          <a:p>
            <a:r>
              <a:rPr lang="en-US" dirty="0"/>
              <a:t>Patching and anti virus has challenges</a:t>
            </a:r>
          </a:p>
          <a:p>
            <a:r>
              <a:rPr lang="en-US" dirty="0"/>
              <a:t>SIEM is being used for larger companies, products are becoming more suited for ICS</a:t>
            </a:r>
          </a:p>
          <a:p>
            <a:r>
              <a:rPr lang="en-US" dirty="0"/>
              <a:t>Examples of harsh environments 60C to -20</a:t>
            </a:r>
            <a:r>
              <a:rPr lang="en-US" baseline="0" dirty="0"/>
              <a:t> C switch</a:t>
            </a:r>
            <a:endParaRPr lang="en-US" dirty="0"/>
          </a:p>
        </p:txBody>
      </p:sp>
      <p:sp>
        <p:nvSpPr>
          <p:cNvPr id="4" name="Slide Number Placeholder 3"/>
          <p:cNvSpPr>
            <a:spLocks noGrp="1"/>
          </p:cNvSpPr>
          <p:nvPr>
            <p:ph type="sldNum" sz="quarter" idx="10"/>
          </p:nvPr>
        </p:nvSpPr>
        <p:spPr/>
        <p:txBody>
          <a:bodyPr/>
          <a:lstStyle/>
          <a:p>
            <a:fld id="{C792E55B-B5FF-4F46-AB04-1469139E6075}" type="slidenum">
              <a:rPr lang="fr-CA" smtClean="0"/>
              <a:pPr/>
              <a:t>9</a:t>
            </a:fld>
            <a:endParaRPr lang="fr-CA" dirty="0"/>
          </a:p>
        </p:txBody>
      </p:sp>
    </p:spTree>
    <p:extLst>
      <p:ext uri="{BB962C8B-B14F-4D97-AF65-F5344CB8AC3E}">
        <p14:creationId xmlns:p14="http://schemas.microsoft.com/office/powerpoint/2010/main" val="2461361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dustrials_Cover_1">
    <p:spTree>
      <p:nvGrpSpPr>
        <p:cNvPr id="1" name=""/>
        <p:cNvGrpSpPr/>
        <p:nvPr/>
      </p:nvGrpSpPr>
      <p:grpSpPr>
        <a:xfrm>
          <a:off x="0" y="0"/>
          <a:ext cx="0" cy="0"/>
          <a:chOff x="0" y="0"/>
          <a:chExt cx="0" cy="0"/>
        </a:xfrm>
      </p:grpSpPr>
      <p:pic>
        <p:nvPicPr>
          <p:cNvPr id="8194" name="Picture 2" descr="G:\1000\023\GRAPHISME\PRESENTATIONS\Finaux\CoversPPT_16x9\Industrial (1)_2625.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508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88E1940-8B34-4B8A-A96F-C82FBF73E140}"/>
              </a:ext>
            </a:extLst>
          </p:cNvPr>
          <p:cNvGrpSpPr/>
          <p:nvPr userDrawn="1"/>
        </p:nvGrpSpPr>
        <p:grpSpPr>
          <a:xfrm>
            <a:off x="-244067" y="-11708"/>
            <a:ext cx="9504579" cy="5428829"/>
            <a:chOff x="-325422" y="-15610"/>
            <a:chExt cx="12672772" cy="7238438"/>
          </a:xfrm>
          <a:solidFill>
            <a:schemeClr val="bg1">
              <a:alpha val="5000"/>
            </a:schemeClr>
          </a:solidFill>
        </p:grpSpPr>
        <p:sp>
          <p:nvSpPr>
            <p:cNvPr id="1037" name="Freeform: Shape 1036">
              <a:extLst>
                <a:ext uri="{FF2B5EF4-FFF2-40B4-BE49-F238E27FC236}">
                  <a16:creationId xmlns:a16="http://schemas.microsoft.com/office/drawing/2014/main" id="{1ECC25BC-A7B1-4502-9184-AFFE37F65CD7}"/>
                </a:ext>
              </a:extLst>
            </p:cNvPr>
            <p:cNvSpPr/>
            <p:nvPr/>
          </p:nvSpPr>
          <p:spPr>
            <a:xfrm rot="13711678">
              <a:off x="6698831" y="1182749"/>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038" name="Freeform: Shape 1037">
              <a:extLst>
                <a:ext uri="{FF2B5EF4-FFF2-40B4-BE49-F238E27FC236}">
                  <a16:creationId xmlns:a16="http://schemas.microsoft.com/office/drawing/2014/main" id="{88DE2868-8226-44C0-8394-6146A96D7685}"/>
                </a:ext>
              </a:extLst>
            </p:cNvPr>
            <p:cNvSpPr/>
            <p:nvPr/>
          </p:nvSpPr>
          <p:spPr>
            <a:xfrm rot="13711678">
              <a:off x="6560451" y="1026186"/>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039" name="Freeform: Shape 1038">
              <a:extLst>
                <a:ext uri="{FF2B5EF4-FFF2-40B4-BE49-F238E27FC236}">
                  <a16:creationId xmlns:a16="http://schemas.microsoft.com/office/drawing/2014/main" id="{D0EC5F47-DC0A-4328-8A0F-65739DDA56A0}"/>
                </a:ext>
              </a:extLst>
            </p:cNvPr>
            <p:cNvSpPr/>
            <p:nvPr/>
          </p:nvSpPr>
          <p:spPr>
            <a:xfrm rot="13711678">
              <a:off x="6421989" y="869529"/>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071" name="Freeform: Shape 1070">
              <a:extLst>
                <a:ext uri="{FF2B5EF4-FFF2-40B4-BE49-F238E27FC236}">
                  <a16:creationId xmlns:a16="http://schemas.microsoft.com/office/drawing/2014/main" id="{FF3ADE90-17A8-4B51-B1A9-201B36CA908D}"/>
                </a:ext>
              </a:extLst>
            </p:cNvPr>
            <p:cNvSpPr/>
            <p:nvPr/>
          </p:nvSpPr>
          <p:spPr>
            <a:xfrm rot="13711678">
              <a:off x="6784838" y="972154"/>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39528" y="48491"/>
                    <a:pt x="41769" y="48491"/>
                    <a:pt x="44010"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072" name="Freeform: Shape 1071">
              <a:extLst>
                <a:ext uri="{FF2B5EF4-FFF2-40B4-BE49-F238E27FC236}">
                  <a16:creationId xmlns:a16="http://schemas.microsoft.com/office/drawing/2014/main" id="{918C1993-A684-427D-B568-67134A4C069B}"/>
                </a:ext>
              </a:extLst>
            </p:cNvPr>
            <p:cNvSpPr/>
            <p:nvPr/>
          </p:nvSpPr>
          <p:spPr>
            <a:xfrm rot="13711678">
              <a:off x="6646830" y="81601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073" name="Freeform: Shape 1072">
              <a:extLst>
                <a:ext uri="{FF2B5EF4-FFF2-40B4-BE49-F238E27FC236}">
                  <a16:creationId xmlns:a16="http://schemas.microsoft.com/office/drawing/2014/main" id="{97E33047-7954-41C6-9E7B-734FFC2556BB}"/>
                </a:ext>
              </a:extLst>
            </p:cNvPr>
            <p:cNvSpPr/>
            <p:nvPr/>
          </p:nvSpPr>
          <p:spPr>
            <a:xfrm rot="13711678">
              <a:off x="6507337" y="65818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07" name="Freeform: Shape 1106">
              <a:extLst>
                <a:ext uri="{FF2B5EF4-FFF2-40B4-BE49-F238E27FC236}">
                  <a16:creationId xmlns:a16="http://schemas.microsoft.com/office/drawing/2014/main" id="{4A9AEF9F-F6B3-4263-893A-27F1D42C31C6}"/>
                </a:ext>
              </a:extLst>
            </p:cNvPr>
            <p:cNvSpPr/>
            <p:nvPr/>
          </p:nvSpPr>
          <p:spPr>
            <a:xfrm rot="13711678">
              <a:off x="6724484" y="57375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41" name="Freeform: Shape 1140">
              <a:extLst>
                <a:ext uri="{FF2B5EF4-FFF2-40B4-BE49-F238E27FC236}">
                  <a16:creationId xmlns:a16="http://schemas.microsoft.com/office/drawing/2014/main" id="{86F0A8C6-F84A-48B1-974A-2698F2091E3D}"/>
                </a:ext>
              </a:extLst>
            </p:cNvPr>
            <p:cNvSpPr/>
            <p:nvPr/>
          </p:nvSpPr>
          <p:spPr>
            <a:xfrm rot="13711678">
              <a:off x="6811072" y="360430"/>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D34FF847-EB24-44BC-B4D4-FE5605A37C85}"/>
                </a:ext>
              </a:extLst>
            </p:cNvPr>
            <p:cNvGrpSpPr/>
            <p:nvPr userDrawn="1"/>
          </p:nvGrpSpPr>
          <p:grpSpPr>
            <a:xfrm>
              <a:off x="-325422" y="-15610"/>
              <a:ext cx="12672772" cy="7238438"/>
              <a:chOff x="-325422" y="-15610"/>
              <a:chExt cx="12672772" cy="7238438"/>
            </a:xfrm>
            <a:grpFill/>
          </p:grpSpPr>
          <p:grpSp>
            <p:nvGrpSpPr>
              <p:cNvPr id="1151" name="Group 1150">
                <a:extLst>
                  <a:ext uri="{FF2B5EF4-FFF2-40B4-BE49-F238E27FC236}">
                    <a16:creationId xmlns:a16="http://schemas.microsoft.com/office/drawing/2014/main" id="{944B6A25-E429-4AF8-99EE-A0E43DF44D38}"/>
                  </a:ext>
                </a:extLst>
              </p:cNvPr>
              <p:cNvGrpSpPr/>
              <p:nvPr userDrawn="1"/>
            </p:nvGrpSpPr>
            <p:grpSpPr>
              <a:xfrm>
                <a:off x="6726770" y="-15610"/>
                <a:ext cx="5620580" cy="6343702"/>
                <a:chOff x="6836840" y="-238575"/>
                <a:chExt cx="5620580" cy="6343702"/>
              </a:xfrm>
              <a:grpFill/>
            </p:grpSpPr>
            <p:sp>
              <p:nvSpPr>
                <p:cNvPr id="1152" name="Freeform: Shape 1151">
                  <a:extLst>
                    <a:ext uri="{FF2B5EF4-FFF2-40B4-BE49-F238E27FC236}">
                      <a16:creationId xmlns:a16="http://schemas.microsoft.com/office/drawing/2014/main" id="{26062267-4BBF-4FB0-8312-F10C04F804E1}"/>
                    </a:ext>
                  </a:extLst>
                </p:cNvPr>
                <p:cNvSpPr/>
                <p:nvPr/>
              </p:nvSpPr>
              <p:spPr>
                <a:xfrm rot="13711678">
                  <a:off x="10990086" y="6037904"/>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1208" y="39528"/>
                        <a:pt x="41208" y="39528"/>
                        <a:pt x="41208" y="39528"/>
                      </a:cubicBezTo>
                      <a:cubicBezTo>
                        <a:pt x="4120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53" name="Freeform: Shape 1152">
                  <a:extLst>
                    <a:ext uri="{FF2B5EF4-FFF2-40B4-BE49-F238E27FC236}">
                      <a16:creationId xmlns:a16="http://schemas.microsoft.com/office/drawing/2014/main" id="{C7DEC6BB-D0BC-411C-AA1F-0F0FAC8D9A5B}"/>
                    </a:ext>
                  </a:extLst>
                </p:cNvPr>
                <p:cNvSpPr/>
                <p:nvPr/>
              </p:nvSpPr>
              <p:spPr>
                <a:xfrm rot="13711678">
                  <a:off x="10851624" y="5881247"/>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54" name="Freeform: Shape 1153">
                  <a:extLst>
                    <a:ext uri="{FF2B5EF4-FFF2-40B4-BE49-F238E27FC236}">
                      <a16:creationId xmlns:a16="http://schemas.microsoft.com/office/drawing/2014/main" id="{108A5A6A-AD90-4138-9C82-450B6D0E8DFA}"/>
                    </a:ext>
                  </a:extLst>
                </p:cNvPr>
                <p:cNvSpPr/>
                <p:nvPr/>
              </p:nvSpPr>
              <p:spPr>
                <a:xfrm rot="13711678">
                  <a:off x="10712956" y="5724357"/>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41769"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55" name="Freeform: Shape 1154">
                  <a:extLst>
                    <a:ext uri="{FF2B5EF4-FFF2-40B4-BE49-F238E27FC236}">
                      <a16:creationId xmlns:a16="http://schemas.microsoft.com/office/drawing/2014/main" id="{45197171-C32D-432C-A764-B35D2CA60F90}"/>
                    </a:ext>
                  </a:extLst>
                </p:cNvPr>
                <p:cNvSpPr/>
                <p:nvPr/>
              </p:nvSpPr>
              <p:spPr>
                <a:xfrm rot="13711678">
                  <a:off x="10574576" y="5567793"/>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56" name="Freeform: Shape 1155">
                  <a:extLst>
                    <a:ext uri="{FF2B5EF4-FFF2-40B4-BE49-F238E27FC236}">
                      <a16:creationId xmlns:a16="http://schemas.microsoft.com/office/drawing/2014/main" id="{D0445301-467C-489A-B223-F3D5BAF677A7}"/>
                    </a:ext>
                  </a:extLst>
                </p:cNvPr>
                <p:cNvSpPr/>
                <p:nvPr/>
              </p:nvSpPr>
              <p:spPr>
                <a:xfrm rot="13711678">
                  <a:off x="10436114" y="5411136"/>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57" name="Freeform: Shape 1156">
                  <a:extLst>
                    <a:ext uri="{FF2B5EF4-FFF2-40B4-BE49-F238E27FC236}">
                      <a16:creationId xmlns:a16="http://schemas.microsoft.com/office/drawing/2014/main" id="{AA0B9518-22A2-404A-9E86-A8DFD4D834A4}"/>
                    </a:ext>
                  </a:extLst>
                </p:cNvPr>
                <p:cNvSpPr/>
                <p:nvPr/>
              </p:nvSpPr>
              <p:spPr>
                <a:xfrm rot="13711678">
                  <a:off x="10297445" y="5254246"/>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58" name="Freeform: Shape 1157">
                  <a:extLst>
                    <a:ext uri="{FF2B5EF4-FFF2-40B4-BE49-F238E27FC236}">
                      <a16:creationId xmlns:a16="http://schemas.microsoft.com/office/drawing/2014/main" id="{66334592-58D5-4292-AC08-C2647F71C239}"/>
                    </a:ext>
                  </a:extLst>
                </p:cNvPr>
                <p:cNvSpPr/>
                <p:nvPr/>
              </p:nvSpPr>
              <p:spPr>
                <a:xfrm rot="13711678">
                  <a:off x="10159437" y="5098102"/>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59" name="Freeform: Shape 1158">
                  <a:extLst>
                    <a:ext uri="{FF2B5EF4-FFF2-40B4-BE49-F238E27FC236}">
                      <a16:creationId xmlns:a16="http://schemas.microsoft.com/office/drawing/2014/main" id="{7BC1E1F0-7717-4C13-9B0A-6E4887313729}"/>
                    </a:ext>
                  </a:extLst>
                </p:cNvPr>
                <p:cNvSpPr/>
                <p:nvPr/>
              </p:nvSpPr>
              <p:spPr>
                <a:xfrm rot="13711678">
                  <a:off x="10021057" y="4941538"/>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4120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0" name="Freeform: Shape 1159">
                  <a:extLst>
                    <a:ext uri="{FF2B5EF4-FFF2-40B4-BE49-F238E27FC236}">
                      <a16:creationId xmlns:a16="http://schemas.microsoft.com/office/drawing/2014/main" id="{92995200-7F9E-4FDB-A624-65E71404F6CF}"/>
                    </a:ext>
                  </a:extLst>
                </p:cNvPr>
                <p:cNvSpPr/>
                <p:nvPr/>
              </p:nvSpPr>
              <p:spPr>
                <a:xfrm rot="13711678">
                  <a:off x="9882595" y="4784881"/>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1" name="Freeform: Shape 1160">
                  <a:extLst>
                    <a:ext uri="{FF2B5EF4-FFF2-40B4-BE49-F238E27FC236}">
                      <a16:creationId xmlns:a16="http://schemas.microsoft.com/office/drawing/2014/main" id="{D8D86D2D-A447-42D3-9C7F-1C20B9E47E51}"/>
                    </a:ext>
                  </a:extLst>
                </p:cNvPr>
                <p:cNvSpPr/>
                <p:nvPr/>
              </p:nvSpPr>
              <p:spPr>
                <a:xfrm rot="13711678">
                  <a:off x="9743927" y="4627991"/>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2" name="Freeform: Shape 1161">
                  <a:extLst>
                    <a:ext uri="{FF2B5EF4-FFF2-40B4-BE49-F238E27FC236}">
                      <a16:creationId xmlns:a16="http://schemas.microsoft.com/office/drawing/2014/main" id="{DFFC0737-5C3C-404A-B116-C8943FE009F0}"/>
                    </a:ext>
                  </a:extLst>
                </p:cNvPr>
                <p:cNvSpPr/>
                <p:nvPr/>
              </p:nvSpPr>
              <p:spPr>
                <a:xfrm rot="13711678">
                  <a:off x="9605918" y="4471847"/>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3" name="Freeform: Shape 1162">
                  <a:extLst>
                    <a:ext uri="{FF2B5EF4-FFF2-40B4-BE49-F238E27FC236}">
                      <a16:creationId xmlns:a16="http://schemas.microsoft.com/office/drawing/2014/main" id="{57424B0B-D16B-484F-B74F-CECBDB132954}"/>
                    </a:ext>
                  </a:extLst>
                </p:cNvPr>
                <p:cNvSpPr/>
                <p:nvPr/>
              </p:nvSpPr>
              <p:spPr>
                <a:xfrm rot="13711678">
                  <a:off x="9467538" y="4315283"/>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4" name="Freeform: Shape 1163">
                  <a:extLst>
                    <a:ext uri="{FF2B5EF4-FFF2-40B4-BE49-F238E27FC236}">
                      <a16:creationId xmlns:a16="http://schemas.microsoft.com/office/drawing/2014/main" id="{0BD6E92A-CEF8-482D-BEF3-CFB5A2A4AC47}"/>
                    </a:ext>
                  </a:extLst>
                </p:cNvPr>
                <p:cNvSpPr/>
                <p:nvPr/>
              </p:nvSpPr>
              <p:spPr>
                <a:xfrm rot="13711678">
                  <a:off x="9328416" y="4157880"/>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5" name="Freeform: Shape 1164">
                  <a:extLst>
                    <a:ext uri="{FF2B5EF4-FFF2-40B4-BE49-F238E27FC236}">
                      <a16:creationId xmlns:a16="http://schemas.microsoft.com/office/drawing/2014/main" id="{196A35F5-54EC-4ED9-8EE0-06E942BCF0AF}"/>
                    </a:ext>
                  </a:extLst>
                </p:cNvPr>
                <p:cNvSpPr/>
                <p:nvPr/>
              </p:nvSpPr>
              <p:spPr>
                <a:xfrm rot="13711678">
                  <a:off x="9190408" y="4001736"/>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6" name="Freeform: Shape 1165">
                  <a:extLst>
                    <a:ext uri="{FF2B5EF4-FFF2-40B4-BE49-F238E27FC236}">
                      <a16:creationId xmlns:a16="http://schemas.microsoft.com/office/drawing/2014/main" id="{429090D9-C014-464B-9951-5ABBEC991B53}"/>
                    </a:ext>
                  </a:extLst>
                </p:cNvPr>
                <p:cNvSpPr/>
                <p:nvPr/>
              </p:nvSpPr>
              <p:spPr>
                <a:xfrm rot="13711678">
                  <a:off x="9052028" y="3845172"/>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7" name="Freeform: Shape 1166">
                  <a:extLst>
                    <a:ext uri="{FF2B5EF4-FFF2-40B4-BE49-F238E27FC236}">
                      <a16:creationId xmlns:a16="http://schemas.microsoft.com/office/drawing/2014/main" id="{5117E378-014D-4A6C-8200-28A122379A56}"/>
                    </a:ext>
                  </a:extLst>
                </p:cNvPr>
                <p:cNvSpPr/>
                <p:nvPr/>
              </p:nvSpPr>
              <p:spPr>
                <a:xfrm rot="13711678">
                  <a:off x="8913566" y="3688515"/>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8" name="Freeform: Shape 1167">
                  <a:extLst>
                    <a:ext uri="{FF2B5EF4-FFF2-40B4-BE49-F238E27FC236}">
                      <a16:creationId xmlns:a16="http://schemas.microsoft.com/office/drawing/2014/main" id="{A26DE0D6-B1DC-4212-862D-EAC8DCAA1B1B}"/>
                    </a:ext>
                  </a:extLst>
                </p:cNvPr>
                <p:cNvSpPr/>
                <p:nvPr/>
              </p:nvSpPr>
              <p:spPr>
                <a:xfrm rot="13711678">
                  <a:off x="8774897" y="3531625"/>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69" name="Freeform: Shape 1168">
                  <a:extLst>
                    <a:ext uri="{FF2B5EF4-FFF2-40B4-BE49-F238E27FC236}">
                      <a16:creationId xmlns:a16="http://schemas.microsoft.com/office/drawing/2014/main" id="{A991F5CA-0BEE-4DA6-A8F9-8E70039198F3}"/>
                    </a:ext>
                  </a:extLst>
                </p:cNvPr>
                <p:cNvSpPr/>
                <p:nvPr/>
              </p:nvSpPr>
              <p:spPr>
                <a:xfrm rot="13711678">
                  <a:off x="8636889" y="3375481"/>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0" name="Freeform: Shape 1169">
                  <a:extLst>
                    <a:ext uri="{FF2B5EF4-FFF2-40B4-BE49-F238E27FC236}">
                      <a16:creationId xmlns:a16="http://schemas.microsoft.com/office/drawing/2014/main" id="{101A7A9C-CFD4-43A2-9A69-32751BF3D5A1}"/>
                    </a:ext>
                  </a:extLst>
                </p:cNvPr>
                <p:cNvSpPr/>
                <p:nvPr/>
              </p:nvSpPr>
              <p:spPr>
                <a:xfrm rot="13711678">
                  <a:off x="8498509" y="3218917"/>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1" name="Freeform: Shape 1170">
                  <a:extLst>
                    <a:ext uri="{FF2B5EF4-FFF2-40B4-BE49-F238E27FC236}">
                      <a16:creationId xmlns:a16="http://schemas.microsoft.com/office/drawing/2014/main" id="{C9029A9D-B8A3-4110-8A4F-F934B560ACDD}"/>
                    </a:ext>
                  </a:extLst>
                </p:cNvPr>
                <p:cNvSpPr/>
                <p:nvPr/>
              </p:nvSpPr>
              <p:spPr>
                <a:xfrm rot="13711678">
                  <a:off x="8360047" y="3062260"/>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2765"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2" name="Freeform: Shape 1171">
                  <a:extLst>
                    <a:ext uri="{FF2B5EF4-FFF2-40B4-BE49-F238E27FC236}">
                      <a16:creationId xmlns:a16="http://schemas.microsoft.com/office/drawing/2014/main" id="{D72C095B-1D09-406A-912D-4D1AADCA2EA3}"/>
                    </a:ext>
                  </a:extLst>
                </p:cNvPr>
                <p:cNvSpPr/>
                <p:nvPr/>
              </p:nvSpPr>
              <p:spPr>
                <a:xfrm rot="13711678">
                  <a:off x="8221379" y="2905370"/>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3" name="Freeform: Shape 1172">
                  <a:extLst>
                    <a:ext uri="{FF2B5EF4-FFF2-40B4-BE49-F238E27FC236}">
                      <a16:creationId xmlns:a16="http://schemas.microsoft.com/office/drawing/2014/main" id="{68C91CE5-E6D0-491F-B494-721B801F86C6}"/>
                    </a:ext>
                  </a:extLst>
                </p:cNvPr>
                <p:cNvSpPr/>
                <p:nvPr/>
              </p:nvSpPr>
              <p:spPr>
                <a:xfrm rot="13711678">
                  <a:off x="8082999" y="2748807"/>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4" name="Freeform: Shape 1173">
                  <a:extLst>
                    <a:ext uri="{FF2B5EF4-FFF2-40B4-BE49-F238E27FC236}">
                      <a16:creationId xmlns:a16="http://schemas.microsoft.com/office/drawing/2014/main" id="{471419AB-05E1-4395-B68F-75430DD08F0A}"/>
                    </a:ext>
                  </a:extLst>
                </p:cNvPr>
                <p:cNvSpPr/>
                <p:nvPr/>
              </p:nvSpPr>
              <p:spPr>
                <a:xfrm rot="13711678">
                  <a:off x="7944537" y="2592150"/>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5" name="Freeform: Shape 1174">
                  <a:extLst>
                    <a:ext uri="{FF2B5EF4-FFF2-40B4-BE49-F238E27FC236}">
                      <a16:creationId xmlns:a16="http://schemas.microsoft.com/office/drawing/2014/main" id="{29F4DF80-154E-4431-B8A0-40DAA2FD52CE}"/>
                    </a:ext>
                  </a:extLst>
                </p:cNvPr>
                <p:cNvSpPr/>
                <p:nvPr/>
              </p:nvSpPr>
              <p:spPr>
                <a:xfrm rot="13711678">
                  <a:off x="7805868" y="2435259"/>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6" name="Freeform: Shape 1175">
                  <a:extLst>
                    <a:ext uri="{FF2B5EF4-FFF2-40B4-BE49-F238E27FC236}">
                      <a16:creationId xmlns:a16="http://schemas.microsoft.com/office/drawing/2014/main" id="{C99BA4AC-1AC7-4619-BB49-8B87A1C299E5}"/>
                    </a:ext>
                  </a:extLst>
                </p:cNvPr>
                <p:cNvSpPr/>
                <p:nvPr/>
              </p:nvSpPr>
              <p:spPr>
                <a:xfrm rot="13711678">
                  <a:off x="7667860" y="2279115"/>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7" name="Freeform: Shape 1176">
                  <a:extLst>
                    <a:ext uri="{FF2B5EF4-FFF2-40B4-BE49-F238E27FC236}">
                      <a16:creationId xmlns:a16="http://schemas.microsoft.com/office/drawing/2014/main" id="{1BD51915-F09F-4B06-8987-DD502D37D450}"/>
                    </a:ext>
                  </a:extLst>
                </p:cNvPr>
                <p:cNvSpPr/>
                <p:nvPr/>
              </p:nvSpPr>
              <p:spPr>
                <a:xfrm rot="13711678">
                  <a:off x="7529480" y="2122552"/>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8" name="Freeform: Shape 1177">
                  <a:extLst>
                    <a:ext uri="{FF2B5EF4-FFF2-40B4-BE49-F238E27FC236}">
                      <a16:creationId xmlns:a16="http://schemas.microsoft.com/office/drawing/2014/main" id="{FC21B288-E1C3-4991-9619-C7D0A3BB1838}"/>
                    </a:ext>
                  </a:extLst>
                </p:cNvPr>
                <p:cNvSpPr/>
                <p:nvPr/>
              </p:nvSpPr>
              <p:spPr>
                <a:xfrm rot="13711678">
                  <a:off x="7391018" y="1965895"/>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79" name="Freeform: Shape 1178">
                  <a:extLst>
                    <a:ext uri="{FF2B5EF4-FFF2-40B4-BE49-F238E27FC236}">
                      <a16:creationId xmlns:a16="http://schemas.microsoft.com/office/drawing/2014/main" id="{0D4366AB-1912-4F06-85B1-F174BD8ED497}"/>
                    </a:ext>
                  </a:extLst>
                </p:cNvPr>
                <p:cNvSpPr/>
                <p:nvPr/>
              </p:nvSpPr>
              <p:spPr>
                <a:xfrm rot="13711678">
                  <a:off x="7252349" y="1809004"/>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0" name="Freeform: Shape 1179">
                  <a:extLst>
                    <a:ext uri="{FF2B5EF4-FFF2-40B4-BE49-F238E27FC236}">
                      <a16:creationId xmlns:a16="http://schemas.microsoft.com/office/drawing/2014/main" id="{32AB6F13-D220-41D4-96CD-3110A429A6F7}"/>
                    </a:ext>
                  </a:extLst>
                </p:cNvPr>
                <p:cNvSpPr/>
                <p:nvPr/>
              </p:nvSpPr>
              <p:spPr>
                <a:xfrm rot="13711678">
                  <a:off x="7113970" y="1652441"/>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1" name="Freeform: Shape 1180">
                  <a:extLst>
                    <a:ext uri="{FF2B5EF4-FFF2-40B4-BE49-F238E27FC236}">
                      <a16:creationId xmlns:a16="http://schemas.microsoft.com/office/drawing/2014/main" id="{29E15014-3AEB-4D72-9C3F-BC757CA16B30}"/>
                    </a:ext>
                  </a:extLst>
                </p:cNvPr>
                <p:cNvSpPr/>
                <p:nvPr/>
              </p:nvSpPr>
              <p:spPr>
                <a:xfrm rot="13711678">
                  <a:off x="6975508" y="1495783"/>
                  <a:ext cx="67223" cy="67223"/>
                </a:xfrm>
                <a:custGeom>
                  <a:avLst/>
                  <a:gdLst>
                    <a:gd name="connsiteX0" fmla="*/ 40523 w 67223"/>
                    <a:gd name="connsiteY0" fmla="*/ 41769 h 67223"/>
                    <a:gd name="connsiteX1" fmla="*/ 40523 w 67223"/>
                    <a:gd name="connsiteY1" fmla="*/ 41769 h 67223"/>
                    <a:gd name="connsiteX2" fmla="*/ 40523 w 67223"/>
                    <a:gd name="connsiteY2" fmla="*/ 39528 h 67223"/>
                    <a:gd name="connsiteX3" fmla="*/ 40523 w 67223"/>
                    <a:gd name="connsiteY3" fmla="*/ 41769 h 67223"/>
                    <a:gd name="connsiteX4" fmla="*/ 40523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3" y="41769"/>
                      </a:moveTo>
                      <a:cubicBezTo>
                        <a:pt x="40523" y="41769"/>
                        <a:pt x="40523" y="41769"/>
                        <a:pt x="40523" y="41769"/>
                      </a:cubicBezTo>
                      <a:cubicBezTo>
                        <a:pt x="42764" y="39528"/>
                        <a:pt x="40523" y="39528"/>
                        <a:pt x="40523" y="39528"/>
                      </a:cubicBezTo>
                      <a:cubicBezTo>
                        <a:pt x="40523" y="39528"/>
                        <a:pt x="38283" y="39528"/>
                        <a:pt x="40523" y="41769"/>
                      </a:cubicBezTo>
                      <a:cubicBezTo>
                        <a:pt x="38283" y="41769"/>
                        <a:pt x="40523" y="41769"/>
                        <a:pt x="40523"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2" name="Freeform: Shape 1181">
                  <a:extLst>
                    <a:ext uri="{FF2B5EF4-FFF2-40B4-BE49-F238E27FC236}">
                      <a16:creationId xmlns:a16="http://schemas.microsoft.com/office/drawing/2014/main" id="{FF583CB5-0031-48FE-94D1-FAEA1A9234D7}"/>
                    </a:ext>
                  </a:extLst>
                </p:cNvPr>
                <p:cNvSpPr/>
                <p:nvPr/>
              </p:nvSpPr>
              <p:spPr>
                <a:xfrm rot="13711678">
                  <a:off x="6836840" y="1338893"/>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3" name="Freeform: Shape 1182">
                  <a:extLst>
                    <a:ext uri="{FF2B5EF4-FFF2-40B4-BE49-F238E27FC236}">
                      <a16:creationId xmlns:a16="http://schemas.microsoft.com/office/drawing/2014/main" id="{82353A69-0AD3-4ED5-9399-DCDADF0D2966}"/>
                    </a:ext>
                  </a:extLst>
                </p:cNvPr>
                <p:cNvSpPr/>
                <p:nvPr/>
              </p:nvSpPr>
              <p:spPr>
                <a:xfrm rot="13711678">
                  <a:off x="11076465" y="582772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41769"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4" name="Freeform: Shape 1183">
                  <a:extLst>
                    <a:ext uri="{FF2B5EF4-FFF2-40B4-BE49-F238E27FC236}">
                      <a16:creationId xmlns:a16="http://schemas.microsoft.com/office/drawing/2014/main" id="{7C671CAB-7831-4733-AB56-DA27D55CB5D2}"/>
                    </a:ext>
                  </a:extLst>
                </p:cNvPr>
                <p:cNvSpPr/>
                <p:nvPr/>
              </p:nvSpPr>
              <p:spPr>
                <a:xfrm rot="13711678">
                  <a:off x="10936972" y="5669906"/>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5" name="Freeform: Shape 1184">
                  <a:extLst>
                    <a:ext uri="{FF2B5EF4-FFF2-40B4-BE49-F238E27FC236}">
                      <a16:creationId xmlns:a16="http://schemas.microsoft.com/office/drawing/2014/main" id="{7B96527F-0032-49A4-8183-5119B35D7AF1}"/>
                    </a:ext>
                  </a:extLst>
                </p:cNvPr>
                <p:cNvSpPr/>
                <p:nvPr/>
              </p:nvSpPr>
              <p:spPr>
                <a:xfrm rot="13711678">
                  <a:off x="10798964" y="551376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6" name="Freeform: Shape 1185">
                  <a:extLst>
                    <a:ext uri="{FF2B5EF4-FFF2-40B4-BE49-F238E27FC236}">
                      <a16:creationId xmlns:a16="http://schemas.microsoft.com/office/drawing/2014/main" id="{CF76A901-251A-4443-9512-32C0C41D4E89}"/>
                    </a:ext>
                  </a:extLst>
                </p:cNvPr>
                <p:cNvSpPr/>
                <p:nvPr/>
              </p:nvSpPr>
              <p:spPr>
                <a:xfrm rot="13711678">
                  <a:off x="10660954" y="535761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7" name="Freeform: Shape 1186">
                  <a:extLst>
                    <a:ext uri="{FF2B5EF4-FFF2-40B4-BE49-F238E27FC236}">
                      <a16:creationId xmlns:a16="http://schemas.microsoft.com/office/drawing/2014/main" id="{3557AC33-D2BD-4F28-98A8-3AA1A3FCFD83}"/>
                    </a:ext>
                  </a:extLst>
                </p:cNvPr>
                <p:cNvSpPr/>
                <p:nvPr/>
              </p:nvSpPr>
              <p:spPr>
                <a:xfrm rot="13711678">
                  <a:off x="10522946" y="520147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8" name="Freeform: Shape 1187">
                  <a:extLst>
                    <a:ext uri="{FF2B5EF4-FFF2-40B4-BE49-F238E27FC236}">
                      <a16:creationId xmlns:a16="http://schemas.microsoft.com/office/drawing/2014/main" id="{EA2BBE51-A822-42D5-935E-C659D339AE2C}"/>
                    </a:ext>
                  </a:extLst>
                </p:cNvPr>
                <p:cNvSpPr/>
                <p:nvPr/>
              </p:nvSpPr>
              <p:spPr>
                <a:xfrm rot="13711678">
                  <a:off x="10383453" y="504365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89" name="Freeform: Shape 1188">
                  <a:extLst>
                    <a:ext uri="{FF2B5EF4-FFF2-40B4-BE49-F238E27FC236}">
                      <a16:creationId xmlns:a16="http://schemas.microsoft.com/office/drawing/2014/main" id="{95DF1E53-E84E-45FD-8D2B-2990DC9631BA}"/>
                    </a:ext>
                  </a:extLst>
                </p:cNvPr>
                <p:cNvSpPr/>
                <p:nvPr/>
              </p:nvSpPr>
              <p:spPr>
                <a:xfrm rot="13711678">
                  <a:off x="10245445" y="488750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0" name="Freeform: Shape 1189">
                  <a:extLst>
                    <a:ext uri="{FF2B5EF4-FFF2-40B4-BE49-F238E27FC236}">
                      <a16:creationId xmlns:a16="http://schemas.microsoft.com/office/drawing/2014/main" id="{D4362C72-B8E6-48B4-8D20-5808687B6E8B}"/>
                    </a:ext>
                  </a:extLst>
                </p:cNvPr>
                <p:cNvSpPr/>
                <p:nvPr/>
              </p:nvSpPr>
              <p:spPr>
                <a:xfrm rot="13711678">
                  <a:off x="10107436" y="473136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1" name="Freeform: Shape 1190">
                  <a:extLst>
                    <a:ext uri="{FF2B5EF4-FFF2-40B4-BE49-F238E27FC236}">
                      <a16:creationId xmlns:a16="http://schemas.microsoft.com/office/drawing/2014/main" id="{E905675E-FD6F-4B59-A313-BE4BDE2D0618}"/>
                    </a:ext>
                  </a:extLst>
                </p:cNvPr>
                <p:cNvSpPr/>
                <p:nvPr/>
              </p:nvSpPr>
              <p:spPr>
                <a:xfrm rot="13711678">
                  <a:off x="9967943" y="4573540"/>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2" name="Freeform: Shape 1191">
                  <a:extLst>
                    <a:ext uri="{FF2B5EF4-FFF2-40B4-BE49-F238E27FC236}">
                      <a16:creationId xmlns:a16="http://schemas.microsoft.com/office/drawing/2014/main" id="{74D895A7-3D3A-4DC0-A9AF-92C1E37DB37C}"/>
                    </a:ext>
                  </a:extLst>
                </p:cNvPr>
                <p:cNvSpPr/>
                <p:nvPr/>
              </p:nvSpPr>
              <p:spPr>
                <a:xfrm rot="13711678">
                  <a:off x="9833098" y="4417592"/>
                  <a:ext cx="67223" cy="67223"/>
                </a:xfrm>
                <a:custGeom>
                  <a:avLst/>
                  <a:gdLst>
                    <a:gd name="connsiteX0" fmla="*/ 46250 w 67223"/>
                    <a:gd name="connsiteY0" fmla="*/ 46250 h 67223"/>
                    <a:gd name="connsiteX1" fmla="*/ 48491 w 67223"/>
                    <a:gd name="connsiteY1" fmla="*/ 44009 h 67223"/>
                    <a:gd name="connsiteX2" fmla="*/ 44009 w 67223"/>
                    <a:gd name="connsiteY2" fmla="*/ 39528 h 67223"/>
                    <a:gd name="connsiteX3" fmla="*/ 39528 w 67223"/>
                    <a:gd name="connsiteY3" fmla="*/ 44009 h 67223"/>
                    <a:gd name="connsiteX4" fmla="*/ 46250 w 67223"/>
                    <a:gd name="connsiteY4" fmla="*/ 46250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6250" y="46250"/>
                      </a:moveTo>
                      <a:cubicBezTo>
                        <a:pt x="48491" y="46250"/>
                        <a:pt x="48491" y="46250"/>
                        <a:pt x="48491" y="44009"/>
                      </a:cubicBezTo>
                      <a:cubicBezTo>
                        <a:pt x="48491" y="41769"/>
                        <a:pt x="46250" y="39528"/>
                        <a:pt x="44009" y="39528"/>
                      </a:cubicBezTo>
                      <a:cubicBezTo>
                        <a:pt x="41768" y="39528"/>
                        <a:pt x="39528" y="41769"/>
                        <a:pt x="39528" y="44009"/>
                      </a:cubicBezTo>
                      <a:cubicBezTo>
                        <a:pt x="41768" y="46250"/>
                        <a:pt x="44009" y="46250"/>
                        <a:pt x="46250" y="4625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3" name="Freeform: Shape 1192">
                  <a:extLst>
                    <a:ext uri="{FF2B5EF4-FFF2-40B4-BE49-F238E27FC236}">
                      <a16:creationId xmlns:a16="http://schemas.microsoft.com/office/drawing/2014/main" id="{4FABAC2F-54DF-4A47-97C2-1CB73209D381}"/>
                    </a:ext>
                  </a:extLst>
                </p:cNvPr>
                <p:cNvSpPr/>
                <p:nvPr/>
              </p:nvSpPr>
              <p:spPr>
                <a:xfrm rot="13711678">
                  <a:off x="9691926" y="426125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4" name="Freeform: Shape 1193">
                  <a:extLst>
                    <a:ext uri="{FF2B5EF4-FFF2-40B4-BE49-F238E27FC236}">
                      <a16:creationId xmlns:a16="http://schemas.microsoft.com/office/drawing/2014/main" id="{65F22B0C-513A-4987-A61E-3F1F629CCDEB}"/>
                    </a:ext>
                  </a:extLst>
                </p:cNvPr>
                <p:cNvSpPr/>
                <p:nvPr/>
              </p:nvSpPr>
              <p:spPr>
                <a:xfrm rot="13711678">
                  <a:off x="9553917" y="410510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5" name="Freeform: Shape 1194">
                  <a:extLst>
                    <a:ext uri="{FF2B5EF4-FFF2-40B4-BE49-F238E27FC236}">
                      <a16:creationId xmlns:a16="http://schemas.microsoft.com/office/drawing/2014/main" id="{A41ADC1C-75EC-4FAB-9742-8E930A0CB2C5}"/>
                    </a:ext>
                  </a:extLst>
                </p:cNvPr>
                <p:cNvSpPr/>
                <p:nvPr/>
              </p:nvSpPr>
              <p:spPr>
                <a:xfrm rot="13711678">
                  <a:off x="9414424" y="394728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6" name="Freeform: Shape 1195">
                  <a:extLst>
                    <a:ext uri="{FF2B5EF4-FFF2-40B4-BE49-F238E27FC236}">
                      <a16:creationId xmlns:a16="http://schemas.microsoft.com/office/drawing/2014/main" id="{697B98C8-93EF-45C9-968A-45EA7B977B64}"/>
                    </a:ext>
                  </a:extLst>
                </p:cNvPr>
                <p:cNvSpPr/>
                <p:nvPr/>
              </p:nvSpPr>
              <p:spPr>
                <a:xfrm rot="13711678">
                  <a:off x="9276416" y="379114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7" name="Freeform: Shape 1196">
                  <a:extLst>
                    <a:ext uri="{FF2B5EF4-FFF2-40B4-BE49-F238E27FC236}">
                      <a16:creationId xmlns:a16="http://schemas.microsoft.com/office/drawing/2014/main" id="{B079A4CE-E2C9-4D04-AF11-BB477F671047}"/>
                    </a:ext>
                  </a:extLst>
                </p:cNvPr>
                <p:cNvSpPr/>
                <p:nvPr/>
              </p:nvSpPr>
              <p:spPr>
                <a:xfrm rot="13711678">
                  <a:off x="9138407" y="363499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8" name="Freeform: Shape 1197">
                  <a:extLst>
                    <a:ext uri="{FF2B5EF4-FFF2-40B4-BE49-F238E27FC236}">
                      <a16:creationId xmlns:a16="http://schemas.microsoft.com/office/drawing/2014/main" id="{783EAB9A-88CA-4383-9839-0636372F3EF9}"/>
                    </a:ext>
                  </a:extLst>
                </p:cNvPr>
                <p:cNvSpPr/>
                <p:nvPr/>
              </p:nvSpPr>
              <p:spPr>
                <a:xfrm rot="13711678">
                  <a:off x="8998914" y="347717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199" name="Freeform: Shape 1198">
                  <a:extLst>
                    <a:ext uri="{FF2B5EF4-FFF2-40B4-BE49-F238E27FC236}">
                      <a16:creationId xmlns:a16="http://schemas.microsoft.com/office/drawing/2014/main" id="{C34403BC-5427-4548-A19C-65097E75B802}"/>
                    </a:ext>
                  </a:extLst>
                </p:cNvPr>
                <p:cNvSpPr/>
                <p:nvPr/>
              </p:nvSpPr>
              <p:spPr>
                <a:xfrm rot="13711678">
                  <a:off x="8860905" y="3321030"/>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0" name="Freeform: Shape 1199">
                  <a:extLst>
                    <a:ext uri="{FF2B5EF4-FFF2-40B4-BE49-F238E27FC236}">
                      <a16:creationId xmlns:a16="http://schemas.microsoft.com/office/drawing/2014/main" id="{F02278D2-207C-4EB0-BEE5-CE9A888CA64B}"/>
                    </a:ext>
                  </a:extLst>
                </p:cNvPr>
                <p:cNvSpPr/>
                <p:nvPr/>
              </p:nvSpPr>
              <p:spPr>
                <a:xfrm rot="13711678">
                  <a:off x="8722897" y="3164887"/>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1" name="Freeform: Shape 1200">
                  <a:extLst>
                    <a:ext uri="{FF2B5EF4-FFF2-40B4-BE49-F238E27FC236}">
                      <a16:creationId xmlns:a16="http://schemas.microsoft.com/office/drawing/2014/main" id="{21114419-278D-4FE1-85AF-D47CD7DF0F09}"/>
                    </a:ext>
                  </a:extLst>
                </p:cNvPr>
                <p:cNvSpPr/>
                <p:nvPr/>
              </p:nvSpPr>
              <p:spPr>
                <a:xfrm rot="13711678">
                  <a:off x="8584888" y="300874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2" name="Freeform: Shape 1201">
                  <a:extLst>
                    <a:ext uri="{FF2B5EF4-FFF2-40B4-BE49-F238E27FC236}">
                      <a16:creationId xmlns:a16="http://schemas.microsoft.com/office/drawing/2014/main" id="{EE733916-CE0E-4D49-8A61-33761C9F1A21}"/>
                    </a:ext>
                  </a:extLst>
                </p:cNvPr>
                <p:cNvSpPr/>
                <p:nvPr/>
              </p:nvSpPr>
              <p:spPr>
                <a:xfrm rot="13711678">
                  <a:off x="8445395" y="285091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3" name="Freeform: Shape 1202">
                  <a:extLst>
                    <a:ext uri="{FF2B5EF4-FFF2-40B4-BE49-F238E27FC236}">
                      <a16:creationId xmlns:a16="http://schemas.microsoft.com/office/drawing/2014/main" id="{5F4BD08A-91DD-4473-9E38-AC9874AD29C4}"/>
                    </a:ext>
                  </a:extLst>
                </p:cNvPr>
                <p:cNvSpPr/>
                <p:nvPr/>
              </p:nvSpPr>
              <p:spPr>
                <a:xfrm rot="13711678">
                  <a:off x="8307386" y="269477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4" name="Freeform: Shape 1203">
                  <a:extLst>
                    <a:ext uri="{FF2B5EF4-FFF2-40B4-BE49-F238E27FC236}">
                      <a16:creationId xmlns:a16="http://schemas.microsoft.com/office/drawing/2014/main" id="{62140A24-C759-427A-B36B-1A264A2F129C}"/>
                    </a:ext>
                  </a:extLst>
                </p:cNvPr>
                <p:cNvSpPr/>
                <p:nvPr/>
              </p:nvSpPr>
              <p:spPr>
                <a:xfrm rot="13711678">
                  <a:off x="8169378" y="253863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5" name="Freeform: Shape 1204">
                  <a:extLst>
                    <a:ext uri="{FF2B5EF4-FFF2-40B4-BE49-F238E27FC236}">
                      <a16:creationId xmlns:a16="http://schemas.microsoft.com/office/drawing/2014/main" id="{DADEB022-F26C-42FE-8ACE-BCA9C0214104}"/>
                    </a:ext>
                  </a:extLst>
                </p:cNvPr>
                <p:cNvSpPr/>
                <p:nvPr/>
              </p:nvSpPr>
              <p:spPr>
                <a:xfrm rot="13711678">
                  <a:off x="8031369" y="2382488"/>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4010" y="48491"/>
                        <a:pt x="44010"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6" name="Freeform: Shape 1205">
                  <a:extLst>
                    <a:ext uri="{FF2B5EF4-FFF2-40B4-BE49-F238E27FC236}">
                      <a16:creationId xmlns:a16="http://schemas.microsoft.com/office/drawing/2014/main" id="{A405A595-CCD5-4B9A-8074-D60FBCAE2725}"/>
                    </a:ext>
                  </a:extLst>
                </p:cNvPr>
                <p:cNvSpPr/>
                <p:nvPr/>
              </p:nvSpPr>
              <p:spPr>
                <a:xfrm rot="13711678">
                  <a:off x="7891876" y="222466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7" name="Freeform: Shape 1206">
                  <a:extLst>
                    <a:ext uri="{FF2B5EF4-FFF2-40B4-BE49-F238E27FC236}">
                      <a16:creationId xmlns:a16="http://schemas.microsoft.com/office/drawing/2014/main" id="{8670EBB1-FAB4-423D-B823-181B9F4C18D7}"/>
                    </a:ext>
                  </a:extLst>
                </p:cNvPr>
                <p:cNvSpPr/>
                <p:nvPr/>
              </p:nvSpPr>
              <p:spPr>
                <a:xfrm rot="13711678">
                  <a:off x="7753868" y="206852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8" name="Freeform: Shape 1207">
                  <a:extLst>
                    <a:ext uri="{FF2B5EF4-FFF2-40B4-BE49-F238E27FC236}">
                      <a16:creationId xmlns:a16="http://schemas.microsoft.com/office/drawing/2014/main" id="{609B289E-3B87-4A02-9D8B-4B9EF7914528}"/>
                    </a:ext>
                  </a:extLst>
                </p:cNvPr>
                <p:cNvSpPr/>
                <p:nvPr/>
              </p:nvSpPr>
              <p:spPr>
                <a:xfrm rot="13711678">
                  <a:off x="7615859" y="1912377"/>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1769" y="48491"/>
                        <a:pt x="44010"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09" name="Freeform: Shape 1208">
                  <a:extLst>
                    <a:ext uri="{FF2B5EF4-FFF2-40B4-BE49-F238E27FC236}">
                      <a16:creationId xmlns:a16="http://schemas.microsoft.com/office/drawing/2014/main" id="{A33BFDDD-4E2F-4607-9940-35F8688070F9}"/>
                    </a:ext>
                  </a:extLst>
                </p:cNvPr>
                <p:cNvSpPr/>
                <p:nvPr/>
              </p:nvSpPr>
              <p:spPr>
                <a:xfrm rot="13711678">
                  <a:off x="7476366" y="175455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0" name="Freeform: Shape 1209">
                  <a:extLst>
                    <a:ext uri="{FF2B5EF4-FFF2-40B4-BE49-F238E27FC236}">
                      <a16:creationId xmlns:a16="http://schemas.microsoft.com/office/drawing/2014/main" id="{BBAF4C56-1342-4F43-A605-D5BF74C81DEE}"/>
                    </a:ext>
                  </a:extLst>
                </p:cNvPr>
                <p:cNvSpPr/>
                <p:nvPr/>
              </p:nvSpPr>
              <p:spPr>
                <a:xfrm rot="13711678">
                  <a:off x="7338357" y="159840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1" name="Freeform: Shape 1210">
                  <a:extLst>
                    <a:ext uri="{FF2B5EF4-FFF2-40B4-BE49-F238E27FC236}">
                      <a16:creationId xmlns:a16="http://schemas.microsoft.com/office/drawing/2014/main" id="{4EFEFBFA-72F6-45A3-95F9-6E2D3EE8230B}"/>
                    </a:ext>
                  </a:extLst>
                </p:cNvPr>
                <p:cNvSpPr/>
                <p:nvPr/>
              </p:nvSpPr>
              <p:spPr>
                <a:xfrm rot="13711678">
                  <a:off x="7200349" y="1442266"/>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1769" y="48491"/>
                        <a:pt x="44010"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2" name="Freeform: Shape 1211">
                  <a:extLst>
                    <a:ext uri="{FF2B5EF4-FFF2-40B4-BE49-F238E27FC236}">
                      <a16:creationId xmlns:a16="http://schemas.microsoft.com/office/drawing/2014/main" id="{5F6FFCE3-5C3F-41E0-8BBC-49264399D5EF}"/>
                    </a:ext>
                  </a:extLst>
                </p:cNvPr>
                <p:cNvSpPr/>
                <p:nvPr/>
              </p:nvSpPr>
              <p:spPr>
                <a:xfrm rot="13711678">
                  <a:off x="7062340" y="128612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3" name="Freeform: Shape 1212">
                  <a:extLst>
                    <a:ext uri="{FF2B5EF4-FFF2-40B4-BE49-F238E27FC236}">
                      <a16:creationId xmlns:a16="http://schemas.microsoft.com/office/drawing/2014/main" id="{DCB4781E-F40D-44B6-907F-8C8218B03486}"/>
                    </a:ext>
                  </a:extLst>
                </p:cNvPr>
                <p:cNvSpPr/>
                <p:nvPr/>
              </p:nvSpPr>
              <p:spPr>
                <a:xfrm rot="13711678">
                  <a:off x="6922848" y="112829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4" name="Freeform: Shape 1213">
                  <a:extLst>
                    <a:ext uri="{FF2B5EF4-FFF2-40B4-BE49-F238E27FC236}">
                      <a16:creationId xmlns:a16="http://schemas.microsoft.com/office/drawing/2014/main" id="{047F460F-5FE5-4656-A70A-4A2B80F76DA2}"/>
                    </a:ext>
                  </a:extLst>
                </p:cNvPr>
                <p:cNvSpPr/>
                <p:nvPr/>
              </p:nvSpPr>
              <p:spPr>
                <a:xfrm rot="13711678">
                  <a:off x="11292127" y="574161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5" name="Freeform: Shape 1214">
                  <a:extLst>
                    <a:ext uri="{FF2B5EF4-FFF2-40B4-BE49-F238E27FC236}">
                      <a16:creationId xmlns:a16="http://schemas.microsoft.com/office/drawing/2014/main" id="{A155AE17-1598-4735-840D-94AD710E3010}"/>
                    </a:ext>
                  </a:extLst>
                </p:cNvPr>
                <p:cNvSpPr/>
                <p:nvPr/>
              </p:nvSpPr>
              <p:spPr>
                <a:xfrm rot="13711678">
                  <a:off x="11154118" y="558546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6" name="Freeform: Shape 1215">
                  <a:extLst>
                    <a:ext uri="{FF2B5EF4-FFF2-40B4-BE49-F238E27FC236}">
                      <a16:creationId xmlns:a16="http://schemas.microsoft.com/office/drawing/2014/main" id="{E1CAEE5C-A1C2-481D-9051-03C6FBC16F53}"/>
                    </a:ext>
                  </a:extLst>
                </p:cNvPr>
                <p:cNvSpPr/>
                <p:nvPr/>
              </p:nvSpPr>
              <p:spPr>
                <a:xfrm rot="13711678">
                  <a:off x="11016109" y="5429325"/>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7" name="Freeform: Shape 1216">
                  <a:extLst>
                    <a:ext uri="{FF2B5EF4-FFF2-40B4-BE49-F238E27FC236}">
                      <a16:creationId xmlns:a16="http://schemas.microsoft.com/office/drawing/2014/main" id="{0FD33618-84D8-4C82-B4AC-F4126FF449E6}"/>
                    </a:ext>
                  </a:extLst>
                </p:cNvPr>
                <p:cNvSpPr/>
                <p:nvPr/>
              </p:nvSpPr>
              <p:spPr>
                <a:xfrm rot="13711678">
                  <a:off x="10876617" y="527150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8" name="Freeform: Shape 1217">
                  <a:extLst>
                    <a:ext uri="{FF2B5EF4-FFF2-40B4-BE49-F238E27FC236}">
                      <a16:creationId xmlns:a16="http://schemas.microsoft.com/office/drawing/2014/main" id="{0BAA8BE6-AE88-497E-AD51-8C8230781197}"/>
                    </a:ext>
                  </a:extLst>
                </p:cNvPr>
                <p:cNvSpPr/>
                <p:nvPr/>
              </p:nvSpPr>
              <p:spPr>
                <a:xfrm rot="13711678">
                  <a:off x="10738608" y="5115358"/>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19" name="Freeform: Shape 1218">
                  <a:extLst>
                    <a:ext uri="{FF2B5EF4-FFF2-40B4-BE49-F238E27FC236}">
                      <a16:creationId xmlns:a16="http://schemas.microsoft.com/office/drawing/2014/main" id="{BCDAEB70-A090-47DD-A3E7-E63DB1CFAC56}"/>
                    </a:ext>
                  </a:extLst>
                </p:cNvPr>
                <p:cNvSpPr/>
                <p:nvPr/>
              </p:nvSpPr>
              <p:spPr>
                <a:xfrm rot="13711678">
                  <a:off x="10600599" y="4959214"/>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0" name="Freeform: Shape 1219">
                  <a:extLst>
                    <a:ext uri="{FF2B5EF4-FFF2-40B4-BE49-F238E27FC236}">
                      <a16:creationId xmlns:a16="http://schemas.microsoft.com/office/drawing/2014/main" id="{3A99F31E-0CF0-497D-AD69-0502465D63A1}"/>
                    </a:ext>
                  </a:extLst>
                </p:cNvPr>
                <p:cNvSpPr/>
                <p:nvPr/>
              </p:nvSpPr>
              <p:spPr>
                <a:xfrm rot="13711678">
                  <a:off x="10462590" y="4803070"/>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4176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1" name="Freeform: Shape 1220">
                  <a:extLst>
                    <a:ext uri="{FF2B5EF4-FFF2-40B4-BE49-F238E27FC236}">
                      <a16:creationId xmlns:a16="http://schemas.microsoft.com/office/drawing/2014/main" id="{96BC07F7-F595-4BAD-BC4D-0850EE602024}"/>
                    </a:ext>
                  </a:extLst>
                </p:cNvPr>
                <p:cNvSpPr/>
                <p:nvPr/>
              </p:nvSpPr>
              <p:spPr>
                <a:xfrm rot="13711678">
                  <a:off x="10323098" y="4645247"/>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2" name="Freeform: Shape 1221">
                  <a:extLst>
                    <a:ext uri="{FF2B5EF4-FFF2-40B4-BE49-F238E27FC236}">
                      <a16:creationId xmlns:a16="http://schemas.microsoft.com/office/drawing/2014/main" id="{EF0A38AE-642B-40A4-B316-0CD7AAA87AA5}"/>
                    </a:ext>
                  </a:extLst>
                </p:cNvPr>
                <p:cNvSpPr/>
                <p:nvPr/>
              </p:nvSpPr>
              <p:spPr>
                <a:xfrm rot="13711678">
                  <a:off x="10185089" y="448910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3" name="Freeform: Shape 1222">
                  <a:extLst>
                    <a:ext uri="{FF2B5EF4-FFF2-40B4-BE49-F238E27FC236}">
                      <a16:creationId xmlns:a16="http://schemas.microsoft.com/office/drawing/2014/main" id="{E6738029-3B1C-48EA-A791-26E25A9D0207}"/>
                    </a:ext>
                  </a:extLst>
                </p:cNvPr>
                <p:cNvSpPr/>
                <p:nvPr/>
              </p:nvSpPr>
              <p:spPr>
                <a:xfrm rot="13711678">
                  <a:off x="10047080" y="433295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4" name="Freeform: Shape 1223">
                  <a:extLst>
                    <a:ext uri="{FF2B5EF4-FFF2-40B4-BE49-F238E27FC236}">
                      <a16:creationId xmlns:a16="http://schemas.microsoft.com/office/drawing/2014/main" id="{970029F4-6981-4F25-A2B8-CEDFF0446F10}"/>
                    </a:ext>
                  </a:extLst>
                </p:cNvPr>
                <p:cNvSpPr/>
                <p:nvPr/>
              </p:nvSpPr>
              <p:spPr>
                <a:xfrm rot="13711678">
                  <a:off x="9909072" y="4176815"/>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5" name="Freeform: Shape 1224">
                  <a:extLst>
                    <a:ext uri="{FF2B5EF4-FFF2-40B4-BE49-F238E27FC236}">
                      <a16:creationId xmlns:a16="http://schemas.microsoft.com/office/drawing/2014/main" id="{A24BC6D2-454A-4D4D-97A2-81F4F3529856}"/>
                    </a:ext>
                  </a:extLst>
                </p:cNvPr>
                <p:cNvSpPr/>
                <p:nvPr/>
              </p:nvSpPr>
              <p:spPr>
                <a:xfrm rot="13711678">
                  <a:off x="9769579" y="401899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6" name="Freeform: Shape 1225">
                  <a:extLst>
                    <a:ext uri="{FF2B5EF4-FFF2-40B4-BE49-F238E27FC236}">
                      <a16:creationId xmlns:a16="http://schemas.microsoft.com/office/drawing/2014/main" id="{3EFF42FA-10B8-4240-BCE9-5B8FF5B01087}"/>
                    </a:ext>
                  </a:extLst>
                </p:cNvPr>
                <p:cNvSpPr/>
                <p:nvPr/>
              </p:nvSpPr>
              <p:spPr>
                <a:xfrm rot="13711678">
                  <a:off x="9631570" y="3862848"/>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7" name="Freeform: Shape 1226">
                  <a:extLst>
                    <a:ext uri="{FF2B5EF4-FFF2-40B4-BE49-F238E27FC236}">
                      <a16:creationId xmlns:a16="http://schemas.microsoft.com/office/drawing/2014/main" id="{A9D8707A-3702-48A2-97FD-89713B5A0EE4}"/>
                    </a:ext>
                  </a:extLst>
                </p:cNvPr>
                <p:cNvSpPr/>
                <p:nvPr/>
              </p:nvSpPr>
              <p:spPr>
                <a:xfrm rot="13711678">
                  <a:off x="9493561" y="3706704"/>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8" name="Freeform: Shape 1227">
                  <a:extLst>
                    <a:ext uri="{FF2B5EF4-FFF2-40B4-BE49-F238E27FC236}">
                      <a16:creationId xmlns:a16="http://schemas.microsoft.com/office/drawing/2014/main" id="{1B40F081-D3C3-4A99-AAAA-BCEDB55E97EF}"/>
                    </a:ext>
                  </a:extLst>
                </p:cNvPr>
                <p:cNvSpPr/>
                <p:nvPr/>
              </p:nvSpPr>
              <p:spPr>
                <a:xfrm rot="13711678">
                  <a:off x="9354069" y="3548881"/>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29" name="Freeform: Shape 1228">
                  <a:extLst>
                    <a:ext uri="{FF2B5EF4-FFF2-40B4-BE49-F238E27FC236}">
                      <a16:creationId xmlns:a16="http://schemas.microsoft.com/office/drawing/2014/main" id="{BC59C348-B3C3-4E13-8CA8-D7DB2C24E408}"/>
                    </a:ext>
                  </a:extLst>
                </p:cNvPr>
                <p:cNvSpPr/>
                <p:nvPr/>
              </p:nvSpPr>
              <p:spPr>
                <a:xfrm rot="13711678">
                  <a:off x="9216060" y="339273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0" name="Freeform: Shape 1229">
                  <a:extLst>
                    <a:ext uri="{FF2B5EF4-FFF2-40B4-BE49-F238E27FC236}">
                      <a16:creationId xmlns:a16="http://schemas.microsoft.com/office/drawing/2014/main" id="{77A09046-1033-4D56-A8FA-49D702EF509D}"/>
                    </a:ext>
                  </a:extLst>
                </p:cNvPr>
                <p:cNvSpPr/>
                <p:nvPr/>
              </p:nvSpPr>
              <p:spPr>
                <a:xfrm rot="13711678">
                  <a:off x="9078052" y="3236593"/>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1" name="Freeform: Shape 1230">
                  <a:extLst>
                    <a:ext uri="{FF2B5EF4-FFF2-40B4-BE49-F238E27FC236}">
                      <a16:creationId xmlns:a16="http://schemas.microsoft.com/office/drawing/2014/main" id="{7BA266A8-1072-4778-B0D6-3C3C5A52A6DD}"/>
                    </a:ext>
                  </a:extLst>
                </p:cNvPr>
                <p:cNvSpPr/>
                <p:nvPr/>
              </p:nvSpPr>
              <p:spPr>
                <a:xfrm rot="13711678">
                  <a:off x="8940042" y="3080449"/>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2" name="Freeform: Shape 1231">
                  <a:extLst>
                    <a:ext uri="{FF2B5EF4-FFF2-40B4-BE49-F238E27FC236}">
                      <a16:creationId xmlns:a16="http://schemas.microsoft.com/office/drawing/2014/main" id="{E56799BF-9368-4E85-A557-F8243AEA6E2D}"/>
                    </a:ext>
                  </a:extLst>
                </p:cNvPr>
                <p:cNvSpPr/>
                <p:nvPr/>
              </p:nvSpPr>
              <p:spPr>
                <a:xfrm rot="13711678">
                  <a:off x="8800550" y="292262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3" name="Freeform: Shape 1232">
                  <a:extLst>
                    <a:ext uri="{FF2B5EF4-FFF2-40B4-BE49-F238E27FC236}">
                      <a16:creationId xmlns:a16="http://schemas.microsoft.com/office/drawing/2014/main" id="{E7A5B28A-4C14-4B4E-A576-4B8ECCAF7161}"/>
                    </a:ext>
                  </a:extLst>
                </p:cNvPr>
                <p:cNvSpPr/>
                <p:nvPr/>
              </p:nvSpPr>
              <p:spPr>
                <a:xfrm rot="13711678">
                  <a:off x="8662541" y="2766482"/>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4" name="Freeform: Shape 1233">
                  <a:extLst>
                    <a:ext uri="{FF2B5EF4-FFF2-40B4-BE49-F238E27FC236}">
                      <a16:creationId xmlns:a16="http://schemas.microsoft.com/office/drawing/2014/main" id="{D00E31B7-D3C9-4094-BEE0-80E98F714111}"/>
                    </a:ext>
                  </a:extLst>
                </p:cNvPr>
                <p:cNvSpPr/>
                <p:nvPr/>
              </p:nvSpPr>
              <p:spPr>
                <a:xfrm rot="13711678">
                  <a:off x="8524532" y="2610338"/>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5" name="Freeform: Shape 1234">
                  <a:extLst>
                    <a:ext uri="{FF2B5EF4-FFF2-40B4-BE49-F238E27FC236}">
                      <a16:creationId xmlns:a16="http://schemas.microsoft.com/office/drawing/2014/main" id="{397FC3DD-C950-4EA3-8F6C-968765CEAF94}"/>
                    </a:ext>
                  </a:extLst>
                </p:cNvPr>
                <p:cNvSpPr/>
                <p:nvPr/>
              </p:nvSpPr>
              <p:spPr>
                <a:xfrm rot="13711678">
                  <a:off x="8385040" y="245251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6" name="Freeform: Shape 1235">
                  <a:extLst>
                    <a:ext uri="{FF2B5EF4-FFF2-40B4-BE49-F238E27FC236}">
                      <a16:creationId xmlns:a16="http://schemas.microsoft.com/office/drawing/2014/main" id="{5CDBF1A6-7C52-45E4-9A12-C57C3898A74E}"/>
                    </a:ext>
                  </a:extLst>
                </p:cNvPr>
                <p:cNvSpPr/>
                <p:nvPr/>
              </p:nvSpPr>
              <p:spPr>
                <a:xfrm rot="13711678">
                  <a:off x="8247031" y="229637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7" name="Freeform: Shape 1236">
                  <a:extLst>
                    <a:ext uri="{FF2B5EF4-FFF2-40B4-BE49-F238E27FC236}">
                      <a16:creationId xmlns:a16="http://schemas.microsoft.com/office/drawing/2014/main" id="{CBF8D9CC-05A3-45E9-BB33-E72660CB97C2}"/>
                    </a:ext>
                  </a:extLst>
                </p:cNvPr>
                <p:cNvSpPr/>
                <p:nvPr/>
              </p:nvSpPr>
              <p:spPr>
                <a:xfrm rot="13711678">
                  <a:off x="8109022" y="214022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8" name="Freeform: Shape 1237">
                  <a:extLst>
                    <a:ext uri="{FF2B5EF4-FFF2-40B4-BE49-F238E27FC236}">
                      <a16:creationId xmlns:a16="http://schemas.microsoft.com/office/drawing/2014/main" id="{9F6CB3C1-7F92-4F75-8126-3ED726F78050}"/>
                    </a:ext>
                  </a:extLst>
                </p:cNvPr>
                <p:cNvSpPr/>
                <p:nvPr/>
              </p:nvSpPr>
              <p:spPr>
                <a:xfrm rot="13711678">
                  <a:off x="7971013" y="198408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4176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39" name="Freeform: Shape 1238">
                  <a:extLst>
                    <a:ext uri="{FF2B5EF4-FFF2-40B4-BE49-F238E27FC236}">
                      <a16:creationId xmlns:a16="http://schemas.microsoft.com/office/drawing/2014/main" id="{238C3DA8-9648-42F0-8627-956F71D6499C}"/>
                    </a:ext>
                  </a:extLst>
                </p:cNvPr>
                <p:cNvSpPr/>
                <p:nvPr/>
              </p:nvSpPr>
              <p:spPr>
                <a:xfrm rot="13711678">
                  <a:off x="7831521" y="1826260"/>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0" name="Freeform: Shape 1239">
                  <a:extLst>
                    <a:ext uri="{FF2B5EF4-FFF2-40B4-BE49-F238E27FC236}">
                      <a16:creationId xmlns:a16="http://schemas.microsoft.com/office/drawing/2014/main" id="{DF2E66C5-C2AC-425B-87AB-AF4E064D4476}"/>
                    </a:ext>
                  </a:extLst>
                </p:cNvPr>
                <p:cNvSpPr/>
                <p:nvPr/>
              </p:nvSpPr>
              <p:spPr>
                <a:xfrm rot="13711678">
                  <a:off x="7693512" y="167011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1" name="Freeform: Shape 1240">
                  <a:extLst>
                    <a:ext uri="{FF2B5EF4-FFF2-40B4-BE49-F238E27FC236}">
                      <a16:creationId xmlns:a16="http://schemas.microsoft.com/office/drawing/2014/main" id="{C1A964CD-0299-42FF-972D-E1AE40903E54}"/>
                    </a:ext>
                  </a:extLst>
                </p:cNvPr>
                <p:cNvSpPr/>
                <p:nvPr/>
              </p:nvSpPr>
              <p:spPr>
                <a:xfrm rot="13711678">
                  <a:off x="7555504" y="151397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1" y="52972"/>
                        <a:pt x="52972" y="50732"/>
                        <a:pt x="52972" y="46250"/>
                      </a:cubicBezTo>
                      <a:cubicBezTo>
                        <a:pt x="52972" y="41769"/>
                        <a:pt x="50731" y="39528"/>
                        <a:pt x="46250" y="39528"/>
                      </a:cubicBezTo>
                      <a:cubicBezTo>
                        <a:pt x="41768"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2" name="Freeform: Shape 1241">
                  <a:extLst>
                    <a:ext uri="{FF2B5EF4-FFF2-40B4-BE49-F238E27FC236}">
                      <a16:creationId xmlns:a16="http://schemas.microsoft.com/office/drawing/2014/main" id="{31559D2E-1379-44DF-91DC-BB1F30B2943E}"/>
                    </a:ext>
                  </a:extLst>
                </p:cNvPr>
                <p:cNvSpPr/>
                <p:nvPr/>
              </p:nvSpPr>
              <p:spPr>
                <a:xfrm rot="13711678">
                  <a:off x="7416010" y="135614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3" name="Freeform: Shape 1242">
                  <a:extLst>
                    <a:ext uri="{FF2B5EF4-FFF2-40B4-BE49-F238E27FC236}">
                      <a16:creationId xmlns:a16="http://schemas.microsoft.com/office/drawing/2014/main" id="{2BA9FAA2-B5A4-4D13-8F82-140F03968D6A}"/>
                    </a:ext>
                  </a:extLst>
                </p:cNvPr>
                <p:cNvSpPr/>
                <p:nvPr/>
              </p:nvSpPr>
              <p:spPr>
                <a:xfrm rot="13711678">
                  <a:off x="7278002" y="1200005"/>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4" name="Freeform: Shape 1243">
                  <a:extLst>
                    <a:ext uri="{FF2B5EF4-FFF2-40B4-BE49-F238E27FC236}">
                      <a16:creationId xmlns:a16="http://schemas.microsoft.com/office/drawing/2014/main" id="{52E6CDA1-480A-4006-8C95-6AE2D3A8E3BB}"/>
                    </a:ext>
                  </a:extLst>
                </p:cNvPr>
                <p:cNvSpPr/>
                <p:nvPr/>
              </p:nvSpPr>
              <p:spPr>
                <a:xfrm rot="13711678">
                  <a:off x="7139993" y="104386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10"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5" name="Freeform: Shape 1244">
                  <a:extLst>
                    <a:ext uri="{FF2B5EF4-FFF2-40B4-BE49-F238E27FC236}">
                      <a16:creationId xmlns:a16="http://schemas.microsoft.com/office/drawing/2014/main" id="{07876F01-3A34-4233-ABCB-473791682F7B}"/>
                    </a:ext>
                  </a:extLst>
                </p:cNvPr>
                <p:cNvSpPr/>
                <p:nvPr/>
              </p:nvSpPr>
              <p:spPr>
                <a:xfrm rot="13711678">
                  <a:off x="7001985" y="88771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6" name="Freeform: Shape 1245">
                  <a:extLst>
                    <a:ext uri="{FF2B5EF4-FFF2-40B4-BE49-F238E27FC236}">
                      <a16:creationId xmlns:a16="http://schemas.microsoft.com/office/drawing/2014/main" id="{B3B9FF9E-67DE-410E-B91D-6E4E6FDDD7F5}"/>
                    </a:ext>
                  </a:extLst>
                </p:cNvPr>
                <p:cNvSpPr/>
                <p:nvPr/>
              </p:nvSpPr>
              <p:spPr>
                <a:xfrm rot="13711678">
                  <a:off x="6862492" y="729894"/>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7" name="Freeform: Shape 1246">
                  <a:extLst>
                    <a:ext uri="{FF2B5EF4-FFF2-40B4-BE49-F238E27FC236}">
                      <a16:creationId xmlns:a16="http://schemas.microsoft.com/office/drawing/2014/main" id="{4F1A508C-D24E-4789-8E11-B96D64FA1067}"/>
                    </a:ext>
                  </a:extLst>
                </p:cNvPr>
                <p:cNvSpPr/>
                <p:nvPr/>
              </p:nvSpPr>
              <p:spPr>
                <a:xfrm rot="13711678">
                  <a:off x="11379813" y="552953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8" name="Freeform: Shape 1247">
                  <a:extLst>
                    <a:ext uri="{FF2B5EF4-FFF2-40B4-BE49-F238E27FC236}">
                      <a16:creationId xmlns:a16="http://schemas.microsoft.com/office/drawing/2014/main" id="{1C7E1359-0F5C-4914-A692-5576049CB562}"/>
                    </a:ext>
                  </a:extLst>
                </p:cNvPr>
                <p:cNvSpPr/>
                <p:nvPr/>
              </p:nvSpPr>
              <p:spPr>
                <a:xfrm rot="13711678">
                  <a:off x="11240706" y="5372148"/>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1" y="57454"/>
                        <a:pt x="49074"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49" name="Freeform: Shape 1248">
                  <a:extLst>
                    <a:ext uri="{FF2B5EF4-FFF2-40B4-BE49-F238E27FC236}">
                      <a16:creationId xmlns:a16="http://schemas.microsoft.com/office/drawing/2014/main" id="{982DF668-8BAF-4DFD-9728-F897823EF323}"/>
                    </a:ext>
                  </a:extLst>
                </p:cNvPr>
                <p:cNvSpPr/>
                <p:nvPr/>
              </p:nvSpPr>
              <p:spPr>
                <a:xfrm rot="13711678">
                  <a:off x="11102311" y="521556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0" name="Freeform: Shape 1249">
                  <a:extLst>
                    <a:ext uri="{FF2B5EF4-FFF2-40B4-BE49-F238E27FC236}">
                      <a16:creationId xmlns:a16="http://schemas.microsoft.com/office/drawing/2014/main" id="{E5B75EB4-BED9-49E2-88FE-E65302AF96A4}"/>
                    </a:ext>
                  </a:extLst>
                </p:cNvPr>
                <p:cNvSpPr/>
                <p:nvPr/>
              </p:nvSpPr>
              <p:spPr>
                <a:xfrm rot="13711678">
                  <a:off x="10964303" y="505942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1" name="Freeform: Shape 1250">
                  <a:extLst>
                    <a:ext uri="{FF2B5EF4-FFF2-40B4-BE49-F238E27FC236}">
                      <a16:creationId xmlns:a16="http://schemas.microsoft.com/office/drawing/2014/main" id="{05A875BF-3533-4A4A-B3D0-7AB0C1B19F1C}"/>
                    </a:ext>
                  </a:extLst>
                </p:cNvPr>
                <p:cNvSpPr/>
                <p:nvPr/>
              </p:nvSpPr>
              <p:spPr>
                <a:xfrm rot="13711678">
                  <a:off x="10826294" y="490328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2" name="Freeform: Shape 1251">
                  <a:extLst>
                    <a:ext uri="{FF2B5EF4-FFF2-40B4-BE49-F238E27FC236}">
                      <a16:creationId xmlns:a16="http://schemas.microsoft.com/office/drawing/2014/main" id="{F6871926-E36B-4B7E-A3D5-53FA67B7E3E0}"/>
                    </a:ext>
                  </a:extLst>
                </p:cNvPr>
                <p:cNvSpPr/>
                <p:nvPr/>
              </p:nvSpPr>
              <p:spPr>
                <a:xfrm rot="13711678">
                  <a:off x="10686802" y="474545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3" name="Freeform: Shape 1252">
                  <a:extLst>
                    <a:ext uri="{FF2B5EF4-FFF2-40B4-BE49-F238E27FC236}">
                      <a16:creationId xmlns:a16="http://schemas.microsoft.com/office/drawing/2014/main" id="{488D0298-438A-40E5-AA58-7546802C2DC5}"/>
                    </a:ext>
                  </a:extLst>
                </p:cNvPr>
                <p:cNvSpPr/>
                <p:nvPr/>
              </p:nvSpPr>
              <p:spPr>
                <a:xfrm rot="13711678">
                  <a:off x="10548793" y="458931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4" name="Freeform: Shape 1253">
                  <a:extLst>
                    <a:ext uri="{FF2B5EF4-FFF2-40B4-BE49-F238E27FC236}">
                      <a16:creationId xmlns:a16="http://schemas.microsoft.com/office/drawing/2014/main" id="{FBDAE1EF-AECE-4D0D-9A72-A89CB1A9B607}"/>
                    </a:ext>
                  </a:extLst>
                </p:cNvPr>
                <p:cNvSpPr/>
                <p:nvPr/>
              </p:nvSpPr>
              <p:spPr>
                <a:xfrm rot="13711678">
                  <a:off x="10410784" y="4433169"/>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5" name="Freeform: Shape 1254">
                  <a:extLst>
                    <a:ext uri="{FF2B5EF4-FFF2-40B4-BE49-F238E27FC236}">
                      <a16:creationId xmlns:a16="http://schemas.microsoft.com/office/drawing/2014/main" id="{0CBAFABB-42CA-408A-886B-2CD2F049FE8E}"/>
                    </a:ext>
                  </a:extLst>
                </p:cNvPr>
                <p:cNvSpPr/>
                <p:nvPr/>
              </p:nvSpPr>
              <p:spPr>
                <a:xfrm rot="13711678">
                  <a:off x="10271677" y="4275783"/>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6" name="Freeform: Shape 1255">
                  <a:extLst>
                    <a:ext uri="{FF2B5EF4-FFF2-40B4-BE49-F238E27FC236}">
                      <a16:creationId xmlns:a16="http://schemas.microsoft.com/office/drawing/2014/main" id="{D56D1D5D-4759-4291-908B-A7D7BCE5E232}"/>
                    </a:ext>
                  </a:extLst>
                </p:cNvPr>
                <p:cNvSpPr/>
                <p:nvPr/>
              </p:nvSpPr>
              <p:spPr>
                <a:xfrm rot="13711678">
                  <a:off x="10133282" y="411920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7" name="Freeform: Shape 1256">
                  <a:extLst>
                    <a:ext uri="{FF2B5EF4-FFF2-40B4-BE49-F238E27FC236}">
                      <a16:creationId xmlns:a16="http://schemas.microsoft.com/office/drawing/2014/main" id="{F48AB9ED-BAC3-4D30-ADBD-2455B4F1B22E}"/>
                    </a:ext>
                  </a:extLst>
                </p:cNvPr>
                <p:cNvSpPr/>
                <p:nvPr/>
              </p:nvSpPr>
              <p:spPr>
                <a:xfrm rot="13711678">
                  <a:off x="9995274" y="396305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8" name="Freeform: Shape 1257">
                  <a:extLst>
                    <a:ext uri="{FF2B5EF4-FFF2-40B4-BE49-F238E27FC236}">
                      <a16:creationId xmlns:a16="http://schemas.microsoft.com/office/drawing/2014/main" id="{D688C315-8F0F-45B8-AF3E-ABC154905D81}"/>
                    </a:ext>
                  </a:extLst>
                </p:cNvPr>
                <p:cNvSpPr/>
                <p:nvPr/>
              </p:nvSpPr>
              <p:spPr>
                <a:xfrm rot="13711678">
                  <a:off x="9857265" y="380691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59" name="Freeform: Shape 1258">
                  <a:extLst>
                    <a:ext uri="{FF2B5EF4-FFF2-40B4-BE49-F238E27FC236}">
                      <a16:creationId xmlns:a16="http://schemas.microsoft.com/office/drawing/2014/main" id="{DF8489A1-80C8-4382-8A4B-FA17A447EB94}"/>
                    </a:ext>
                  </a:extLst>
                </p:cNvPr>
                <p:cNvSpPr/>
                <p:nvPr/>
              </p:nvSpPr>
              <p:spPr>
                <a:xfrm rot="13711678">
                  <a:off x="9717773" y="364909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0" name="Freeform: Shape 1259">
                  <a:extLst>
                    <a:ext uri="{FF2B5EF4-FFF2-40B4-BE49-F238E27FC236}">
                      <a16:creationId xmlns:a16="http://schemas.microsoft.com/office/drawing/2014/main" id="{77E1F792-AEF2-4B48-BD2F-103667F14407}"/>
                    </a:ext>
                  </a:extLst>
                </p:cNvPr>
                <p:cNvSpPr/>
                <p:nvPr/>
              </p:nvSpPr>
              <p:spPr>
                <a:xfrm rot="13711678">
                  <a:off x="9579763" y="349294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1" name="Freeform: Shape 1260">
                  <a:extLst>
                    <a:ext uri="{FF2B5EF4-FFF2-40B4-BE49-F238E27FC236}">
                      <a16:creationId xmlns:a16="http://schemas.microsoft.com/office/drawing/2014/main" id="{7A1E4A98-5BD7-490C-912A-D8CEADF01029}"/>
                    </a:ext>
                  </a:extLst>
                </p:cNvPr>
                <p:cNvSpPr/>
                <p:nvPr/>
              </p:nvSpPr>
              <p:spPr>
                <a:xfrm rot="13711678">
                  <a:off x="9441755" y="333680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2" name="Freeform: Shape 1261">
                  <a:extLst>
                    <a:ext uri="{FF2B5EF4-FFF2-40B4-BE49-F238E27FC236}">
                      <a16:creationId xmlns:a16="http://schemas.microsoft.com/office/drawing/2014/main" id="{F65DDC56-44CF-48B3-BE86-D9065BAE2F2B}"/>
                    </a:ext>
                  </a:extLst>
                </p:cNvPr>
                <p:cNvSpPr/>
                <p:nvPr/>
              </p:nvSpPr>
              <p:spPr>
                <a:xfrm rot="13711678">
                  <a:off x="9302648" y="3179417"/>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3" name="Freeform: Shape 1262">
                  <a:extLst>
                    <a:ext uri="{FF2B5EF4-FFF2-40B4-BE49-F238E27FC236}">
                      <a16:creationId xmlns:a16="http://schemas.microsoft.com/office/drawing/2014/main" id="{37ECCB89-9445-4EB4-AE1E-4C7BEB6F6975}"/>
                    </a:ext>
                  </a:extLst>
                </p:cNvPr>
                <p:cNvSpPr/>
                <p:nvPr/>
              </p:nvSpPr>
              <p:spPr>
                <a:xfrm rot="13711678">
                  <a:off x="9164254" y="3022836"/>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4" name="Freeform: Shape 1263">
                  <a:extLst>
                    <a:ext uri="{FF2B5EF4-FFF2-40B4-BE49-F238E27FC236}">
                      <a16:creationId xmlns:a16="http://schemas.microsoft.com/office/drawing/2014/main" id="{88A54219-B9CC-463A-BAC7-ED82911DCCFD}"/>
                    </a:ext>
                  </a:extLst>
                </p:cNvPr>
                <p:cNvSpPr/>
                <p:nvPr/>
              </p:nvSpPr>
              <p:spPr>
                <a:xfrm rot="13711678">
                  <a:off x="9026244" y="286669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5" name="Freeform: Shape 1264">
                  <a:extLst>
                    <a:ext uri="{FF2B5EF4-FFF2-40B4-BE49-F238E27FC236}">
                      <a16:creationId xmlns:a16="http://schemas.microsoft.com/office/drawing/2014/main" id="{71C2C07C-7C0A-464C-BD48-BCB08160D822}"/>
                    </a:ext>
                  </a:extLst>
                </p:cNvPr>
                <p:cNvSpPr/>
                <p:nvPr/>
              </p:nvSpPr>
              <p:spPr>
                <a:xfrm rot="13711678">
                  <a:off x="8888236" y="271054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6" name="Freeform: Shape 1265">
                  <a:extLst>
                    <a:ext uri="{FF2B5EF4-FFF2-40B4-BE49-F238E27FC236}">
                      <a16:creationId xmlns:a16="http://schemas.microsoft.com/office/drawing/2014/main" id="{B4671357-B9E1-49CB-9E2B-1EA4B262982C}"/>
                    </a:ext>
                  </a:extLst>
                </p:cNvPr>
                <p:cNvSpPr/>
                <p:nvPr/>
              </p:nvSpPr>
              <p:spPr>
                <a:xfrm rot="13711678">
                  <a:off x="8748743" y="255272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7" name="Freeform: Shape 1266">
                  <a:extLst>
                    <a:ext uri="{FF2B5EF4-FFF2-40B4-BE49-F238E27FC236}">
                      <a16:creationId xmlns:a16="http://schemas.microsoft.com/office/drawing/2014/main" id="{71F83233-5CE5-4FC8-A0E6-701E3D88B8C9}"/>
                    </a:ext>
                  </a:extLst>
                </p:cNvPr>
                <p:cNvSpPr/>
                <p:nvPr/>
              </p:nvSpPr>
              <p:spPr>
                <a:xfrm rot="13711678">
                  <a:off x="8610735" y="239658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8" name="Freeform: Shape 1267">
                  <a:extLst>
                    <a:ext uri="{FF2B5EF4-FFF2-40B4-BE49-F238E27FC236}">
                      <a16:creationId xmlns:a16="http://schemas.microsoft.com/office/drawing/2014/main" id="{36945658-66AF-4B62-8C77-6AE03655BFC0}"/>
                    </a:ext>
                  </a:extLst>
                </p:cNvPr>
                <p:cNvSpPr/>
                <p:nvPr/>
              </p:nvSpPr>
              <p:spPr>
                <a:xfrm rot="13711678">
                  <a:off x="8472726" y="224043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69" name="Freeform: Shape 1268">
                  <a:extLst>
                    <a:ext uri="{FF2B5EF4-FFF2-40B4-BE49-F238E27FC236}">
                      <a16:creationId xmlns:a16="http://schemas.microsoft.com/office/drawing/2014/main" id="{1A84F062-1F92-4AA5-9DA4-725509A4754D}"/>
                    </a:ext>
                  </a:extLst>
                </p:cNvPr>
                <p:cNvSpPr/>
                <p:nvPr/>
              </p:nvSpPr>
              <p:spPr>
                <a:xfrm rot="13711678">
                  <a:off x="8334717" y="208429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0" name="Freeform: Shape 1269">
                  <a:extLst>
                    <a:ext uri="{FF2B5EF4-FFF2-40B4-BE49-F238E27FC236}">
                      <a16:creationId xmlns:a16="http://schemas.microsoft.com/office/drawing/2014/main" id="{1BC46B30-76CD-4B9A-B89E-71E79B5B5943}"/>
                    </a:ext>
                  </a:extLst>
                </p:cNvPr>
                <p:cNvSpPr/>
                <p:nvPr/>
              </p:nvSpPr>
              <p:spPr>
                <a:xfrm rot="13711678">
                  <a:off x="8195224" y="192647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1" name="Freeform: Shape 1270">
                  <a:extLst>
                    <a:ext uri="{FF2B5EF4-FFF2-40B4-BE49-F238E27FC236}">
                      <a16:creationId xmlns:a16="http://schemas.microsoft.com/office/drawing/2014/main" id="{99B5E01F-2A25-4C9B-8F6B-35DEAE135662}"/>
                    </a:ext>
                  </a:extLst>
                </p:cNvPr>
                <p:cNvSpPr/>
                <p:nvPr/>
              </p:nvSpPr>
              <p:spPr>
                <a:xfrm rot="13711678">
                  <a:off x="8057216" y="1770326"/>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2" name="Freeform: Shape 1271">
                  <a:extLst>
                    <a:ext uri="{FF2B5EF4-FFF2-40B4-BE49-F238E27FC236}">
                      <a16:creationId xmlns:a16="http://schemas.microsoft.com/office/drawing/2014/main" id="{4CDF6BDC-F3BC-4C48-9563-C328D490468E}"/>
                    </a:ext>
                  </a:extLst>
                </p:cNvPr>
                <p:cNvSpPr/>
                <p:nvPr/>
              </p:nvSpPr>
              <p:spPr>
                <a:xfrm rot="13711678">
                  <a:off x="7919207" y="161418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3" name="Freeform: Shape 1272">
                  <a:extLst>
                    <a:ext uri="{FF2B5EF4-FFF2-40B4-BE49-F238E27FC236}">
                      <a16:creationId xmlns:a16="http://schemas.microsoft.com/office/drawing/2014/main" id="{21818CA8-9A55-4310-B31A-9416BC5E3C49}"/>
                    </a:ext>
                  </a:extLst>
                </p:cNvPr>
                <p:cNvSpPr/>
                <p:nvPr/>
              </p:nvSpPr>
              <p:spPr>
                <a:xfrm rot="13711678">
                  <a:off x="7780100" y="1456796"/>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1" y="57454"/>
                        <a:pt x="49074"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4" name="Freeform: Shape 1273">
                  <a:extLst>
                    <a:ext uri="{FF2B5EF4-FFF2-40B4-BE49-F238E27FC236}">
                      <a16:creationId xmlns:a16="http://schemas.microsoft.com/office/drawing/2014/main" id="{F9045AE3-F8A6-4A45-9EB6-09679A7027AA}"/>
                    </a:ext>
                  </a:extLst>
                </p:cNvPr>
                <p:cNvSpPr/>
                <p:nvPr/>
              </p:nvSpPr>
              <p:spPr>
                <a:xfrm rot="13711678">
                  <a:off x="7641706" y="130021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5" name="Freeform: Shape 1274">
                  <a:extLst>
                    <a:ext uri="{FF2B5EF4-FFF2-40B4-BE49-F238E27FC236}">
                      <a16:creationId xmlns:a16="http://schemas.microsoft.com/office/drawing/2014/main" id="{84CE6725-FA8B-4FD9-8C9B-5FC76C6761BB}"/>
                    </a:ext>
                  </a:extLst>
                </p:cNvPr>
                <p:cNvSpPr/>
                <p:nvPr/>
              </p:nvSpPr>
              <p:spPr>
                <a:xfrm rot="13711678">
                  <a:off x="7503696" y="114407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6" name="Freeform: Shape 1275">
                  <a:extLst>
                    <a:ext uri="{FF2B5EF4-FFF2-40B4-BE49-F238E27FC236}">
                      <a16:creationId xmlns:a16="http://schemas.microsoft.com/office/drawing/2014/main" id="{B3A783F2-8DD2-4B6B-975D-B88DC544A425}"/>
                    </a:ext>
                  </a:extLst>
                </p:cNvPr>
                <p:cNvSpPr/>
                <p:nvPr/>
              </p:nvSpPr>
              <p:spPr>
                <a:xfrm rot="13711678">
                  <a:off x="7365688" y="98792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7" name="Freeform: Shape 1276">
                  <a:extLst>
                    <a:ext uri="{FF2B5EF4-FFF2-40B4-BE49-F238E27FC236}">
                      <a16:creationId xmlns:a16="http://schemas.microsoft.com/office/drawing/2014/main" id="{6F23FBB9-6A15-42D2-80F6-82E8C2824A13}"/>
                    </a:ext>
                  </a:extLst>
                </p:cNvPr>
                <p:cNvSpPr/>
                <p:nvPr/>
              </p:nvSpPr>
              <p:spPr>
                <a:xfrm rot="13711678">
                  <a:off x="7226195" y="83010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176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8" name="Freeform: Shape 1277">
                  <a:extLst>
                    <a:ext uri="{FF2B5EF4-FFF2-40B4-BE49-F238E27FC236}">
                      <a16:creationId xmlns:a16="http://schemas.microsoft.com/office/drawing/2014/main" id="{5C59D835-266E-4FA7-BAFE-27F74AE81B14}"/>
                    </a:ext>
                  </a:extLst>
                </p:cNvPr>
                <p:cNvSpPr/>
                <p:nvPr/>
              </p:nvSpPr>
              <p:spPr>
                <a:xfrm rot="13711678">
                  <a:off x="7088187" y="67396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79" name="Freeform: Shape 1278">
                  <a:extLst>
                    <a:ext uri="{FF2B5EF4-FFF2-40B4-BE49-F238E27FC236}">
                      <a16:creationId xmlns:a16="http://schemas.microsoft.com/office/drawing/2014/main" id="{D7972A7B-4F5C-4364-9F0D-A8DDCAB6FB8C}"/>
                    </a:ext>
                  </a:extLst>
                </p:cNvPr>
                <p:cNvSpPr/>
                <p:nvPr/>
              </p:nvSpPr>
              <p:spPr>
                <a:xfrm rot="13711678">
                  <a:off x="6950178" y="51781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0" name="Freeform: Shape 1279">
                  <a:extLst>
                    <a:ext uri="{FF2B5EF4-FFF2-40B4-BE49-F238E27FC236}">
                      <a16:creationId xmlns:a16="http://schemas.microsoft.com/office/drawing/2014/main" id="{6C89C829-9C43-477C-A7E9-DE197B2E7800}"/>
                    </a:ext>
                  </a:extLst>
                </p:cNvPr>
                <p:cNvSpPr/>
                <p:nvPr/>
              </p:nvSpPr>
              <p:spPr>
                <a:xfrm rot="13711678">
                  <a:off x="11605995" y="5470767"/>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1" name="Freeform: Shape 1280">
                  <a:extLst>
                    <a:ext uri="{FF2B5EF4-FFF2-40B4-BE49-F238E27FC236}">
                      <a16:creationId xmlns:a16="http://schemas.microsoft.com/office/drawing/2014/main" id="{9BC63E9A-B9CB-46E7-BA6E-6A184A253C5E}"/>
                    </a:ext>
                  </a:extLst>
                </p:cNvPr>
                <p:cNvSpPr/>
                <p:nvPr/>
              </p:nvSpPr>
              <p:spPr>
                <a:xfrm rot="13711678">
                  <a:off x="11467695" y="5314293"/>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2" name="Freeform: Shape 1281">
                  <a:extLst>
                    <a:ext uri="{FF2B5EF4-FFF2-40B4-BE49-F238E27FC236}">
                      <a16:creationId xmlns:a16="http://schemas.microsoft.com/office/drawing/2014/main" id="{F1AB41E2-1822-4CFD-9620-DE944C05ED62}"/>
                    </a:ext>
                  </a:extLst>
                </p:cNvPr>
                <p:cNvSpPr/>
                <p:nvPr/>
              </p:nvSpPr>
              <p:spPr>
                <a:xfrm rot="13711678">
                  <a:off x="11329687" y="5158149"/>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3" name="Freeform: Shape 1282">
                  <a:extLst>
                    <a:ext uri="{FF2B5EF4-FFF2-40B4-BE49-F238E27FC236}">
                      <a16:creationId xmlns:a16="http://schemas.microsoft.com/office/drawing/2014/main" id="{7DDF1ABC-D5AD-442A-A965-7A6B01ECE033}"/>
                    </a:ext>
                  </a:extLst>
                </p:cNvPr>
                <p:cNvSpPr/>
                <p:nvPr/>
              </p:nvSpPr>
              <p:spPr>
                <a:xfrm rot="13711678">
                  <a:off x="11190485" y="5000656"/>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4" name="Freeform: Shape 1283">
                  <a:extLst>
                    <a:ext uri="{FF2B5EF4-FFF2-40B4-BE49-F238E27FC236}">
                      <a16:creationId xmlns:a16="http://schemas.microsoft.com/office/drawing/2014/main" id="{743AD734-48CE-44E0-9775-A65F867AE53D}"/>
                    </a:ext>
                  </a:extLst>
                </p:cNvPr>
                <p:cNvSpPr/>
                <p:nvPr/>
              </p:nvSpPr>
              <p:spPr>
                <a:xfrm rot="13711678">
                  <a:off x="11053669" y="4845861"/>
                  <a:ext cx="89631" cy="89631"/>
                </a:xfrm>
                <a:custGeom>
                  <a:avLst/>
                  <a:gdLst>
                    <a:gd name="connsiteX0" fmla="*/ 52972 w 89631"/>
                    <a:gd name="connsiteY0" fmla="*/ 61936 h 89631"/>
                    <a:gd name="connsiteX1" fmla="*/ 64176 w 89631"/>
                    <a:gd name="connsiteY1" fmla="*/ 50732 h 89631"/>
                    <a:gd name="connsiteX2" fmla="*/ 52972 w 89631"/>
                    <a:gd name="connsiteY2" fmla="*/ 39528 h 89631"/>
                    <a:gd name="connsiteX3" fmla="*/ 39528 w 89631"/>
                    <a:gd name="connsiteY3" fmla="*/ 50732 h 89631"/>
                    <a:gd name="connsiteX4" fmla="*/ 5297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2972" y="61936"/>
                      </a:moveTo>
                      <a:cubicBezTo>
                        <a:pt x="59695" y="61936"/>
                        <a:pt x="64176" y="57454"/>
                        <a:pt x="64176" y="50732"/>
                      </a:cubicBezTo>
                      <a:cubicBezTo>
                        <a:pt x="64176" y="44009"/>
                        <a:pt x="59695" y="39528"/>
                        <a:pt x="52972" y="39528"/>
                      </a:cubicBezTo>
                      <a:cubicBezTo>
                        <a:pt x="46250" y="39528"/>
                        <a:pt x="39528" y="44009"/>
                        <a:pt x="39528" y="50732"/>
                      </a:cubicBezTo>
                      <a:cubicBezTo>
                        <a:pt x="39528" y="57454"/>
                        <a:pt x="46250" y="61936"/>
                        <a:pt x="5297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5" name="Freeform: Shape 1284">
                  <a:extLst>
                    <a:ext uri="{FF2B5EF4-FFF2-40B4-BE49-F238E27FC236}">
                      <a16:creationId xmlns:a16="http://schemas.microsoft.com/office/drawing/2014/main" id="{8D873366-9D25-42EE-9BA8-3B3A68170DCC}"/>
                    </a:ext>
                  </a:extLst>
                </p:cNvPr>
                <p:cNvSpPr/>
                <p:nvPr/>
              </p:nvSpPr>
              <p:spPr>
                <a:xfrm rot="13711678">
                  <a:off x="10914176" y="4688038"/>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6" name="Freeform: Shape 1285">
                  <a:extLst>
                    <a:ext uri="{FF2B5EF4-FFF2-40B4-BE49-F238E27FC236}">
                      <a16:creationId xmlns:a16="http://schemas.microsoft.com/office/drawing/2014/main" id="{D992BA43-6417-4362-94A6-FA3073683333}"/>
                    </a:ext>
                  </a:extLst>
                </p:cNvPr>
                <p:cNvSpPr/>
                <p:nvPr/>
              </p:nvSpPr>
              <p:spPr>
                <a:xfrm rot="13711678">
                  <a:off x="10776168" y="4531895"/>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7" name="Freeform: Shape 1286">
                  <a:extLst>
                    <a:ext uri="{FF2B5EF4-FFF2-40B4-BE49-F238E27FC236}">
                      <a16:creationId xmlns:a16="http://schemas.microsoft.com/office/drawing/2014/main" id="{262AA664-C9A7-4611-A278-47AE3D14599A}"/>
                    </a:ext>
                  </a:extLst>
                </p:cNvPr>
                <p:cNvSpPr/>
                <p:nvPr/>
              </p:nvSpPr>
              <p:spPr>
                <a:xfrm rot="13711678">
                  <a:off x="10636966" y="4374401"/>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8" name="Freeform: Shape 1287">
                  <a:extLst>
                    <a:ext uri="{FF2B5EF4-FFF2-40B4-BE49-F238E27FC236}">
                      <a16:creationId xmlns:a16="http://schemas.microsoft.com/office/drawing/2014/main" id="{8D5DF45E-2260-494F-941C-D533F339E0D4}"/>
                    </a:ext>
                  </a:extLst>
                </p:cNvPr>
                <p:cNvSpPr/>
                <p:nvPr/>
              </p:nvSpPr>
              <p:spPr>
                <a:xfrm rot="13711678">
                  <a:off x="10498957" y="4218257"/>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89" name="Freeform: Shape 1288">
                  <a:extLst>
                    <a:ext uri="{FF2B5EF4-FFF2-40B4-BE49-F238E27FC236}">
                      <a16:creationId xmlns:a16="http://schemas.microsoft.com/office/drawing/2014/main" id="{DD677B49-0852-481E-BE22-6D2A9DF39610}"/>
                    </a:ext>
                  </a:extLst>
                </p:cNvPr>
                <p:cNvSpPr/>
                <p:nvPr/>
              </p:nvSpPr>
              <p:spPr>
                <a:xfrm rot="13711678">
                  <a:off x="10360657" y="4061783"/>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0" name="Freeform: Shape 1289">
                  <a:extLst>
                    <a:ext uri="{FF2B5EF4-FFF2-40B4-BE49-F238E27FC236}">
                      <a16:creationId xmlns:a16="http://schemas.microsoft.com/office/drawing/2014/main" id="{5330BE56-8956-41FB-B3C1-226A248A6618}"/>
                    </a:ext>
                  </a:extLst>
                </p:cNvPr>
                <p:cNvSpPr/>
                <p:nvPr/>
              </p:nvSpPr>
              <p:spPr>
                <a:xfrm rot="13711678">
                  <a:off x="10222648" y="3905639"/>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1" name="Freeform: Shape 1290">
                  <a:extLst>
                    <a:ext uri="{FF2B5EF4-FFF2-40B4-BE49-F238E27FC236}">
                      <a16:creationId xmlns:a16="http://schemas.microsoft.com/office/drawing/2014/main" id="{D3730B2E-EFCD-433F-9015-E1ED06837584}"/>
                    </a:ext>
                  </a:extLst>
                </p:cNvPr>
                <p:cNvSpPr/>
                <p:nvPr/>
              </p:nvSpPr>
              <p:spPr>
                <a:xfrm rot="13711678">
                  <a:off x="10083447" y="3748146"/>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2" name="Freeform: Shape 1291">
                  <a:extLst>
                    <a:ext uri="{FF2B5EF4-FFF2-40B4-BE49-F238E27FC236}">
                      <a16:creationId xmlns:a16="http://schemas.microsoft.com/office/drawing/2014/main" id="{2071C572-0B52-4506-BD90-F73822401191}"/>
                    </a:ext>
                  </a:extLst>
                </p:cNvPr>
                <p:cNvSpPr/>
                <p:nvPr/>
              </p:nvSpPr>
              <p:spPr>
                <a:xfrm rot="13711678">
                  <a:off x="9945147" y="3591672"/>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3" name="Freeform: Shape 1292">
                  <a:extLst>
                    <a:ext uri="{FF2B5EF4-FFF2-40B4-BE49-F238E27FC236}">
                      <a16:creationId xmlns:a16="http://schemas.microsoft.com/office/drawing/2014/main" id="{A8D213E6-6788-4C6E-993E-34E11AB91025}"/>
                    </a:ext>
                  </a:extLst>
                </p:cNvPr>
                <p:cNvSpPr/>
                <p:nvPr/>
              </p:nvSpPr>
              <p:spPr>
                <a:xfrm rot="13711678">
                  <a:off x="9807139" y="3435528"/>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4" name="Freeform: Shape 1293">
                  <a:extLst>
                    <a:ext uri="{FF2B5EF4-FFF2-40B4-BE49-F238E27FC236}">
                      <a16:creationId xmlns:a16="http://schemas.microsoft.com/office/drawing/2014/main" id="{0FB74B00-F75D-4FC3-997C-71368386D40A}"/>
                    </a:ext>
                  </a:extLst>
                </p:cNvPr>
                <p:cNvSpPr/>
                <p:nvPr/>
              </p:nvSpPr>
              <p:spPr>
                <a:xfrm rot="13711678">
                  <a:off x="9667937" y="3278034"/>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5" name="Freeform: Shape 1294">
                  <a:extLst>
                    <a:ext uri="{FF2B5EF4-FFF2-40B4-BE49-F238E27FC236}">
                      <a16:creationId xmlns:a16="http://schemas.microsoft.com/office/drawing/2014/main" id="{2F0D1D7B-28E3-43D6-BA3D-9C1BC1718931}"/>
                    </a:ext>
                  </a:extLst>
                </p:cNvPr>
                <p:cNvSpPr/>
                <p:nvPr/>
              </p:nvSpPr>
              <p:spPr>
                <a:xfrm rot="13711678">
                  <a:off x="9529928" y="3121891"/>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6" name="Freeform: Shape 1295">
                  <a:extLst>
                    <a:ext uri="{FF2B5EF4-FFF2-40B4-BE49-F238E27FC236}">
                      <a16:creationId xmlns:a16="http://schemas.microsoft.com/office/drawing/2014/main" id="{EDBF8B91-A7A0-4DBC-9CFA-42105FB2F5CF}"/>
                    </a:ext>
                  </a:extLst>
                </p:cNvPr>
                <p:cNvSpPr/>
                <p:nvPr/>
              </p:nvSpPr>
              <p:spPr>
                <a:xfrm rot="13711678">
                  <a:off x="9391628" y="2965417"/>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7" name="Freeform: Shape 1296">
                  <a:extLst>
                    <a:ext uri="{FF2B5EF4-FFF2-40B4-BE49-F238E27FC236}">
                      <a16:creationId xmlns:a16="http://schemas.microsoft.com/office/drawing/2014/main" id="{104A1A64-5C9A-4E8A-A8D9-B401CFC9BA8D}"/>
                    </a:ext>
                  </a:extLst>
                </p:cNvPr>
                <p:cNvSpPr/>
                <p:nvPr/>
              </p:nvSpPr>
              <p:spPr>
                <a:xfrm rot="13711678">
                  <a:off x="9253620" y="2809274"/>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8" name="Freeform: Shape 1297">
                  <a:extLst>
                    <a:ext uri="{FF2B5EF4-FFF2-40B4-BE49-F238E27FC236}">
                      <a16:creationId xmlns:a16="http://schemas.microsoft.com/office/drawing/2014/main" id="{2A78237A-D06E-4D9D-98CC-0E88407B9A2E}"/>
                    </a:ext>
                  </a:extLst>
                </p:cNvPr>
                <p:cNvSpPr/>
                <p:nvPr/>
              </p:nvSpPr>
              <p:spPr>
                <a:xfrm rot="13711678">
                  <a:off x="9114418" y="2651780"/>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299" name="Freeform: Shape 1298">
                  <a:extLst>
                    <a:ext uri="{FF2B5EF4-FFF2-40B4-BE49-F238E27FC236}">
                      <a16:creationId xmlns:a16="http://schemas.microsoft.com/office/drawing/2014/main" id="{E381813B-3A39-4A87-B0F3-7954EA69C304}"/>
                    </a:ext>
                  </a:extLst>
                </p:cNvPr>
                <p:cNvSpPr/>
                <p:nvPr/>
              </p:nvSpPr>
              <p:spPr>
                <a:xfrm rot="13711678">
                  <a:off x="8976118" y="2495306"/>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0" name="Freeform: Shape 1299">
                  <a:extLst>
                    <a:ext uri="{FF2B5EF4-FFF2-40B4-BE49-F238E27FC236}">
                      <a16:creationId xmlns:a16="http://schemas.microsoft.com/office/drawing/2014/main" id="{94A6539A-1F65-4841-A3B4-DA64257A164F}"/>
                    </a:ext>
                  </a:extLst>
                </p:cNvPr>
                <p:cNvSpPr/>
                <p:nvPr/>
              </p:nvSpPr>
              <p:spPr>
                <a:xfrm rot="13711678">
                  <a:off x="8838109" y="2339162"/>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1" name="Freeform: Shape 1300">
                  <a:extLst>
                    <a:ext uri="{FF2B5EF4-FFF2-40B4-BE49-F238E27FC236}">
                      <a16:creationId xmlns:a16="http://schemas.microsoft.com/office/drawing/2014/main" id="{D61AB01F-13A7-409D-AC3F-8B73C9761FD6}"/>
                    </a:ext>
                  </a:extLst>
                </p:cNvPr>
                <p:cNvSpPr/>
                <p:nvPr/>
              </p:nvSpPr>
              <p:spPr>
                <a:xfrm rot="13711678">
                  <a:off x="8698908" y="2181668"/>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2" name="Freeform: Shape 1301">
                  <a:extLst>
                    <a:ext uri="{FF2B5EF4-FFF2-40B4-BE49-F238E27FC236}">
                      <a16:creationId xmlns:a16="http://schemas.microsoft.com/office/drawing/2014/main" id="{2CBA4532-F3D7-4097-B3EE-0C81786B6DF0}"/>
                    </a:ext>
                  </a:extLst>
                </p:cNvPr>
                <p:cNvSpPr/>
                <p:nvPr/>
              </p:nvSpPr>
              <p:spPr>
                <a:xfrm rot="13711678">
                  <a:off x="8560899" y="2025525"/>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3" name="Freeform: Shape 1302">
                  <a:extLst>
                    <a:ext uri="{FF2B5EF4-FFF2-40B4-BE49-F238E27FC236}">
                      <a16:creationId xmlns:a16="http://schemas.microsoft.com/office/drawing/2014/main" id="{7B0C0DFA-8B1D-411C-B64A-F5947532587F}"/>
                    </a:ext>
                  </a:extLst>
                </p:cNvPr>
                <p:cNvSpPr/>
                <p:nvPr/>
              </p:nvSpPr>
              <p:spPr>
                <a:xfrm rot="13711678">
                  <a:off x="8422599" y="186905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4" name="Freeform: Shape 1303">
                  <a:extLst>
                    <a:ext uri="{FF2B5EF4-FFF2-40B4-BE49-F238E27FC236}">
                      <a16:creationId xmlns:a16="http://schemas.microsoft.com/office/drawing/2014/main" id="{B802E8F9-9B94-401E-B6F6-F632583A8C49}"/>
                    </a:ext>
                  </a:extLst>
                </p:cNvPr>
                <p:cNvSpPr/>
                <p:nvPr/>
              </p:nvSpPr>
              <p:spPr>
                <a:xfrm rot="13711678">
                  <a:off x="8284591" y="1712907"/>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5" name="Freeform: Shape 1304">
                  <a:extLst>
                    <a:ext uri="{FF2B5EF4-FFF2-40B4-BE49-F238E27FC236}">
                      <a16:creationId xmlns:a16="http://schemas.microsoft.com/office/drawing/2014/main" id="{5D7874A4-6104-4CBC-A0B4-432433F4C9A5}"/>
                    </a:ext>
                  </a:extLst>
                </p:cNvPr>
                <p:cNvSpPr/>
                <p:nvPr/>
              </p:nvSpPr>
              <p:spPr>
                <a:xfrm rot="13711678">
                  <a:off x="8145389" y="1555413"/>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6" name="Freeform: Shape 1305">
                  <a:extLst>
                    <a:ext uri="{FF2B5EF4-FFF2-40B4-BE49-F238E27FC236}">
                      <a16:creationId xmlns:a16="http://schemas.microsoft.com/office/drawing/2014/main" id="{C917C993-BCD3-47DF-BCFC-E9F140196046}"/>
                    </a:ext>
                  </a:extLst>
                </p:cNvPr>
                <p:cNvSpPr/>
                <p:nvPr/>
              </p:nvSpPr>
              <p:spPr>
                <a:xfrm rot="13711678">
                  <a:off x="8007089" y="139894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7" name="Freeform: Shape 1306">
                  <a:extLst>
                    <a:ext uri="{FF2B5EF4-FFF2-40B4-BE49-F238E27FC236}">
                      <a16:creationId xmlns:a16="http://schemas.microsoft.com/office/drawing/2014/main" id="{8CA32476-A4F3-4623-A339-55DA96CED3F5}"/>
                    </a:ext>
                  </a:extLst>
                </p:cNvPr>
                <p:cNvSpPr/>
                <p:nvPr/>
              </p:nvSpPr>
              <p:spPr>
                <a:xfrm rot="13711678">
                  <a:off x="7869080" y="1242796"/>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8" name="Freeform: Shape 1307">
                  <a:extLst>
                    <a:ext uri="{FF2B5EF4-FFF2-40B4-BE49-F238E27FC236}">
                      <a16:creationId xmlns:a16="http://schemas.microsoft.com/office/drawing/2014/main" id="{44AA1074-3831-4D19-9129-B93026C8D1C2}"/>
                    </a:ext>
                  </a:extLst>
                </p:cNvPr>
                <p:cNvSpPr/>
                <p:nvPr/>
              </p:nvSpPr>
              <p:spPr>
                <a:xfrm rot="13711678">
                  <a:off x="7729879" y="1085303"/>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09" name="Freeform: Shape 1308">
                  <a:extLst>
                    <a:ext uri="{FF2B5EF4-FFF2-40B4-BE49-F238E27FC236}">
                      <a16:creationId xmlns:a16="http://schemas.microsoft.com/office/drawing/2014/main" id="{85B6C5D8-668A-4FD5-BEE0-26A2A3BB7356}"/>
                    </a:ext>
                  </a:extLst>
                </p:cNvPr>
                <p:cNvSpPr/>
                <p:nvPr/>
              </p:nvSpPr>
              <p:spPr>
                <a:xfrm rot="13711678">
                  <a:off x="7591870" y="929159"/>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0" name="Freeform: Shape 1309">
                  <a:extLst>
                    <a:ext uri="{FF2B5EF4-FFF2-40B4-BE49-F238E27FC236}">
                      <a16:creationId xmlns:a16="http://schemas.microsoft.com/office/drawing/2014/main" id="{1DBD9DCE-105B-48FE-BE54-BA3D922EA769}"/>
                    </a:ext>
                  </a:extLst>
                </p:cNvPr>
                <p:cNvSpPr/>
                <p:nvPr/>
              </p:nvSpPr>
              <p:spPr>
                <a:xfrm rot="13711678">
                  <a:off x="7453570" y="772685"/>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1" name="Freeform: Shape 1310">
                  <a:extLst>
                    <a:ext uri="{FF2B5EF4-FFF2-40B4-BE49-F238E27FC236}">
                      <a16:creationId xmlns:a16="http://schemas.microsoft.com/office/drawing/2014/main" id="{C09B3DD8-7152-4A34-9E11-935DAECD7BFE}"/>
                    </a:ext>
                  </a:extLst>
                </p:cNvPr>
                <p:cNvSpPr/>
                <p:nvPr/>
              </p:nvSpPr>
              <p:spPr>
                <a:xfrm rot="13711678">
                  <a:off x="7315561" y="61654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10" y="39528"/>
                        <a:pt x="39528" y="44009"/>
                        <a:pt x="39528" y="50732"/>
                      </a:cubicBezTo>
                      <a:cubicBezTo>
                        <a:pt x="39528" y="57454"/>
                        <a:pt x="44010"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2" name="Freeform: Shape 1311">
                  <a:extLst>
                    <a:ext uri="{FF2B5EF4-FFF2-40B4-BE49-F238E27FC236}">
                      <a16:creationId xmlns:a16="http://schemas.microsoft.com/office/drawing/2014/main" id="{8355B774-CA7F-471F-A144-7AA0D63DDD17}"/>
                    </a:ext>
                  </a:extLst>
                </p:cNvPr>
                <p:cNvSpPr/>
                <p:nvPr/>
              </p:nvSpPr>
              <p:spPr>
                <a:xfrm rot="13711678">
                  <a:off x="7176360" y="459048"/>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3" name="Freeform: Shape 1312">
                  <a:extLst>
                    <a:ext uri="{FF2B5EF4-FFF2-40B4-BE49-F238E27FC236}">
                      <a16:creationId xmlns:a16="http://schemas.microsoft.com/office/drawing/2014/main" id="{04953218-847F-4113-B551-ED4219ABE694}"/>
                    </a:ext>
                  </a:extLst>
                </p:cNvPr>
                <p:cNvSpPr/>
                <p:nvPr/>
              </p:nvSpPr>
              <p:spPr>
                <a:xfrm rot="13711678">
                  <a:off x="7038351" y="302904"/>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8" y="39528"/>
                        <a:pt x="39967" y="44009"/>
                        <a:pt x="39967" y="50732"/>
                      </a:cubicBezTo>
                      <a:cubicBezTo>
                        <a:pt x="37726" y="57454"/>
                        <a:pt x="44448"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4" name="Freeform: Shape 1313">
                  <a:extLst>
                    <a:ext uri="{FF2B5EF4-FFF2-40B4-BE49-F238E27FC236}">
                      <a16:creationId xmlns:a16="http://schemas.microsoft.com/office/drawing/2014/main" id="{113485BB-1C89-4418-A479-968C157CED3F}"/>
                    </a:ext>
                  </a:extLst>
                </p:cNvPr>
                <p:cNvSpPr/>
                <p:nvPr/>
              </p:nvSpPr>
              <p:spPr>
                <a:xfrm rot="13711678">
                  <a:off x="11693196" y="5261522"/>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5" name="Freeform: Shape 1314">
                  <a:extLst>
                    <a:ext uri="{FF2B5EF4-FFF2-40B4-BE49-F238E27FC236}">
                      <a16:creationId xmlns:a16="http://schemas.microsoft.com/office/drawing/2014/main" id="{A4E67730-71FB-4C46-9500-7F0B455F51EB}"/>
                    </a:ext>
                  </a:extLst>
                </p:cNvPr>
                <p:cNvSpPr/>
                <p:nvPr/>
              </p:nvSpPr>
              <p:spPr>
                <a:xfrm rot="13711678">
                  <a:off x="11553703" y="510369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6" name="Freeform: Shape 1315">
                  <a:extLst>
                    <a:ext uri="{FF2B5EF4-FFF2-40B4-BE49-F238E27FC236}">
                      <a16:creationId xmlns:a16="http://schemas.microsoft.com/office/drawing/2014/main" id="{51ED5B75-82D8-43AF-A91B-C613E085258F}"/>
                    </a:ext>
                  </a:extLst>
                </p:cNvPr>
                <p:cNvSpPr/>
                <p:nvPr/>
              </p:nvSpPr>
              <p:spPr>
                <a:xfrm rot="13711678">
                  <a:off x="11415694" y="4947555"/>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7" name="Freeform: Shape 1316">
                  <a:extLst>
                    <a:ext uri="{FF2B5EF4-FFF2-40B4-BE49-F238E27FC236}">
                      <a16:creationId xmlns:a16="http://schemas.microsoft.com/office/drawing/2014/main" id="{5BB438CE-1FD4-40B3-A6C2-2F90E5D34AFB}"/>
                    </a:ext>
                  </a:extLst>
                </p:cNvPr>
                <p:cNvSpPr/>
                <p:nvPr/>
              </p:nvSpPr>
              <p:spPr>
                <a:xfrm rot="13711678">
                  <a:off x="11277685" y="479141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8" name="Freeform: Shape 1317">
                  <a:extLst>
                    <a:ext uri="{FF2B5EF4-FFF2-40B4-BE49-F238E27FC236}">
                      <a16:creationId xmlns:a16="http://schemas.microsoft.com/office/drawing/2014/main" id="{E933AB57-90DD-44F4-AAE6-D817E91CC67C}"/>
                    </a:ext>
                  </a:extLst>
                </p:cNvPr>
                <p:cNvSpPr/>
                <p:nvPr/>
              </p:nvSpPr>
              <p:spPr>
                <a:xfrm rot="13711678">
                  <a:off x="11139677" y="4635267"/>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19" name="Freeform: Shape 1318">
                  <a:extLst>
                    <a:ext uri="{FF2B5EF4-FFF2-40B4-BE49-F238E27FC236}">
                      <a16:creationId xmlns:a16="http://schemas.microsoft.com/office/drawing/2014/main" id="{4C7FCCB9-3EFE-45E3-BAED-4780C9CFEF45}"/>
                    </a:ext>
                  </a:extLst>
                </p:cNvPr>
                <p:cNvSpPr/>
                <p:nvPr/>
              </p:nvSpPr>
              <p:spPr>
                <a:xfrm rot="13711678">
                  <a:off x="11000184" y="4477444"/>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0" name="Freeform: Shape 1319">
                  <a:extLst>
                    <a:ext uri="{FF2B5EF4-FFF2-40B4-BE49-F238E27FC236}">
                      <a16:creationId xmlns:a16="http://schemas.microsoft.com/office/drawing/2014/main" id="{5ABA6A42-073C-4910-870A-70A892E4DA30}"/>
                    </a:ext>
                  </a:extLst>
                </p:cNvPr>
                <p:cNvSpPr/>
                <p:nvPr/>
              </p:nvSpPr>
              <p:spPr>
                <a:xfrm rot="13711678">
                  <a:off x="10862176" y="432130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1" name="Freeform: Shape 1320">
                  <a:extLst>
                    <a:ext uri="{FF2B5EF4-FFF2-40B4-BE49-F238E27FC236}">
                      <a16:creationId xmlns:a16="http://schemas.microsoft.com/office/drawing/2014/main" id="{E7784867-C88A-4A83-906A-DF4DA399D53B}"/>
                    </a:ext>
                  </a:extLst>
                </p:cNvPr>
                <p:cNvSpPr/>
                <p:nvPr/>
              </p:nvSpPr>
              <p:spPr>
                <a:xfrm rot="13711678">
                  <a:off x="10724166" y="4165156"/>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2" name="Freeform: Shape 1321">
                  <a:extLst>
                    <a:ext uri="{FF2B5EF4-FFF2-40B4-BE49-F238E27FC236}">
                      <a16:creationId xmlns:a16="http://schemas.microsoft.com/office/drawing/2014/main" id="{18044BA6-9756-4B93-9E05-77377BC1BE6E}"/>
                    </a:ext>
                  </a:extLst>
                </p:cNvPr>
                <p:cNvSpPr/>
                <p:nvPr/>
              </p:nvSpPr>
              <p:spPr>
                <a:xfrm rot="13711678">
                  <a:off x="10584674" y="4007333"/>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3" name="Freeform: Shape 1322">
                  <a:extLst>
                    <a:ext uri="{FF2B5EF4-FFF2-40B4-BE49-F238E27FC236}">
                      <a16:creationId xmlns:a16="http://schemas.microsoft.com/office/drawing/2014/main" id="{07AD9229-A37A-44C7-BF98-479ADE0ECE9A}"/>
                    </a:ext>
                  </a:extLst>
                </p:cNvPr>
                <p:cNvSpPr/>
                <p:nvPr/>
              </p:nvSpPr>
              <p:spPr>
                <a:xfrm rot="13711678">
                  <a:off x="10446665" y="385118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4" name="Freeform: Shape 1323">
                  <a:extLst>
                    <a:ext uri="{FF2B5EF4-FFF2-40B4-BE49-F238E27FC236}">
                      <a16:creationId xmlns:a16="http://schemas.microsoft.com/office/drawing/2014/main" id="{9D0B2FE5-17EA-4AD2-8964-EBB5C0905817}"/>
                    </a:ext>
                  </a:extLst>
                </p:cNvPr>
                <p:cNvSpPr/>
                <p:nvPr/>
              </p:nvSpPr>
              <p:spPr>
                <a:xfrm rot="13711678">
                  <a:off x="10308657" y="3695045"/>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5" name="Freeform: Shape 1324">
                  <a:extLst>
                    <a:ext uri="{FF2B5EF4-FFF2-40B4-BE49-F238E27FC236}">
                      <a16:creationId xmlns:a16="http://schemas.microsoft.com/office/drawing/2014/main" id="{381EDB3C-4D2B-4F95-8939-FA23914B53E6}"/>
                    </a:ext>
                  </a:extLst>
                </p:cNvPr>
                <p:cNvSpPr/>
                <p:nvPr/>
              </p:nvSpPr>
              <p:spPr>
                <a:xfrm rot="13711678">
                  <a:off x="10170648" y="3538901"/>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6" name="Freeform: Shape 1325">
                  <a:extLst>
                    <a:ext uri="{FF2B5EF4-FFF2-40B4-BE49-F238E27FC236}">
                      <a16:creationId xmlns:a16="http://schemas.microsoft.com/office/drawing/2014/main" id="{22C74753-5605-4669-A512-20F1A427ECDE}"/>
                    </a:ext>
                  </a:extLst>
                </p:cNvPr>
                <p:cNvSpPr/>
                <p:nvPr/>
              </p:nvSpPr>
              <p:spPr>
                <a:xfrm rot="13711678">
                  <a:off x="10031155" y="3381078"/>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7" name="Freeform: Shape 1326">
                  <a:extLst>
                    <a:ext uri="{FF2B5EF4-FFF2-40B4-BE49-F238E27FC236}">
                      <a16:creationId xmlns:a16="http://schemas.microsoft.com/office/drawing/2014/main" id="{D9C7078E-B8D1-40FA-97D3-36B395C54659}"/>
                    </a:ext>
                  </a:extLst>
                </p:cNvPr>
                <p:cNvSpPr/>
                <p:nvPr/>
              </p:nvSpPr>
              <p:spPr>
                <a:xfrm rot="13711678">
                  <a:off x="9893146" y="3224934"/>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8" name="Freeform: Shape 1327">
                  <a:extLst>
                    <a:ext uri="{FF2B5EF4-FFF2-40B4-BE49-F238E27FC236}">
                      <a16:creationId xmlns:a16="http://schemas.microsoft.com/office/drawing/2014/main" id="{52FA3CF9-D234-43BB-9F1E-B20D662334FE}"/>
                    </a:ext>
                  </a:extLst>
                </p:cNvPr>
                <p:cNvSpPr/>
                <p:nvPr/>
              </p:nvSpPr>
              <p:spPr>
                <a:xfrm rot="13711678">
                  <a:off x="9755137" y="3068789"/>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29" name="Freeform: Shape 1328">
                  <a:extLst>
                    <a:ext uri="{FF2B5EF4-FFF2-40B4-BE49-F238E27FC236}">
                      <a16:creationId xmlns:a16="http://schemas.microsoft.com/office/drawing/2014/main" id="{AE2FA9A4-ECA7-4727-9115-50748C35076D}"/>
                    </a:ext>
                  </a:extLst>
                </p:cNvPr>
                <p:cNvSpPr/>
                <p:nvPr/>
              </p:nvSpPr>
              <p:spPr>
                <a:xfrm rot="13711678">
                  <a:off x="9615645" y="2910967"/>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0" name="Freeform: Shape 1329">
                  <a:extLst>
                    <a:ext uri="{FF2B5EF4-FFF2-40B4-BE49-F238E27FC236}">
                      <a16:creationId xmlns:a16="http://schemas.microsoft.com/office/drawing/2014/main" id="{8A3C1CF5-C259-4D33-8F4D-99D0850A9E80}"/>
                    </a:ext>
                  </a:extLst>
                </p:cNvPr>
                <p:cNvSpPr/>
                <p:nvPr/>
              </p:nvSpPr>
              <p:spPr>
                <a:xfrm rot="13711678">
                  <a:off x="9477636" y="275482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1" name="Freeform: Shape 1330">
                  <a:extLst>
                    <a:ext uri="{FF2B5EF4-FFF2-40B4-BE49-F238E27FC236}">
                      <a16:creationId xmlns:a16="http://schemas.microsoft.com/office/drawing/2014/main" id="{487D9B9F-CBD0-435F-8615-256132F96680}"/>
                    </a:ext>
                  </a:extLst>
                </p:cNvPr>
                <p:cNvSpPr/>
                <p:nvPr/>
              </p:nvSpPr>
              <p:spPr>
                <a:xfrm rot="13711678">
                  <a:off x="9339628" y="2598679"/>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2" name="Freeform: Shape 1331">
                  <a:extLst>
                    <a:ext uri="{FF2B5EF4-FFF2-40B4-BE49-F238E27FC236}">
                      <a16:creationId xmlns:a16="http://schemas.microsoft.com/office/drawing/2014/main" id="{91EF1DC9-272B-4521-A48C-8BBB116AFE47}"/>
                    </a:ext>
                  </a:extLst>
                </p:cNvPr>
                <p:cNvSpPr/>
                <p:nvPr/>
              </p:nvSpPr>
              <p:spPr>
                <a:xfrm rot="13711678">
                  <a:off x="9201618" y="2442535"/>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3" name="Freeform: Shape 1332">
                  <a:extLst>
                    <a:ext uri="{FF2B5EF4-FFF2-40B4-BE49-F238E27FC236}">
                      <a16:creationId xmlns:a16="http://schemas.microsoft.com/office/drawing/2014/main" id="{F94FAF00-6A0C-423F-9A67-108DFCE2686B}"/>
                    </a:ext>
                  </a:extLst>
                </p:cNvPr>
                <p:cNvSpPr/>
                <p:nvPr/>
              </p:nvSpPr>
              <p:spPr>
                <a:xfrm rot="13711678">
                  <a:off x="9062126" y="2284712"/>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4" name="Freeform: Shape 1333">
                  <a:extLst>
                    <a:ext uri="{FF2B5EF4-FFF2-40B4-BE49-F238E27FC236}">
                      <a16:creationId xmlns:a16="http://schemas.microsoft.com/office/drawing/2014/main" id="{0A0AEE59-AE85-4796-B8D2-C27E2B27F923}"/>
                    </a:ext>
                  </a:extLst>
                </p:cNvPr>
                <p:cNvSpPr/>
                <p:nvPr/>
              </p:nvSpPr>
              <p:spPr>
                <a:xfrm rot="13711678">
                  <a:off x="8924117" y="2128568"/>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5" name="Freeform: Shape 1334">
                  <a:extLst>
                    <a:ext uri="{FF2B5EF4-FFF2-40B4-BE49-F238E27FC236}">
                      <a16:creationId xmlns:a16="http://schemas.microsoft.com/office/drawing/2014/main" id="{1589BE3F-1F93-432E-B725-6F2B0B8896EB}"/>
                    </a:ext>
                  </a:extLst>
                </p:cNvPr>
                <p:cNvSpPr/>
                <p:nvPr/>
              </p:nvSpPr>
              <p:spPr>
                <a:xfrm rot="13711678">
                  <a:off x="8786109" y="1972424"/>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6" name="Freeform: Shape 1335">
                  <a:extLst>
                    <a:ext uri="{FF2B5EF4-FFF2-40B4-BE49-F238E27FC236}">
                      <a16:creationId xmlns:a16="http://schemas.microsoft.com/office/drawing/2014/main" id="{8ADE5B3E-1A6E-4624-AEE2-040DA179DB37}"/>
                    </a:ext>
                  </a:extLst>
                </p:cNvPr>
                <p:cNvSpPr/>
                <p:nvPr/>
              </p:nvSpPr>
              <p:spPr>
                <a:xfrm rot="13711678">
                  <a:off x="8648100" y="181628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7" name="Freeform: Shape 1336">
                  <a:extLst>
                    <a:ext uri="{FF2B5EF4-FFF2-40B4-BE49-F238E27FC236}">
                      <a16:creationId xmlns:a16="http://schemas.microsoft.com/office/drawing/2014/main" id="{227CBB16-D45E-48EF-A7DD-ABE54AD680CF}"/>
                    </a:ext>
                  </a:extLst>
                </p:cNvPr>
                <p:cNvSpPr/>
                <p:nvPr/>
              </p:nvSpPr>
              <p:spPr>
                <a:xfrm rot="13711678">
                  <a:off x="8508607" y="1658457"/>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8" name="Freeform: Shape 1337">
                  <a:extLst>
                    <a:ext uri="{FF2B5EF4-FFF2-40B4-BE49-F238E27FC236}">
                      <a16:creationId xmlns:a16="http://schemas.microsoft.com/office/drawing/2014/main" id="{79FEDF6B-38A1-4D62-AD32-2277DF627353}"/>
                    </a:ext>
                  </a:extLst>
                </p:cNvPr>
                <p:cNvSpPr/>
                <p:nvPr/>
              </p:nvSpPr>
              <p:spPr>
                <a:xfrm rot="13711678">
                  <a:off x="8370598" y="150231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39" name="Freeform: Shape 1338">
                  <a:extLst>
                    <a:ext uri="{FF2B5EF4-FFF2-40B4-BE49-F238E27FC236}">
                      <a16:creationId xmlns:a16="http://schemas.microsoft.com/office/drawing/2014/main" id="{9A395F2A-54D3-42CE-BE9A-070A3E930F72}"/>
                    </a:ext>
                  </a:extLst>
                </p:cNvPr>
                <p:cNvSpPr/>
                <p:nvPr/>
              </p:nvSpPr>
              <p:spPr>
                <a:xfrm rot="13711678">
                  <a:off x="8232590" y="134616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0" name="Freeform: Shape 1339">
                  <a:extLst>
                    <a:ext uri="{FF2B5EF4-FFF2-40B4-BE49-F238E27FC236}">
                      <a16:creationId xmlns:a16="http://schemas.microsoft.com/office/drawing/2014/main" id="{71CBEAF5-A862-4AAC-8677-429B19C8B344}"/>
                    </a:ext>
                  </a:extLst>
                </p:cNvPr>
                <p:cNvSpPr/>
                <p:nvPr/>
              </p:nvSpPr>
              <p:spPr>
                <a:xfrm rot="13711678">
                  <a:off x="8093097" y="1188346"/>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1" name="Freeform: Shape 1340">
                  <a:extLst>
                    <a:ext uri="{FF2B5EF4-FFF2-40B4-BE49-F238E27FC236}">
                      <a16:creationId xmlns:a16="http://schemas.microsoft.com/office/drawing/2014/main" id="{25A2EB63-7FC8-4865-BEF8-331D9A05879C}"/>
                    </a:ext>
                  </a:extLst>
                </p:cNvPr>
                <p:cNvSpPr/>
                <p:nvPr/>
              </p:nvSpPr>
              <p:spPr>
                <a:xfrm rot="13711678">
                  <a:off x="7955088" y="1032202"/>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2" name="Freeform: Shape 1341">
                  <a:extLst>
                    <a:ext uri="{FF2B5EF4-FFF2-40B4-BE49-F238E27FC236}">
                      <a16:creationId xmlns:a16="http://schemas.microsoft.com/office/drawing/2014/main" id="{F0846DD5-CCB3-4FAB-B01C-EE9DF7A0DE5E}"/>
                    </a:ext>
                  </a:extLst>
                </p:cNvPr>
                <p:cNvSpPr/>
                <p:nvPr/>
              </p:nvSpPr>
              <p:spPr>
                <a:xfrm rot="13711678">
                  <a:off x="7817080" y="876058"/>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3" name="Freeform: Shape 1342">
                  <a:extLst>
                    <a:ext uri="{FF2B5EF4-FFF2-40B4-BE49-F238E27FC236}">
                      <a16:creationId xmlns:a16="http://schemas.microsoft.com/office/drawing/2014/main" id="{F017EB89-805E-47DF-B657-6BA75B24038A}"/>
                    </a:ext>
                  </a:extLst>
                </p:cNvPr>
                <p:cNvSpPr/>
                <p:nvPr/>
              </p:nvSpPr>
              <p:spPr>
                <a:xfrm rot="13711678">
                  <a:off x="7679070" y="71991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4" name="Freeform: Shape 1343">
                  <a:extLst>
                    <a:ext uri="{FF2B5EF4-FFF2-40B4-BE49-F238E27FC236}">
                      <a16:creationId xmlns:a16="http://schemas.microsoft.com/office/drawing/2014/main" id="{5A6F2D0F-2D88-40F8-8786-96FA427D53E4}"/>
                    </a:ext>
                  </a:extLst>
                </p:cNvPr>
                <p:cNvSpPr/>
                <p:nvPr/>
              </p:nvSpPr>
              <p:spPr>
                <a:xfrm rot="13711678">
                  <a:off x="7539578" y="562091"/>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5" name="Freeform: Shape 1344">
                  <a:extLst>
                    <a:ext uri="{FF2B5EF4-FFF2-40B4-BE49-F238E27FC236}">
                      <a16:creationId xmlns:a16="http://schemas.microsoft.com/office/drawing/2014/main" id="{1E8DC3B7-6F49-4302-94A1-E53AC7957276}"/>
                    </a:ext>
                  </a:extLst>
                </p:cNvPr>
                <p:cNvSpPr/>
                <p:nvPr/>
              </p:nvSpPr>
              <p:spPr>
                <a:xfrm rot="13711678">
                  <a:off x="7401569" y="405947"/>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6" name="Freeform: Shape 1345">
                  <a:extLst>
                    <a:ext uri="{FF2B5EF4-FFF2-40B4-BE49-F238E27FC236}">
                      <a16:creationId xmlns:a16="http://schemas.microsoft.com/office/drawing/2014/main" id="{B98BFB87-4995-428B-B6B1-E461483C54B7}"/>
                    </a:ext>
                  </a:extLst>
                </p:cNvPr>
                <p:cNvSpPr/>
                <p:nvPr/>
              </p:nvSpPr>
              <p:spPr>
                <a:xfrm rot="13711678">
                  <a:off x="7263561" y="24980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7" name="Freeform: Shape 1346">
                  <a:extLst>
                    <a:ext uri="{FF2B5EF4-FFF2-40B4-BE49-F238E27FC236}">
                      <a16:creationId xmlns:a16="http://schemas.microsoft.com/office/drawing/2014/main" id="{04B57204-9F00-4E39-B5DA-059244051435}"/>
                    </a:ext>
                  </a:extLst>
                </p:cNvPr>
                <p:cNvSpPr/>
                <p:nvPr/>
              </p:nvSpPr>
              <p:spPr>
                <a:xfrm rot="13711678">
                  <a:off x="7124068" y="91980"/>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8" name="Freeform: Shape 1347">
                  <a:extLst>
                    <a:ext uri="{FF2B5EF4-FFF2-40B4-BE49-F238E27FC236}">
                      <a16:creationId xmlns:a16="http://schemas.microsoft.com/office/drawing/2014/main" id="{E26CFC58-7DC8-4D69-91A1-809E19D672F5}"/>
                    </a:ext>
                  </a:extLst>
                </p:cNvPr>
                <p:cNvSpPr/>
                <p:nvPr/>
              </p:nvSpPr>
              <p:spPr>
                <a:xfrm rot="13711678">
                  <a:off x="11907406" y="5177149"/>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49" name="Freeform: Shape 1348">
                  <a:extLst>
                    <a:ext uri="{FF2B5EF4-FFF2-40B4-BE49-F238E27FC236}">
                      <a16:creationId xmlns:a16="http://schemas.microsoft.com/office/drawing/2014/main" id="{BD4A3300-F1CA-40CC-84C9-975488035326}"/>
                    </a:ext>
                  </a:extLst>
                </p:cNvPr>
                <p:cNvSpPr/>
                <p:nvPr/>
              </p:nvSpPr>
              <p:spPr>
                <a:xfrm rot="13711678">
                  <a:off x="11769169" y="502074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0" name="Freeform: Shape 1349">
                  <a:extLst>
                    <a:ext uri="{FF2B5EF4-FFF2-40B4-BE49-F238E27FC236}">
                      <a16:creationId xmlns:a16="http://schemas.microsoft.com/office/drawing/2014/main" id="{3FF72C9E-7B70-45CA-9DD7-DB2C1E2F71EE}"/>
                    </a:ext>
                  </a:extLst>
                </p:cNvPr>
                <p:cNvSpPr/>
                <p:nvPr/>
              </p:nvSpPr>
              <p:spPr>
                <a:xfrm rot="13711678">
                  <a:off x="11631160" y="486460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1" name="Freeform: Shape 1350">
                  <a:extLst>
                    <a:ext uri="{FF2B5EF4-FFF2-40B4-BE49-F238E27FC236}">
                      <a16:creationId xmlns:a16="http://schemas.microsoft.com/office/drawing/2014/main" id="{F908C567-26EB-47C0-8A8A-FE9008E29A8E}"/>
                    </a:ext>
                  </a:extLst>
                </p:cNvPr>
                <p:cNvSpPr/>
                <p:nvPr/>
              </p:nvSpPr>
              <p:spPr>
                <a:xfrm rot="13711678">
                  <a:off x="11491896" y="4707038"/>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3"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2" name="Freeform: Shape 1351">
                  <a:extLst>
                    <a:ext uri="{FF2B5EF4-FFF2-40B4-BE49-F238E27FC236}">
                      <a16:creationId xmlns:a16="http://schemas.microsoft.com/office/drawing/2014/main" id="{DCE9BB0B-70A2-495B-A9EF-D3E176ED8142}"/>
                    </a:ext>
                  </a:extLst>
                </p:cNvPr>
                <p:cNvSpPr/>
                <p:nvPr/>
              </p:nvSpPr>
              <p:spPr>
                <a:xfrm rot="13711678">
                  <a:off x="11353659" y="455063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3" name="Freeform: Shape 1352">
                  <a:extLst>
                    <a:ext uri="{FF2B5EF4-FFF2-40B4-BE49-F238E27FC236}">
                      <a16:creationId xmlns:a16="http://schemas.microsoft.com/office/drawing/2014/main" id="{1A4B2CC8-14BC-4EA0-B4DD-5279EAB996F0}"/>
                    </a:ext>
                  </a:extLst>
                </p:cNvPr>
                <p:cNvSpPr/>
                <p:nvPr/>
              </p:nvSpPr>
              <p:spPr>
                <a:xfrm rot="13711678">
                  <a:off x="11215650" y="4394491"/>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4" name="Freeform: Shape 1353">
                  <a:extLst>
                    <a:ext uri="{FF2B5EF4-FFF2-40B4-BE49-F238E27FC236}">
                      <a16:creationId xmlns:a16="http://schemas.microsoft.com/office/drawing/2014/main" id="{FE730B34-2598-488A-A3A9-5FA0116E0A62}"/>
                    </a:ext>
                  </a:extLst>
                </p:cNvPr>
                <p:cNvSpPr/>
                <p:nvPr/>
              </p:nvSpPr>
              <p:spPr>
                <a:xfrm rot="13711678">
                  <a:off x="11077641" y="4238347"/>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5" name="Freeform: Shape 1354">
                  <a:extLst>
                    <a:ext uri="{FF2B5EF4-FFF2-40B4-BE49-F238E27FC236}">
                      <a16:creationId xmlns:a16="http://schemas.microsoft.com/office/drawing/2014/main" id="{0BBC4EA8-0D59-4367-992B-CC5645479BF8}"/>
                    </a:ext>
                  </a:extLst>
                </p:cNvPr>
                <p:cNvSpPr/>
                <p:nvPr/>
              </p:nvSpPr>
              <p:spPr>
                <a:xfrm rot="13711678">
                  <a:off x="10938377" y="4080783"/>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3"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6" name="Freeform: Shape 1355">
                  <a:extLst>
                    <a:ext uri="{FF2B5EF4-FFF2-40B4-BE49-F238E27FC236}">
                      <a16:creationId xmlns:a16="http://schemas.microsoft.com/office/drawing/2014/main" id="{CE68415B-D01E-49C5-BDB2-9B9F1FD932F8}"/>
                    </a:ext>
                  </a:extLst>
                </p:cNvPr>
                <p:cNvSpPr/>
                <p:nvPr/>
              </p:nvSpPr>
              <p:spPr>
                <a:xfrm rot="13711678">
                  <a:off x="10800140" y="392438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7" name="Freeform: Shape 1356">
                  <a:extLst>
                    <a:ext uri="{FF2B5EF4-FFF2-40B4-BE49-F238E27FC236}">
                      <a16:creationId xmlns:a16="http://schemas.microsoft.com/office/drawing/2014/main" id="{408CE99B-E922-4EE3-9111-D19833E33F6C}"/>
                    </a:ext>
                  </a:extLst>
                </p:cNvPr>
                <p:cNvSpPr/>
                <p:nvPr/>
              </p:nvSpPr>
              <p:spPr>
                <a:xfrm rot="13711678">
                  <a:off x="10662131" y="376823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8" name="Freeform: Shape 1357">
                  <a:extLst>
                    <a:ext uri="{FF2B5EF4-FFF2-40B4-BE49-F238E27FC236}">
                      <a16:creationId xmlns:a16="http://schemas.microsoft.com/office/drawing/2014/main" id="{0FE2C354-B7E7-41B5-9C82-84CF23F43F84}"/>
                    </a:ext>
                  </a:extLst>
                </p:cNvPr>
                <p:cNvSpPr/>
                <p:nvPr/>
              </p:nvSpPr>
              <p:spPr>
                <a:xfrm rot="13711678">
                  <a:off x="10524123" y="361209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59" name="Freeform: Shape 1358">
                  <a:extLst>
                    <a:ext uri="{FF2B5EF4-FFF2-40B4-BE49-F238E27FC236}">
                      <a16:creationId xmlns:a16="http://schemas.microsoft.com/office/drawing/2014/main" id="{3B0EAE7B-4FE1-484A-94C4-A2D905B573BC}"/>
                    </a:ext>
                  </a:extLst>
                </p:cNvPr>
                <p:cNvSpPr/>
                <p:nvPr/>
              </p:nvSpPr>
              <p:spPr>
                <a:xfrm rot="13711678">
                  <a:off x="10384858" y="3454528"/>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0" name="Freeform: Shape 1359">
                  <a:extLst>
                    <a:ext uri="{FF2B5EF4-FFF2-40B4-BE49-F238E27FC236}">
                      <a16:creationId xmlns:a16="http://schemas.microsoft.com/office/drawing/2014/main" id="{89B63006-A5A5-4569-9A06-F381AF968F87}"/>
                    </a:ext>
                  </a:extLst>
                </p:cNvPr>
                <p:cNvSpPr/>
                <p:nvPr/>
              </p:nvSpPr>
              <p:spPr>
                <a:xfrm rot="13711678">
                  <a:off x="10246621" y="329812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1" name="Freeform: Shape 1360">
                  <a:extLst>
                    <a:ext uri="{FF2B5EF4-FFF2-40B4-BE49-F238E27FC236}">
                      <a16:creationId xmlns:a16="http://schemas.microsoft.com/office/drawing/2014/main" id="{5BA7AAA2-A502-4089-95CE-CEA03B56ED4D}"/>
                    </a:ext>
                  </a:extLst>
                </p:cNvPr>
                <p:cNvSpPr/>
                <p:nvPr/>
              </p:nvSpPr>
              <p:spPr>
                <a:xfrm rot="13711678">
                  <a:off x="10108612" y="3141981"/>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2" name="Freeform: Shape 1361">
                  <a:extLst>
                    <a:ext uri="{FF2B5EF4-FFF2-40B4-BE49-F238E27FC236}">
                      <a16:creationId xmlns:a16="http://schemas.microsoft.com/office/drawing/2014/main" id="{0FB6E870-7EAD-48AC-94F7-294DAB0CAE83}"/>
                    </a:ext>
                  </a:extLst>
                </p:cNvPr>
                <p:cNvSpPr/>
                <p:nvPr/>
              </p:nvSpPr>
              <p:spPr>
                <a:xfrm rot="13711678">
                  <a:off x="9969349" y="2984417"/>
                  <a:ext cx="112039" cy="112039"/>
                </a:xfrm>
                <a:custGeom>
                  <a:avLst/>
                  <a:gdLst>
                    <a:gd name="connsiteX0" fmla="*/ 57799 w 112038"/>
                    <a:gd name="connsiteY0" fmla="*/ 75380 h 112038"/>
                    <a:gd name="connsiteX1" fmla="*/ 75726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6" y="66417"/>
                        <a:pt x="75726" y="57454"/>
                      </a:cubicBezTo>
                      <a:cubicBezTo>
                        <a:pt x="75726" y="46250"/>
                        <a:pt x="66763"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3" name="Freeform: Shape 1362">
                  <a:extLst>
                    <a:ext uri="{FF2B5EF4-FFF2-40B4-BE49-F238E27FC236}">
                      <a16:creationId xmlns:a16="http://schemas.microsoft.com/office/drawing/2014/main" id="{C1D79E5C-FE66-4DA6-8F45-C156190D1B14}"/>
                    </a:ext>
                  </a:extLst>
                </p:cNvPr>
                <p:cNvSpPr/>
                <p:nvPr/>
              </p:nvSpPr>
              <p:spPr>
                <a:xfrm rot="13711678">
                  <a:off x="9831111" y="282801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4" name="Freeform: Shape 1363">
                  <a:extLst>
                    <a:ext uri="{FF2B5EF4-FFF2-40B4-BE49-F238E27FC236}">
                      <a16:creationId xmlns:a16="http://schemas.microsoft.com/office/drawing/2014/main" id="{50CB8C95-57EE-4DF8-9347-823A818E2766}"/>
                    </a:ext>
                  </a:extLst>
                </p:cNvPr>
                <p:cNvSpPr/>
                <p:nvPr/>
              </p:nvSpPr>
              <p:spPr>
                <a:xfrm rot="13711678">
                  <a:off x="9693102" y="267187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5" name="Freeform: Shape 1364">
                  <a:extLst>
                    <a:ext uri="{FF2B5EF4-FFF2-40B4-BE49-F238E27FC236}">
                      <a16:creationId xmlns:a16="http://schemas.microsoft.com/office/drawing/2014/main" id="{63813C67-458B-49C6-A21A-98D4C3AEB02C}"/>
                    </a:ext>
                  </a:extLst>
                </p:cNvPr>
                <p:cNvSpPr/>
                <p:nvPr/>
              </p:nvSpPr>
              <p:spPr>
                <a:xfrm rot="13711678">
                  <a:off x="9555093" y="251572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6" name="Freeform: Shape 1365">
                  <a:extLst>
                    <a:ext uri="{FF2B5EF4-FFF2-40B4-BE49-F238E27FC236}">
                      <a16:creationId xmlns:a16="http://schemas.microsoft.com/office/drawing/2014/main" id="{14984C45-EF38-4FFC-A468-323C6F8429B5}"/>
                    </a:ext>
                  </a:extLst>
                </p:cNvPr>
                <p:cNvSpPr/>
                <p:nvPr/>
              </p:nvSpPr>
              <p:spPr>
                <a:xfrm rot="13711678">
                  <a:off x="9415830" y="2358162"/>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7" name="Freeform: Shape 1366">
                  <a:extLst>
                    <a:ext uri="{FF2B5EF4-FFF2-40B4-BE49-F238E27FC236}">
                      <a16:creationId xmlns:a16="http://schemas.microsoft.com/office/drawing/2014/main" id="{56E7412B-F466-4D83-88C0-A1B74306CFE1}"/>
                    </a:ext>
                  </a:extLst>
                </p:cNvPr>
                <p:cNvSpPr/>
                <p:nvPr/>
              </p:nvSpPr>
              <p:spPr>
                <a:xfrm rot="13711678">
                  <a:off x="9277592" y="2201759"/>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8" name="Freeform: Shape 1367">
                  <a:extLst>
                    <a:ext uri="{FF2B5EF4-FFF2-40B4-BE49-F238E27FC236}">
                      <a16:creationId xmlns:a16="http://schemas.microsoft.com/office/drawing/2014/main" id="{29CA7C03-350A-459D-9557-82B0AAB92519}"/>
                    </a:ext>
                  </a:extLst>
                </p:cNvPr>
                <p:cNvSpPr/>
                <p:nvPr/>
              </p:nvSpPr>
              <p:spPr>
                <a:xfrm rot="13711678">
                  <a:off x="9139583" y="204561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69" name="Freeform: Shape 1368">
                  <a:extLst>
                    <a:ext uri="{FF2B5EF4-FFF2-40B4-BE49-F238E27FC236}">
                      <a16:creationId xmlns:a16="http://schemas.microsoft.com/office/drawing/2014/main" id="{195C568A-A2BF-4278-83DC-F388933F18A7}"/>
                    </a:ext>
                  </a:extLst>
                </p:cNvPr>
                <p:cNvSpPr/>
                <p:nvPr/>
              </p:nvSpPr>
              <p:spPr>
                <a:xfrm rot="13711678">
                  <a:off x="9000320" y="1888051"/>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0" name="Freeform: Shape 1369">
                  <a:extLst>
                    <a:ext uri="{FF2B5EF4-FFF2-40B4-BE49-F238E27FC236}">
                      <a16:creationId xmlns:a16="http://schemas.microsoft.com/office/drawing/2014/main" id="{201253D1-C26A-4EC4-84ED-E3581BC2C336}"/>
                    </a:ext>
                  </a:extLst>
                </p:cNvPr>
                <p:cNvSpPr/>
                <p:nvPr/>
              </p:nvSpPr>
              <p:spPr>
                <a:xfrm rot="13711678">
                  <a:off x="8862082" y="1731648"/>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1" name="Freeform: Shape 1370">
                  <a:extLst>
                    <a:ext uri="{FF2B5EF4-FFF2-40B4-BE49-F238E27FC236}">
                      <a16:creationId xmlns:a16="http://schemas.microsoft.com/office/drawing/2014/main" id="{F4073612-1BA9-4DDE-B8EA-185F1E09BE7E}"/>
                    </a:ext>
                  </a:extLst>
                </p:cNvPr>
                <p:cNvSpPr/>
                <p:nvPr/>
              </p:nvSpPr>
              <p:spPr>
                <a:xfrm rot="13711678">
                  <a:off x="8724073" y="157550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2" name="Freeform: Shape 1371">
                  <a:extLst>
                    <a:ext uri="{FF2B5EF4-FFF2-40B4-BE49-F238E27FC236}">
                      <a16:creationId xmlns:a16="http://schemas.microsoft.com/office/drawing/2014/main" id="{7E22D747-7366-48F0-AAFA-EEA8BB08DFEC}"/>
                    </a:ext>
                  </a:extLst>
                </p:cNvPr>
                <p:cNvSpPr/>
                <p:nvPr/>
              </p:nvSpPr>
              <p:spPr>
                <a:xfrm rot="13711678">
                  <a:off x="8586064" y="141936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3" name="Freeform: Shape 1372">
                  <a:extLst>
                    <a:ext uri="{FF2B5EF4-FFF2-40B4-BE49-F238E27FC236}">
                      <a16:creationId xmlns:a16="http://schemas.microsoft.com/office/drawing/2014/main" id="{A2C286AE-488C-405E-BBF7-E8918A650AF9}"/>
                    </a:ext>
                  </a:extLst>
                </p:cNvPr>
                <p:cNvSpPr/>
                <p:nvPr/>
              </p:nvSpPr>
              <p:spPr>
                <a:xfrm rot="13711678">
                  <a:off x="8446801" y="1261796"/>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4" name="Freeform: Shape 1373">
                  <a:extLst>
                    <a:ext uri="{FF2B5EF4-FFF2-40B4-BE49-F238E27FC236}">
                      <a16:creationId xmlns:a16="http://schemas.microsoft.com/office/drawing/2014/main" id="{67D3CAE2-3CEC-48D7-896F-2CB27F24471F}"/>
                    </a:ext>
                  </a:extLst>
                </p:cNvPr>
                <p:cNvSpPr/>
                <p:nvPr/>
              </p:nvSpPr>
              <p:spPr>
                <a:xfrm rot="13711678">
                  <a:off x="8308563" y="1105393"/>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5" name="Freeform: Shape 1374">
                  <a:extLst>
                    <a:ext uri="{FF2B5EF4-FFF2-40B4-BE49-F238E27FC236}">
                      <a16:creationId xmlns:a16="http://schemas.microsoft.com/office/drawing/2014/main" id="{6AD293FF-E761-45D3-B13F-B9B3A0FE6E48}"/>
                    </a:ext>
                  </a:extLst>
                </p:cNvPr>
                <p:cNvSpPr/>
                <p:nvPr/>
              </p:nvSpPr>
              <p:spPr>
                <a:xfrm rot="13711678">
                  <a:off x="8170554" y="949249"/>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6" name="Freeform: Shape 1375">
                  <a:extLst>
                    <a:ext uri="{FF2B5EF4-FFF2-40B4-BE49-F238E27FC236}">
                      <a16:creationId xmlns:a16="http://schemas.microsoft.com/office/drawing/2014/main" id="{34D6B1C1-BC81-4A80-974F-90BFA82F809E}"/>
                    </a:ext>
                  </a:extLst>
                </p:cNvPr>
                <p:cNvSpPr/>
                <p:nvPr/>
              </p:nvSpPr>
              <p:spPr>
                <a:xfrm rot="13711678">
                  <a:off x="8031290" y="791685"/>
                  <a:ext cx="112039" cy="112039"/>
                </a:xfrm>
                <a:custGeom>
                  <a:avLst/>
                  <a:gdLst>
                    <a:gd name="connsiteX0" fmla="*/ 57799 w 112038"/>
                    <a:gd name="connsiteY0" fmla="*/ 75380 h 112038"/>
                    <a:gd name="connsiteX1" fmla="*/ 75725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5" y="66417"/>
                        <a:pt x="75725" y="57454"/>
                      </a:cubicBezTo>
                      <a:cubicBezTo>
                        <a:pt x="75725" y="46250"/>
                        <a:pt x="66762"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7" name="Freeform: Shape 1376">
                  <a:extLst>
                    <a:ext uri="{FF2B5EF4-FFF2-40B4-BE49-F238E27FC236}">
                      <a16:creationId xmlns:a16="http://schemas.microsoft.com/office/drawing/2014/main" id="{E3DCF240-1DB0-441A-A4F6-F3970F46B47A}"/>
                    </a:ext>
                  </a:extLst>
                </p:cNvPr>
                <p:cNvSpPr/>
                <p:nvPr/>
              </p:nvSpPr>
              <p:spPr>
                <a:xfrm rot="13711678">
                  <a:off x="7893053" y="63528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8" name="Freeform: Shape 1377">
                  <a:extLst>
                    <a:ext uri="{FF2B5EF4-FFF2-40B4-BE49-F238E27FC236}">
                      <a16:creationId xmlns:a16="http://schemas.microsoft.com/office/drawing/2014/main" id="{65949537-1E05-4F87-8655-7DB4C539E66B}"/>
                    </a:ext>
                  </a:extLst>
                </p:cNvPr>
                <p:cNvSpPr/>
                <p:nvPr/>
              </p:nvSpPr>
              <p:spPr>
                <a:xfrm rot="13711678">
                  <a:off x="7755044" y="479138"/>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79" name="Freeform: Shape 1378">
                  <a:extLst>
                    <a:ext uri="{FF2B5EF4-FFF2-40B4-BE49-F238E27FC236}">
                      <a16:creationId xmlns:a16="http://schemas.microsoft.com/office/drawing/2014/main" id="{15CA1263-B7A8-43B5-9F62-153667CC923D}"/>
                    </a:ext>
                  </a:extLst>
                </p:cNvPr>
                <p:cNvSpPr/>
                <p:nvPr/>
              </p:nvSpPr>
              <p:spPr>
                <a:xfrm rot="13711678">
                  <a:off x="7617035" y="32299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0" name="Freeform: Shape 1379">
                  <a:extLst>
                    <a:ext uri="{FF2B5EF4-FFF2-40B4-BE49-F238E27FC236}">
                      <a16:creationId xmlns:a16="http://schemas.microsoft.com/office/drawing/2014/main" id="{F35B2F8D-6A6D-43A9-9F79-3068F06D83B0}"/>
                    </a:ext>
                  </a:extLst>
                </p:cNvPr>
                <p:cNvSpPr/>
                <p:nvPr/>
              </p:nvSpPr>
              <p:spPr>
                <a:xfrm rot="13711678">
                  <a:off x="7477771" y="165430"/>
                  <a:ext cx="112039" cy="112039"/>
                </a:xfrm>
                <a:custGeom>
                  <a:avLst/>
                  <a:gdLst>
                    <a:gd name="connsiteX0" fmla="*/ 57799 w 112038"/>
                    <a:gd name="connsiteY0" fmla="*/ 75380 h 112038"/>
                    <a:gd name="connsiteX1" fmla="*/ 75726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6" y="66417"/>
                        <a:pt x="75726" y="57454"/>
                      </a:cubicBezTo>
                      <a:cubicBezTo>
                        <a:pt x="75726" y="46250"/>
                        <a:pt x="66763"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1" name="Freeform: Shape 1380">
                  <a:extLst>
                    <a:ext uri="{FF2B5EF4-FFF2-40B4-BE49-F238E27FC236}">
                      <a16:creationId xmlns:a16="http://schemas.microsoft.com/office/drawing/2014/main" id="{F0654F65-0B3D-4627-824B-2B5F0A26A839}"/>
                    </a:ext>
                  </a:extLst>
                </p:cNvPr>
                <p:cNvSpPr/>
                <p:nvPr/>
              </p:nvSpPr>
              <p:spPr>
                <a:xfrm rot="13711678">
                  <a:off x="7339534" y="9027"/>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2" name="Freeform: Shape 1381">
                  <a:extLst>
                    <a:ext uri="{FF2B5EF4-FFF2-40B4-BE49-F238E27FC236}">
                      <a16:creationId xmlns:a16="http://schemas.microsoft.com/office/drawing/2014/main" id="{F44C6F2B-8575-4651-A158-EEBD44225FD2}"/>
                    </a:ext>
                  </a:extLst>
                </p:cNvPr>
                <p:cNvSpPr/>
                <p:nvPr/>
              </p:nvSpPr>
              <p:spPr>
                <a:xfrm rot="13711678">
                  <a:off x="11994669" y="496797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3" name="Freeform: Shape 1382">
                  <a:extLst>
                    <a:ext uri="{FF2B5EF4-FFF2-40B4-BE49-F238E27FC236}">
                      <a16:creationId xmlns:a16="http://schemas.microsoft.com/office/drawing/2014/main" id="{E5D61E26-1025-40D7-9A71-42BBF48F7C62}"/>
                    </a:ext>
                  </a:extLst>
                </p:cNvPr>
                <p:cNvSpPr/>
                <p:nvPr/>
              </p:nvSpPr>
              <p:spPr>
                <a:xfrm rot="13711678">
                  <a:off x="11855177" y="481015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4" name="Freeform: Shape 1383">
                  <a:extLst>
                    <a:ext uri="{FF2B5EF4-FFF2-40B4-BE49-F238E27FC236}">
                      <a16:creationId xmlns:a16="http://schemas.microsoft.com/office/drawing/2014/main" id="{78A5B339-AB1C-4E53-8AF7-5D8080EA0D5C}"/>
                    </a:ext>
                  </a:extLst>
                </p:cNvPr>
                <p:cNvSpPr/>
                <p:nvPr/>
              </p:nvSpPr>
              <p:spPr>
                <a:xfrm rot="13711678">
                  <a:off x="11717168" y="465400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5" name="Freeform: Shape 1384">
                  <a:extLst>
                    <a:ext uri="{FF2B5EF4-FFF2-40B4-BE49-F238E27FC236}">
                      <a16:creationId xmlns:a16="http://schemas.microsoft.com/office/drawing/2014/main" id="{245F5BA7-9EFB-4A65-BC52-DC272EEEB28B}"/>
                    </a:ext>
                  </a:extLst>
                </p:cNvPr>
                <p:cNvSpPr/>
                <p:nvPr/>
              </p:nvSpPr>
              <p:spPr>
                <a:xfrm rot="13711678">
                  <a:off x="11579160" y="449786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6" name="Freeform: Shape 1385">
                  <a:extLst>
                    <a:ext uri="{FF2B5EF4-FFF2-40B4-BE49-F238E27FC236}">
                      <a16:creationId xmlns:a16="http://schemas.microsoft.com/office/drawing/2014/main" id="{5437581B-756D-40F5-B289-E1B8499A8A87}"/>
                    </a:ext>
                  </a:extLst>
                </p:cNvPr>
                <p:cNvSpPr/>
                <p:nvPr/>
              </p:nvSpPr>
              <p:spPr>
                <a:xfrm rot="13711678">
                  <a:off x="11441150" y="434171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7" name="Freeform: Shape 1386">
                  <a:extLst>
                    <a:ext uri="{FF2B5EF4-FFF2-40B4-BE49-F238E27FC236}">
                      <a16:creationId xmlns:a16="http://schemas.microsoft.com/office/drawing/2014/main" id="{EC67D117-8F01-4D25-B1C0-AD5E7CC6EC3C}"/>
                    </a:ext>
                  </a:extLst>
                </p:cNvPr>
                <p:cNvSpPr/>
                <p:nvPr/>
              </p:nvSpPr>
              <p:spPr>
                <a:xfrm rot="13711678">
                  <a:off x="11301658" y="4183896"/>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8" name="Freeform: Shape 1387">
                  <a:extLst>
                    <a:ext uri="{FF2B5EF4-FFF2-40B4-BE49-F238E27FC236}">
                      <a16:creationId xmlns:a16="http://schemas.microsoft.com/office/drawing/2014/main" id="{10AEF80B-0359-4684-9B49-C6BDA3F83BB0}"/>
                    </a:ext>
                  </a:extLst>
                </p:cNvPr>
                <p:cNvSpPr/>
                <p:nvPr/>
              </p:nvSpPr>
              <p:spPr>
                <a:xfrm rot="13711678">
                  <a:off x="11163649" y="402775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89" name="Freeform: Shape 1388">
                  <a:extLst>
                    <a:ext uri="{FF2B5EF4-FFF2-40B4-BE49-F238E27FC236}">
                      <a16:creationId xmlns:a16="http://schemas.microsoft.com/office/drawing/2014/main" id="{8A578C38-5770-464D-B17F-0D7AD2CF54AC}"/>
                    </a:ext>
                  </a:extLst>
                </p:cNvPr>
                <p:cNvSpPr/>
                <p:nvPr/>
              </p:nvSpPr>
              <p:spPr>
                <a:xfrm rot="13711678">
                  <a:off x="11025641" y="387160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0" name="Freeform: Shape 1389">
                  <a:extLst>
                    <a:ext uri="{FF2B5EF4-FFF2-40B4-BE49-F238E27FC236}">
                      <a16:creationId xmlns:a16="http://schemas.microsoft.com/office/drawing/2014/main" id="{82ADAD09-9532-41DD-9040-29608DFF1E5E}"/>
                    </a:ext>
                  </a:extLst>
                </p:cNvPr>
                <p:cNvSpPr/>
                <p:nvPr/>
              </p:nvSpPr>
              <p:spPr>
                <a:xfrm rot="13711678">
                  <a:off x="10886147" y="371378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1" name="Freeform: Shape 1390">
                  <a:extLst>
                    <a:ext uri="{FF2B5EF4-FFF2-40B4-BE49-F238E27FC236}">
                      <a16:creationId xmlns:a16="http://schemas.microsoft.com/office/drawing/2014/main" id="{4A1948BA-0AE1-4D57-B6F0-AE9035D0FC45}"/>
                    </a:ext>
                  </a:extLst>
                </p:cNvPr>
                <p:cNvSpPr/>
                <p:nvPr/>
              </p:nvSpPr>
              <p:spPr>
                <a:xfrm rot="13711678">
                  <a:off x="10748139" y="355764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2" name="Freeform: Shape 1391">
                  <a:extLst>
                    <a:ext uri="{FF2B5EF4-FFF2-40B4-BE49-F238E27FC236}">
                      <a16:creationId xmlns:a16="http://schemas.microsoft.com/office/drawing/2014/main" id="{7A995560-4B16-4F75-875B-C4D565239526}"/>
                    </a:ext>
                  </a:extLst>
                </p:cNvPr>
                <p:cNvSpPr/>
                <p:nvPr/>
              </p:nvSpPr>
              <p:spPr>
                <a:xfrm rot="13711678">
                  <a:off x="10610130" y="3401498"/>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3" name="Freeform: Shape 1392">
                  <a:extLst>
                    <a:ext uri="{FF2B5EF4-FFF2-40B4-BE49-F238E27FC236}">
                      <a16:creationId xmlns:a16="http://schemas.microsoft.com/office/drawing/2014/main" id="{F6A2FD93-F777-429D-8C8E-7C5474A95A29}"/>
                    </a:ext>
                  </a:extLst>
                </p:cNvPr>
                <p:cNvSpPr/>
                <p:nvPr/>
              </p:nvSpPr>
              <p:spPr>
                <a:xfrm rot="13711678">
                  <a:off x="10472122" y="324535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4" name="Freeform: Shape 1393">
                  <a:extLst>
                    <a:ext uri="{FF2B5EF4-FFF2-40B4-BE49-F238E27FC236}">
                      <a16:creationId xmlns:a16="http://schemas.microsoft.com/office/drawing/2014/main" id="{3C4E467B-BB93-42E4-92A1-0D13AF259A02}"/>
                    </a:ext>
                  </a:extLst>
                </p:cNvPr>
                <p:cNvSpPr/>
                <p:nvPr/>
              </p:nvSpPr>
              <p:spPr>
                <a:xfrm rot="13711678">
                  <a:off x="10332629" y="308753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5" name="Freeform: Shape 1394">
                  <a:extLst>
                    <a:ext uri="{FF2B5EF4-FFF2-40B4-BE49-F238E27FC236}">
                      <a16:creationId xmlns:a16="http://schemas.microsoft.com/office/drawing/2014/main" id="{5AC0A566-A9BD-4C1A-A9EF-C81024E2B7B6}"/>
                    </a:ext>
                  </a:extLst>
                </p:cNvPr>
                <p:cNvSpPr/>
                <p:nvPr/>
              </p:nvSpPr>
              <p:spPr>
                <a:xfrm rot="13711678">
                  <a:off x="10194620" y="2931386"/>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6" name="Freeform: Shape 1395">
                  <a:extLst>
                    <a:ext uri="{FF2B5EF4-FFF2-40B4-BE49-F238E27FC236}">
                      <a16:creationId xmlns:a16="http://schemas.microsoft.com/office/drawing/2014/main" id="{9C0DE7D5-AE1F-407E-81F7-1B28580C295B}"/>
                    </a:ext>
                  </a:extLst>
                </p:cNvPr>
                <p:cNvSpPr/>
                <p:nvPr/>
              </p:nvSpPr>
              <p:spPr>
                <a:xfrm rot="13711678">
                  <a:off x="10056611" y="277524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7" name="Freeform: Shape 1396">
                  <a:extLst>
                    <a:ext uri="{FF2B5EF4-FFF2-40B4-BE49-F238E27FC236}">
                      <a16:creationId xmlns:a16="http://schemas.microsoft.com/office/drawing/2014/main" id="{0C7234E9-F52E-4E27-BA60-0B42BE1C8D90}"/>
                    </a:ext>
                  </a:extLst>
                </p:cNvPr>
                <p:cNvSpPr/>
                <p:nvPr/>
              </p:nvSpPr>
              <p:spPr>
                <a:xfrm rot="13711678">
                  <a:off x="9917119" y="261742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8" name="Freeform: Shape 1397">
                  <a:extLst>
                    <a:ext uri="{FF2B5EF4-FFF2-40B4-BE49-F238E27FC236}">
                      <a16:creationId xmlns:a16="http://schemas.microsoft.com/office/drawing/2014/main" id="{5476F45E-E18E-4E27-85C2-7B761E8A7320}"/>
                    </a:ext>
                  </a:extLst>
                </p:cNvPr>
                <p:cNvSpPr/>
                <p:nvPr/>
              </p:nvSpPr>
              <p:spPr>
                <a:xfrm rot="13711678">
                  <a:off x="9779110" y="246127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399" name="Freeform: Shape 1398">
                  <a:extLst>
                    <a:ext uri="{FF2B5EF4-FFF2-40B4-BE49-F238E27FC236}">
                      <a16:creationId xmlns:a16="http://schemas.microsoft.com/office/drawing/2014/main" id="{79BCED5E-DD5C-4023-8620-CA46B198F689}"/>
                    </a:ext>
                  </a:extLst>
                </p:cNvPr>
                <p:cNvSpPr/>
                <p:nvPr/>
              </p:nvSpPr>
              <p:spPr>
                <a:xfrm rot="13711678">
                  <a:off x="9641101" y="230513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0" name="Freeform: Shape 1399">
                  <a:extLst>
                    <a:ext uri="{FF2B5EF4-FFF2-40B4-BE49-F238E27FC236}">
                      <a16:creationId xmlns:a16="http://schemas.microsoft.com/office/drawing/2014/main" id="{5E47DB50-798D-4978-AFF1-788259D00766}"/>
                    </a:ext>
                  </a:extLst>
                </p:cNvPr>
                <p:cNvSpPr/>
                <p:nvPr/>
              </p:nvSpPr>
              <p:spPr>
                <a:xfrm rot="13711678">
                  <a:off x="9503093" y="2148988"/>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1" name="Freeform: Shape 1400">
                  <a:extLst>
                    <a:ext uri="{FF2B5EF4-FFF2-40B4-BE49-F238E27FC236}">
                      <a16:creationId xmlns:a16="http://schemas.microsoft.com/office/drawing/2014/main" id="{83678781-D367-49BD-A747-DAF743EDDF7C}"/>
                    </a:ext>
                  </a:extLst>
                </p:cNvPr>
                <p:cNvSpPr/>
                <p:nvPr/>
              </p:nvSpPr>
              <p:spPr>
                <a:xfrm rot="13711678">
                  <a:off x="9363600" y="199116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2" name="Freeform: Shape 1401">
                  <a:extLst>
                    <a:ext uri="{FF2B5EF4-FFF2-40B4-BE49-F238E27FC236}">
                      <a16:creationId xmlns:a16="http://schemas.microsoft.com/office/drawing/2014/main" id="{FBE67581-7669-4605-A7CC-007390EABE56}"/>
                    </a:ext>
                  </a:extLst>
                </p:cNvPr>
                <p:cNvSpPr/>
                <p:nvPr/>
              </p:nvSpPr>
              <p:spPr>
                <a:xfrm rot="13711678">
                  <a:off x="9225591" y="183502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3" name="Freeform: Shape 1402">
                  <a:extLst>
                    <a:ext uri="{FF2B5EF4-FFF2-40B4-BE49-F238E27FC236}">
                      <a16:creationId xmlns:a16="http://schemas.microsoft.com/office/drawing/2014/main" id="{094E0C7A-DC5C-407C-B115-258F26E423BE}"/>
                    </a:ext>
                  </a:extLst>
                </p:cNvPr>
                <p:cNvSpPr/>
                <p:nvPr/>
              </p:nvSpPr>
              <p:spPr>
                <a:xfrm rot="13711678">
                  <a:off x="9087582" y="167887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4" name="Freeform: Shape 1403">
                  <a:extLst>
                    <a:ext uri="{FF2B5EF4-FFF2-40B4-BE49-F238E27FC236}">
                      <a16:creationId xmlns:a16="http://schemas.microsoft.com/office/drawing/2014/main" id="{48BEA72C-A60D-4520-8E5A-F6B03E42ED76}"/>
                    </a:ext>
                  </a:extLst>
                </p:cNvPr>
                <p:cNvSpPr/>
                <p:nvPr/>
              </p:nvSpPr>
              <p:spPr>
                <a:xfrm rot="13711678">
                  <a:off x="8949574" y="152273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5" name="Freeform: Shape 1404">
                  <a:extLst>
                    <a:ext uri="{FF2B5EF4-FFF2-40B4-BE49-F238E27FC236}">
                      <a16:creationId xmlns:a16="http://schemas.microsoft.com/office/drawing/2014/main" id="{0C0E84F6-D97F-421D-9A1F-D101EDCB1E16}"/>
                    </a:ext>
                  </a:extLst>
                </p:cNvPr>
                <p:cNvSpPr/>
                <p:nvPr/>
              </p:nvSpPr>
              <p:spPr>
                <a:xfrm rot="13711678">
                  <a:off x="8810081" y="136491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6" name="Freeform: Shape 1405">
                  <a:extLst>
                    <a:ext uri="{FF2B5EF4-FFF2-40B4-BE49-F238E27FC236}">
                      <a16:creationId xmlns:a16="http://schemas.microsoft.com/office/drawing/2014/main" id="{723F424C-2375-45DE-A3B9-00138A4F83D3}"/>
                    </a:ext>
                  </a:extLst>
                </p:cNvPr>
                <p:cNvSpPr/>
                <p:nvPr/>
              </p:nvSpPr>
              <p:spPr>
                <a:xfrm rot="13711678">
                  <a:off x="8672072" y="120876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7" name="Freeform: Shape 1406">
                  <a:extLst>
                    <a:ext uri="{FF2B5EF4-FFF2-40B4-BE49-F238E27FC236}">
                      <a16:creationId xmlns:a16="http://schemas.microsoft.com/office/drawing/2014/main" id="{3678C20A-F180-46BD-85B2-94B046D7C70F}"/>
                    </a:ext>
                  </a:extLst>
                </p:cNvPr>
                <p:cNvSpPr/>
                <p:nvPr/>
              </p:nvSpPr>
              <p:spPr>
                <a:xfrm rot="13711678">
                  <a:off x="8534063" y="1052622"/>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8" name="Freeform: Shape 1407">
                  <a:extLst>
                    <a:ext uri="{FF2B5EF4-FFF2-40B4-BE49-F238E27FC236}">
                      <a16:creationId xmlns:a16="http://schemas.microsoft.com/office/drawing/2014/main" id="{1FA2D397-D1B6-4586-9F73-706AEC944D3E}"/>
                    </a:ext>
                  </a:extLst>
                </p:cNvPr>
                <p:cNvSpPr/>
                <p:nvPr/>
              </p:nvSpPr>
              <p:spPr>
                <a:xfrm rot="13711678">
                  <a:off x="8394571" y="89479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09" name="Freeform: Shape 1408">
                  <a:extLst>
                    <a:ext uri="{FF2B5EF4-FFF2-40B4-BE49-F238E27FC236}">
                      <a16:creationId xmlns:a16="http://schemas.microsoft.com/office/drawing/2014/main" id="{61521B83-968A-4ECE-9D45-D712E781F280}"/>
                    </a:ext>
                  </a:extLst>
                </p:cNvPr>
                <p:cNvSpPr/>
                <p:nvPr/>
              </p:nvSpPr>
              <p:spPr>
                <a:xfrm rot="13711678">
                  <a:off x="8256562" y="73865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0" name="Freeform: Shape 1409">
                  <a:extLst>
                    <a:ext uri="{FF2B5EF4-FFF2-40B4-BE49-F238E27FC236}">
                      <a16:creationId xmlns:a16="http://schemas.microsoft.com/office/drawing/2014/main" id="{46BB6872-2C01-48AC-9FA7-912F9417E4B3}"/>
                    </a:ext>
                  </a:extLst>
                </p:cNvPr>
                <p:cNvSpPr/>
                <p:nvPr/>
              </p:nvSpPr>
              <p:spPr>
                <a:xfrm rot="13711678">
                  <a:off x="8118553" y="58251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1" name="Freeform: Shape 1410">
                  <a:extLst>
                    <a:ext uri="{FF2B5EF4-FFF2-40B4-BE49-F238E27FC236}">
                      <a16:creationId xmlns:a16="http://schemas.microsoft.com/office/drawing/2014/main" id="{128A3C13-FCF6-49AF-A1CF-730DD5E569C7}"/>
                    </a:ext>
                  </a:extLst>
                </p:cNvPr>
                <p:cNvSpPr/>
                <p:nvPr/>
              </p:nvSpPr>
              <p:spPr>
                <a:xfrm rot="13711678">
                  <a:off x="7980545" y="42636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9"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2" name="Freeform: Shape 1411">
                  <a:extLst>
                    <a:ext uri="{FF2B5EF4-FFF2-40B4-BE49-F238E27FC236}">
                      <a16:creationId xmlns:a16="http://schemas.microsoft.com/office/drawing/2014/main" id="{406A7394-0D93-4B6B-9826-BFAA2BA66CD5}"/>
                    </a:ext>
                  </a:extLst>
                </p:cNvPr>
                <p:cNvSpPr/>
                <p:nvPr/>
              </p:nvSpPr>
              <p:spPr>
                <a:xfrm rot="13711678">
                  <a:off x="7841052" y="26854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3" name="Freeform: Shape 1412">
                  <a:extLst>
                    <a:ext uri="{FF2B5EF4-FFF2-40B4-BE49-F238E27FC236}">
                      <a16:creationId xmlns:a16="http://schemas.microsoft.com/office/drawing/2014/main" id="{25119659-1E08-43FC-A9F1-395A35E79942}"/>
                    </a:ext>
                  </a:extLst>
                </p:cNvPr>
                <p:cNvSpPr/>
                <p:nvPr/>
              </p:nvSpPr>
              <p:spPr>
                <a:xfrm rot="13711678">
                  <a:off x="7703043" y="11239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4" name="Freeform: Shape 1413">
                  <a:extLst>
                    <a:ext uri="{FF2B5EF4-FFF2-40B4-BE49-F238E27FC236}">
                      <a16:creationId xmlns:a16="http://schemas.microsoft.com/office/drawing/2014/main" id="{DBA5D1C4-8244-406C-8E04-E5663F89709D}"/>
                    </a:ext>
                  </a:extLst>
                </p:cNvPr>
                <p:cNvSpPr/>
                <p:nvPr/>
              </p:nvSpPr>
              <p:spPr>
                <a:xfrm rot="13711678">
                  <a:off x="7565034" y="-4374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5" name="Freeform: Shape 1414">
                  <a:extLst>
                    <a:ext uri="{FF2B5EF4-FFF2-40B4-BE49-F238E27FC236}">
                      <a16:creationId xmlns:a16="http://schemas.microsoft.com/office/drawing/2014/main" id="{82268598-3778-4689-8F6A-4F97AB5B149C}"/>
                    </a:ext>
                  </a:extLst>
                </p:cNvPr>
                <p:cNvSpPr/>
                <p:nvPr userDrawn="1"/>
              </p:nvSpPr>
              <p:spPr>
                <a:xfrm rot="13711678">
                  <a:off x="12220749" y="4909090"/>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6" name="Freeform: Shape 1415">
                  <a:extLst>
                    <a:ext uri="{FF2B5EF4-FFF2-40B4-BE49-F238E27FC236}">
                      <a16:creationId xmlns:a16="http://schemas.microsoft.com/office/drawing/2014/main" id="{3C4F89F5-DF6F-4C1E-BFC1-4181EDD0FB29}"/>
                    </a:ext>
                  </a:extLst>
                </p:cNvPr>
                <p:cNvSpPr/>
                <p:nvPr/>
              </p:nvSpPr>
              <p:spPr>
                <a:xfrm rot="13711678">
                  <a:off x="12082552" y="475273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7" name="Freeform: Shape 1416">
                  <a:extLst>
                    <a:ext uri="{FF2B5EF4-FFF2-40B4-BE49-F238E27FC236}">
                      <a16:creationId xmlns:a16="http://schemas.microsoft.com/office/drawing/2014/main" id="{15BFF98A-3C91-4E95-AE82-4ADE1C94D2BB}"/>
                    </a:ext>
                  </a:extLst>
                </p:cNvPr>
                <p:cNvSpPr/>
                <p:nvPr/>
              </p:nvSpPr>
              <p:spPr>
                <a:xfrm rot="13711678">
                  <a:off x="11944543" y="4596588"/>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8" name="Freeform: Shape 1417">
                  <a:extLst>
                    <a:ext uri="{FF2B5EF4-FFF2-40B4-BE49-F238E27FC236}">
                      <a16:creationId xmlns:a16="http://schemas.microsoft.com/office/drawing/2014/main" id="{0BE65F77-5F4A-49FE-A79E-331AF2DA3FD2}"/>
                    </a:ext>
                  </a:extLst>
                </p:cNvPr>
                <p:cNvSpPr/>
                <p:nvPr/>
              </p:nvSpPr>
              <p:spPr>
                <a:xfrm rot="13711678">
                  <a:off x="11805239" y="4438980"/>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19" name="Freeform: Shape 1418">
                  <a:extLst>
                    <a:ext uri="{FF2B5EF4-FFF2-40B4-BE49-F238E27FC236}">
                      <a16:creationId xmlns:a16="http://schemas.microsoft.com/office/drawing/2014/main" id="{A52C7C69-ED19-442F-992B-0909220069B0}"/>
                    </a:ext>
                  </a:extLst>
                </p:cNvPr>
                <p:cNvSpPr/>
                <p:nvPr/>
              </p:nvSpPr>
              <p:spPr>
                <a:xfrm rot="13711678">
                  <a:off x="11667041" y="4282622"/>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0" name="Freeform: Shape 1419">
                  <a:extLst>
                    <a:ext uri="{FF2B5EF4-FFF2-40B4-BE49-F238E27FC236}">
                      <a16:creationId xmlns:a16="http://schemas.microsoft.com/office/drawing/2014/main" id="{370A3F63-3EAA-4C48-BC40-5A8CF31C82D4}"/>
                    </a:ext>
                  </a:extLst>
                </p:cNvPr>
                <p:cNvSpPr/>
                <p:nvPr/>
              </p:nvSpPr>
              <p:spPr>
                <a:xfrm rot="13711678">
                  <a:off x="11529033" y="4126478"/>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1" name="Freeform: Shape 1420">
                  <a:extLst>
                    <a:ext uri="{FF2B5EF4-FFF2-40B4-BE49-F238E27FC236}">
                      <a16:creationId xmlns:a16="http://schemas.microsoft.com/office/drawing/2014/main" id="{57B672F2-01A1-4D02-B311-5CE9462ECA35}"/>
                    </a:ext>
                  </a:extLst>
                </p:cNvPr>
                <p:cNvSpPr/>
                <p:nvPr/>
              </p:nvSpPr>
              <p:spPr>
                <a:xfrm rot="13711678">
                  <a:off x="11391024" y="3970334"/>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2" name="Freeform: Shape 1421">
                  <a:extLst>
                    <a:ext uri="{FF2B5EF4-FFF2-40B4-BE49-F238E27FC236}">
                      <a16:creationId xmlns:a16="http://schemas.microsoft.com/office/drawing/2014/main" id="{60F6609B-4B1B-405A-85C0-581021E1B5D9}"/>
                    </a:ext>
                  </a:extLst>
                </p:cNvPr>
                <p:cNvSpPr/>
                <p:nvPr/>
              </p:nvSpPr>
              <p:spPr>
                <a:xfrm rot="13711678">
                  <a:off x="11251721" y="3812725"/>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3"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3" name="Freeform: Shape 1422">
                  <a:extLst>
                    <a:ext uri="{FF2B5EF4-FFF2-40B4-BE49-F238E27FC236}">
                      <a16:creationId xmlns:a16="http://schemas.microsoft.com/office/drawing/2014/main" id="{65D31BEA-F9C5-4506-AC58-B0BF4EF3A54B}"/>
                    </a:ext>
                  </a:extLst>
                </p:cNvPr>
                <p:cNvSpPr/>
                <p:nvPr/>
              </p:nvSpPr>
              <p:spPr>
                <a:xfrm rot="13711678">
                  <a:off x="11113523" y="3656367"/>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4" name="Freeform: Shape 1423">
                  <a:extLst>
                    <a:ext uri="{FF2B5EF4-FFF2-40B4-BE49-F238E27FC236}">
                      <a16:creationId xmlns:a16="http://schemas.microsoft.com/office/drawing/2014/main" id="{75243A18-2FE4-4F3D-960C-7C8CF1175897}"/>
                    </a:ext>
                  </a:extLst>
                </p:cNvPr>
                <p:cNvSpPr/>
                <p:nvPr/>
              </p:nvSpPr>
              <p:spPr>
                <a:xfrm rot="13711678">
                  <a:off x="10975514" y="350022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5" name="Freeform: Shape 1424">
                  <a:extLst>
                    <a:ext uri="{FF2B5EF4-FFF2-40B4-BE49-F238E27FC236}">
                      <a16:creationId xmlns:a16="http://schemas.microsoft.com/office/drawing/2014/main" id="{B78A5B59-9A6A-4462-A9EF-28EFA789E6B4}"/>
                    </a:ext>
                  </a:extLst>
                </p:cNvPr>
                <p:cNvSpPr/>
                <p:nvPr/>
              </p:nvSpPr>
              <p:spPr>
                <a:xfrm rot="13711678">
                  <a:off x="10837505" y="3344079"/>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6" name="Freeform: Shape 1425">
                  <a:extLst>
                    <a:ext uri="{FF2B5EF4-FFF2-40B4-BE49-F238E27FC236}">
                      <a16:creationId xmlns:a16="http://schemas.microsoft.com/office/drawing/2014/main" id="{05281D63-1304-4169-8D8C-1CA00CAE0BE5}"/>
                    </a:ext>
                  </a:extLst>
                </p:cNvPr>
                <p:cNvSpPr/>
                <p:nvPr/>
              </p:nvSpPr>
              <p:spPr>
                <a:xfrm rot="13711678">
                  <a:off x="10698012" y="3186256"/>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7" name="Freeform: Shape 1426">
                  <a:extLst>
                    <a:ext uri="{FF2B5EF4-FFF2-40B4-BE49-F238E27FC236}">
                      <a16:creationId xmlns:a16="http://schemas.microsoft.com/office/drawing/2014/main" id="{0A141D43-3020-4AA8-9A83-CFC8334BA779}"/>
                    </a:ext>
                  </a:extLst>
                </p:cNvPr>
                <p:cNvSpPr/>
                <p:nvPr/>
              </p:nvSpPr>
              <p:spPr>
                <a:xfrm rot="13711678">
                  <a:off x="10560004" y="3030112"/>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8" name="Freeform: Shape 1427">
                  <a:extLst>
                    <a:ext uri="{FF2B5EF4-FFF2-40B4-BE49-F238E27FC236}">
                      <a16:creationId xmlns:a16="http://schemas.microsoft.com/office/drawing/2014/main" id="{6501D287-A03A-4483-81D2-D59C74EA33A8}"/>
                    </a:ext>
                  </a:extLst>
                </p:cNvPr>
                <p:cNvSpPr/>
                <p:nvPr/>
              </p:nvSpPr>
              <p:spPr>
                <a:xfrm rot="13711678">
                  <a:off x="10421995" y="287396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29" name="Freeform: Shape 1428">
                  <a:extLst>
                    <a:ext uri="{FF2B5EF4-FFF2-40B4-BE49-F238E27FC236}">
                      <a16:creationId xmlns:a16="http://schemas.microsoft.com/office/drawing/2014/main" id="{46512A7B-8604-4D61-B86C-F4CAD94D277D}"/>
                    </a:ext>
                  </a:extLst>
                </p:cNvPr>
                <p:cNvSpPr/>
                <p:nvPr/>
              </p:nvSpPr>
              <p:spPr>
                <a:xfrm rot="13711678">
                  <a:off x="10282691" y="2716359"/>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0" name="Freeform: Shape 1429">
                  <a:extLst>
                    <a:ext uri="{FF2B5EF4-FFF2-40B4-BE49-F238E27FC236}">
                      <a16:creationId xmlns:a16="http://schemas.microsoft.com/office/drawing/2014/main" id="{7D1CDDF3-D0F6-477F-9AC4-4F40AEBB0C43}"/>
                    </a:ext>
                  </a:extLst>
                </p:cNvPr>
                <p:cNvSpPr/>
                <p:nvPr/>
              </p:nvSpPr>
              <p:spPr>
                <a:xfrm rot="13711678">
                  <a:off x="10144493" y="2560001"/>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1" name="Freeform: Shape 1430">
                  <a:extLst>
                    <a:ext uri="{FF2B5EF4-FFF2-40B4-BE49-F238E27FC236}">
                      <a16:creationId xmlns:a16="http://schemas.microsoft.com/office/drawing/2014/main" id="{5DC10481-853C-4B55-9345-F7E04CE436AE}"/>
                    </a:ext>
                  </a:extLst>
                </p:cNvPr>
                <p:cNvSpPr/>
                <p:nvPr/>
              </p:nvSpPr>
              <p:spPr>
                <a:xfrm rot="13711678">
                  <a:off x="10006485" y="240385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2" name="Freeform: Shape 1431">
                  <a:extLst>
                    <a:ext uri="{FF2B5EF4-FFF2-40B4-BE49-F238E27FC236}">
                      <a16:creationId xmlns:a16="http://schemas.microsoft.com/office/drawing/2014/main" id="{D5EEF2EA-F026-4E53-9938-4BF8D8772C2F}"/>
                    </a:ext>
                  </a:extLst>
                </p:cNvPr>
                <p:cNvSpPr/>
                <p:nvPr/>
              </p:nvSpPr>
              <p:spPr>
                <a:xfrm rot="13711678">
                  <a:off x="9868476" y="224771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3" name="Freeform: Shape 1432">
                  <a:extLst>
                    <a:ext uri="{FF2B5EF4-FFF2-40B4-BE49-F238E27FC236}">
                      <a16:creationId xmlns:a16="http://schemas.microsoft.com/office/drawing/2014/main" id="{EE51F49D-A040-4A1C-8379-CDD733DE1148}"/>
                    </a:ext>
                  </a:extLst>
                </p:cNvPr>
                <p:cNvSpPr/>
                <p:nvPr/>
              </p:nvSpPr>
              <p:spPr>
                <a:xfrm rot="13711678">
                  <a:off x="9729173" y="2090104"/>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4" name="Freeform: Shape 1433">
                  <a:extLst>
                    <a:ext uri="{FF2B5EF4-FFF2-40B4-BE49-F238E27FC236}">
                      <a16:creationId xmlns:a16="http://schemas.microsoft.com/office/drawing/2014/main" id="{97912888-A79D-45AB-B4E6-77FB3DA91A02}"/>
                    </a:ext>
                  </a:extLst>
                </p:cNvPr>
                <p:cNvSpPr/>
                <p:nvPr/>
              </p:nvSpPr>
              <p:spPr>
                <a:xfrm rot="13711678">
                  <a:off x="9590975" y="1933746"/>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5" name="Freeform: Shape 1434">
                  <a:extLst>
                    <a:ext uri="{FF2B5EF4-FFF2-40B4-BE49-F238E27FC236}">
                      <a16:creationId xmlns:a16="http://schemas.microsoft.com/office/drawing/2014/main" id="{11990F8B-6D6A-4798-B146-F1A2DF0E2447}"/>
                    </a:ext>
                  </a:extLst>
                </p:cNvPr>
                <p:cNvSpPr/>
                <p:nvPr/>
              </p:nvSpPr>
              <p:spPr>
                <a:xfrm rot="13711678">
                  <a:off x="9452966" y="1777602"/>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6" name="Freeform: Shape 1435">
                  <a:extLst>
                    <a:ext uri="{FF2B5EF4-FFF2-40B4-BE49-F238E27FC236}">
                      <a16:creationId xmlns:a16="http://schemas.microsoft.com/office/drawing/2014/main" id="{132BD633-BBED-40EE-B5E6-979B9A08A1DD}"/>
                    </a:ext>
                  </a:extLst>
                </p:cNvPr>
                <p:cNvSpPr/>
                <p:nvPr/>
              </p:nvSpPr>
              <p:spPr>
                <a:xfrm rot="13711678">
                  <a:off x="9313662" y="1619993"/>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7" name="Freeform: Shape 1436">
                  <a:extLst>
                    <a:ext uri="{FF2B5EF4-FFF2-40B4-BE49-F238E27FC236}">
                      <a16:creationId xmlns:a16="http://schemas.microsoft.com/office/drawing/2014/main" id="{3EA680FF-D6BF-4768-B608-822FBA410985}"/>
                    </a:ext>
                  </a:extLst>
                </p:cNvPr>
                <p:cNvSpPr/>
                <p:nvPr/>
              </p:nvSpPr>
              <p:spPr>
                <a:xfrm rot="13711678">
                  <a:off x="9175628" y="1463820"/>
                  <a:ext cx="112039" cy="112039"/>
                </a:xfrm>
                <a:custGeom>
                  <a:avLst/>
                  <a:gdLst>
                    <a:gd name="connsiteX0" fmla="*/ 64423 w 112038"/>
                    <a:gd name="connsiteY0" fmla="*/ 88825 h 112038"/>
                    <a:gd name="connsiteX1" fmla="*/ 89071 w 112038"/>
                    <a:gd name="connsiteY1" fmla="*/ 64176 h 112038"/>
                    <a:gd name="connsiteX2" fmla="*/ 64423 w 112038"/>
                    <a:gd name="connsiteY2" fmla="*/ 39528 h 112038"/>
                    <a:gd name="connsiteX3" fmla="*/ 39774 w 112038"/>
                    <a:gd name="connsiteY3" fmla="*/ 64176 h 112038"/>
                    <a:gd name="connsiteX4" fmla="*/ 64423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23" y="88825"/>
                      </a:moveTo>
                      <a:cubicBezTo>
                        <a:pt x="77867" y="88825"/>
                        <a:pt x="89071" y="77621"/>
                        <a:pt x="89071" y="64176"/>
                      </a:cubicBezTo>
                      <a:cubicBezTo>
                        <a:pt x="89071" y="50732"/>
                        <a:pt x="77867" y="39528"/>
                        <a:pt x="64423" y="39528"/>
                      </a:cubicBezTo>
                      <a:cubicBezTo>
                        <a:pt x="50978" y="39528"/>
                        <a:pt x="39774" y="50732"/>
                        <a:pt x="39774" y="64176"/>
                      </a:cubicBezTo>
                      <a:cubicBezTo>
                        <a:pt x="37533" y="77621"/>
                        <a:pt x="50978" y="88825"/>
                        <a:pt x="64423"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8" name="Freeform: Shape 1437">
                  <a:extLst>
                    <a:ext uri="{FF2B5EF4-FFF2-40B4-BE49-F238E27FC236}">
                      <a16:creationId xmlns:a16="http://schemas.microsoft.com/office/drawing/2014/main" id="{53CE11FC-EEFD-405E-8283-5882BF2D1A58}"/>
                    </a:ext>
                  </a:extLst>
                </p:cNvPr>
                <p:cNvSpPr/>
                <p:nvPr/>
              </p:nvSpPr>
              <p:spPr>
                <a:xfrm rot="13711678">
                  <a:off x="9037456" y="1307491"/>
                  <a:ext cx="112039" cy="112039"/>
                </a:xfrm>
                <a:custGeom>
                  <a:avLst/>
                  <a:gdLst>
                    <a:gd name="connsiteX0" fmla="*/ 88825 w 112038"/>
                    <a:gd name="connsiteY0" fmla="*/ 64176 h 112038"/>
                    <a:gd name="connsiteX1" fmla="*/ 64176 w 112038"/>
                    <a:gd name="connsiteY1" fmla="*/ 88825 h 112038"/>
                    <a:gd name="connsiteX2" fmla="*/ 39527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7" y="77789"/>
                        <a:pt x="39527" y="64176"/>
                      </a:cubicBezTo>
                      <a:cubicBezTo>
                        <a:pt x="39527"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39" name="Freeform: Shape 1438">
                  <a:extLst>
                    <a:ext uri="{FF2B5EF4-FFF2-40B4-BE49-F238E27FC236}">
                      <a16:creationId xmlns:a16="http://schemas.microsoft.com/office/drawing/2014/main" id="{A63613B3-84C7-429F-9A28-67CA32CBAC67}"/>
                    </a:ext>
                  </a:extLst>
                </p:cNvPr>
                <p:cNvSpPr/>
                <p:nvPr/>
              </p:nvSpPr>
              <p:spPr>
                <a:xfrm rot="13711678">
                  <a:off x="8899447" y="115134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0" name="Freeform: Shape 1439">
                  <a:extLst>
                    <a:ext uri="{FF2B5EF4-FFF2-40B4-BE49-F238E27FC236}">
                      <a16:creationId xmlns:a16="http://schemas.microsoft.com/office/drawing/2014/main" id="{CCC5AEA7-2B33-49DE-A179-BDF7591A42C4}"/>
                    </a:ext>
                  </a:extLst>
                </p:cNvPr>
                <p:cNvSpPr/>
                <p:nvPr/>
              </p:nvSpPr>
              <p:spPr>
                <a:xfrm rot="13711678">
                  <a:off x="8760143" y="993738"/>
                  <a:ext cx="112039" cy="112039"/>
                </a:xfrm>
                <a:custGeom>
                  <a:avLst/>
                  <a:gdLst>
                    <a:gd name="connsiteX0" fmla="*/ 64462 w 112038"/>
                    <a:gd name="connsiteY0" fmla="*/ 88825 h 112038"/>
                    <a:gd name="connsiteX1" fmla="*/ 89111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7" y="88825"/>
                        <a:pt x="89111" y="77621"/>
                        <a:pt x="89111" y="64176"/>
                      </a:cubicBezTo>
                      <a:cubicBezTo>
                        <a:pt x="89111" y="50732"/>
                        <a:pt x="77907" y="39528"/>
                        <a:pt x="64462" y="39528"/>
                      </a:cubicBezTo>
                      <a:cubicBezTo>
                        <a:pt x="51017" y="39528"/>
                        <a:pt x="39813" y="50732"/>
                        <a:pt x="39813" y="64176"/>
                      </a:cubicBezTo>
                      <a:cubicBezTo>
                        <a:pt x="37573" y="77621"/>
                        <a:pt x="48777"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1" name="Freeform: Shape 1440">
                  <a:extLst>
                    <a:ext uri="{FF2B5EF4-FFF2-40B4-BE49-F238E27FC236}">
                      <a16:creationId xmlns:a16="http://schemas.microsoft.com/office/drawing/2014/main" id="{77ABF453-41DA-4BD4-B256-CA557895B042}"/>
                    </a:ext>
                  </a:extLst>
                </p:cNvPr>
                <p:cNvSpPr/>
                <p:nvPr/>
              </p:nvSpPr>
              <p:spPr>
                <a:xfrm rot="13711678">
                  <a:off x="8621945" y="837380"/>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2" name="Freeform: Shape 1441">
                  <a:extLst>
                    <a:ext uri="{FF2B5EF4-FFF2-40B4-BE49-F238E27FC236}">
                      <a16:creationId xmlns:a16="http://schemas.microsoft.com/office/drawing/2014/main" id="{8B9F214B-8794-412A-8A77-439D7FEFDEC0}"/>
                    </a:ext>
                  </a:extLst>
                </p:cNvPr>
                <p:cNvSpPr/>
                <p:nvPr/>
              </p:nvSpPr>
              <p:spPr>
                <a:xfrm rot="13711678">
                  <a:off x="8483937" y="681236"/>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3" name="Freeform: Shape 1442">
                  <a:extLst>
                    <a:ext uri="{FF2B5EF4-FFF2-40B4-BE49-F238E27FC236}">
                      <a16:creationId xmlns:a16="http://schemas.microsoft.com/office/drawing/2014/main" id="{3D13471B-88B8-4093-8B06-44B048C11943}"/>
                    </a:ext>
                  </a:extLst>
                </p:cNvPr>
                <p:cNvSpPr/>
                <p:nvPr/>
              </p:nvSpPr>
              <p:spPr>
                <a:xfrm rot="13711678">
                  <a:off x="8344634" y="523627"/>
                  <a:ext cx="112039" cy="112039"/>
                </a:xfrm>
                <a:custGeom>
                  <a:avLst/>
                  <a:gdLst>
                    <a:gd name="connsiteX0" fmla="*/ 64462 w 112038"/>
                    <a:gd name="connsiteY0" fmla="*/ 88825 h 112038"/>
                    <a:gd name="connsiteX1" fmla="*/ 89111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7" y="88825"/>
                        <a:pt x="89111" y="77621"/>
                        <a:pt x="89111" y="64176"/>
                      </a:cubicBezTo>
                      <a:cubicBezTo>
                        <a:pt x="89111" y="50732"/>
                        <a:pt x="77907"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4" name="Freeform: Shape 1443">
                  <a:extLst>
                    <a:ext uri="{FF2B5EF4-FFF2-40B4-BE49-F238E27FC236}">
                      <a16:creationId xmlns:a16="http://schemas.microsoft.com/office/drawing/2014/main" id="{3556E451-F8A7-4564-9F42-68A6E286C4AC}"/>
                    </a:ext>
                  </a:extLst>
                </p:cNvPr>
                <p:cNvSpPr/>
                <p:nvPr/>
              </p:nvSpPr>
              <p:spPr>
                <a:xfrm rot="13711678">
                  <a:off x="8206598" y="367453"/>
                  <a:ext cx="112039" cy="112039"/>
                </a:xfrm>
                <a:custGeom>
                  <a:avLst/>
                  <a:gdLst>
                    <a:gd name="connsiteX0" fmla="*/ 64422 w 112038"/>
                    <a:gd name="connsiteY0" fmla="*/ 88825 h 112038"/>
                    <a:gd name="connsiteX1" fmla="*/ 89071 w 112038"/>
                    <a:gd name="connsiteY1" fmla="*/ 64176 h 112038"/>
                    <a:gd name="connsiteX2" fmla="*/ 64422 w 112038"/>
                    <a:gd name="connsiteY2" fmla="*/ 39528 h 112038"/>
                    <a:gd name="connsiteX3" fmla="*/ 39774 w 112038"/>
                    <a:gd name="connsiteY3" fmla="*/ 64176 h 112038"/>
                    <a:gd name="connsiteX4" fmla="*/ 6442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22" y="88825"/>
                      </a:moveTo>
                      <a:cubicBezTo>
                        <a:pt x="77867" y="88825"/>
                        <a:pt x="89071" y="77621"/>
                        <a:pt x="89071" y="64176"/>
                      </a:cubicBezTo>
                      <a:cubicBezTo>
                        <a:pt x="89071" y="50732"/>
                        <a:pt x="77867" y="39528"/>
                        <a:pt x="64422" y="39528"/>
                      </a:cubicBezTo>
                      <a:cubicBezTo>
                        <a:pt x="50978" y="39528"/>
                        <a:pt x="39774" y="50732"/>
                        <a:pt x="39774" y="64176"/>
                      </a:cubicBezTo>
                      <a:cubicBezTo>
                        <a:pt x="37533" y="77621"/>
                        <a:pt x="50978" y="88825"/>
                        <a:pt x="6442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5" name="Freeform: Shape 1444">
                  <a:extLst>
                    <a:ext uri="{FF2B5EF4-FFF2-40B4-BE49-F238E27FC236}">
                      <a16:creationId xmlns:a16="http://schemas.microsoft.com/office/drawing/2014/main" id="{A5817C24-E2BB-434D-A3B9-1C26840874C9}"/>
                    </a:ext>
                  </a:extLst>
                </p:cNvPr>
                <p:cNvSpPr/>
                <p:nvPr/>
              </p:nvSpPr>
              <p:spPr>
                <a:xfrm rot="13711678">
                  <a:off x="8068427" y="211125"/>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6" name="Freeform: Shape 1445">
                  <a:extLst>
                    <a:ext uri="{FF2B5EF4-FFF2-40B4-BE49-F238E27FC236}">
                      <a16:creationId xmlns:a16="http://schemas.microsoft.com/office/drawing/2014/main" id="{920A9779-68BB-473C-938A-75E378D91E79}"/>
                    </a:ext>
                  </a:extLst>
                </p:cNvPr>
                <p:cNvSpPr/>
                <p:nvPr/>
              </p:nvSpPr>
              <p:spPr>
                <a:xfrm rot="13711678">
                  <a:off x="7930418" y="54981"/>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7" name="Freeform: Shape 1446">
                  <a:extLst>
                    <a:ext uri="{FF2B5EF4-FFF2-40B4-BE49-F238E27FC236}">
                      <a16:creationId xmlns:a16="http://schemas.microsoft.com/office/drawing/2014/main" id="{9D12C8FC-422D-4253-88A4-31F7ED85E9A1}"/>
                    </a:ext>
                  </a:extLst>
                </p:cNvPr>
                <p:cNvSpPr/>
                <p:nvPr userDrawn="1"/>
              </p:nvSpPr>
              <p:spPr>
                <a:xfrm rot="13711678">
                  <a:off x="7791114" y="-102628"/>
                  <a:ext cx="112039" cy="112039"/>
                </a:xfrm>
                <a:custGeom>
                  <a:avLst/>
                  <a:gdLst>
                    <a:gd name="connsiteX0" fmla="*/ 64461 w 112038"/>
                    <a:gd name="connsiteY0" fmla="*/ 88825 h 112038"/>
                    <a:gd name="connsiteX1" fmla="*/ 89110 w 112038"/>
                    <a:gd name="connsiteY1" fmla="*/ 64176 h 112038"/>
                    <a:gd name="connsiteX2" fmla="*/ 64461 w 112038"/>
                    <a:gd name="connsiteY2" fmla="*/ 39528 h 112038"/>
                    <a:gd name="connsiteX3" fmla="*/ 39813 w 112038"/>
                    <a:gd name="connsiteY3" fmla="*/ 64176 h 112038"/>
                    <a:gd name="connsiteX4" fmla="*/ 64461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1" y="88825"/>
                      </a:moveTo>
                      <a:cubicBezTo>
                        <a:pt x="77906" y="88825"/>
                        <a:pt x="89110" y="77621"/>
                        <a:pt x="89110" y="64176"/>
                      </a:cubicBezTo>
                      <a:cubicBezTo>
                        <a:pt x="89110" y="50732"/>
                        <a:pt x="77906" y="39528"/>
                        <a:pt x="64461" y="39528"/>
                      </a:cubicBezTo>
                      <a:cubicBezTo>
                        <a:pt x="51017" y="39528"/>
                        <a:pt x="39813" y="50732"/>
                        <a:pt x="39813" y="64176"/>
                      </a:cubicBezTo>
                      <a:cubicBezTo>
                        <a:pt x="37572" y="77621"/>
                        <a:pt x="48776" y="88825"/>
                        <a:pt x="64461"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8" name="Freeform: Shape 1447">
                  <a:extLst>
                    <a:ext uri="{FF2B5EF4-FFF2-40B4-BE49-F238E27FC236}">
                      <a16:creationId xmlns:a16="http://schemas.microsoft.com/office/drawing/2014/main" id="{9B8ABCFF-0924-4111-ABCD-2471A4D16C0C}"/>
                    </a:ext>
                  </a:extLst>
                </p:cNvPr>
                <p:cNvSpPr/>
                <p:nvPr userDrawn="1"/>
              </p:nvSpPr>
              <p:spPr>
                <a:xfrm rot="13711678">
                  <a:off x="12158330" y="451512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49" name="Freeform: Shape 1448">
                  <a:extLst>
                    <a:ext uri="{FF2B5EF4-FFF2-40B4-BE49-F238E27FC236}">
                      <a16:creationId xmlns:a16="http://schemas.microsoft.com/office/drawing/2014/main" id="{79C3EC73-7301-41DA-93FA-EA8AE4DB3FBA}"/>
                    </a:ext>
                  </a:extLst>
                </p:cNvPr>
                <p:cNvSpPr/>
                <p:nvPr/>
              </p:nvSpPr>
              <p:spPr>
                <a:xfrm rot="13711678">
                  <a:off x="12020321" y="435897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0" name="Freeform: Shape 1449">
                  <a:extLst>
                    <a:ext uri="{FF2B5EF4-FFF2-40B4-BE49-F238E27FC236}">
                      <a16:creationId xmlns:a16="http://schemas.microsoft.com/office/drawing/2014/main" id="{28F948E0-59AF-452F-98F8-CD97303E5077}"/>
                    </a:ext>
                  </a:extLst>
                </p:cNvPr>
                <p:cNvSpPr/>
                <p:nvPr/>
              </p:nvSpPr>
              <p:spPr>
                <a:xfrm rot="13711678">
                  <a:off x="11882312" y="4202832"/>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1" name="Freeform: Shape 1450">
                  <a:extLst>
                    <a:ext uri="{FF2B5EF4-FFF2-40B4-BE49-F238E27FC236}">
                      <a16:creationId xmlns:a16="http://schemas.microsoft.com/office/drawing/2014/main" id="{AB5A6035-AE56-4963-9C0E-ECA3318F6270}"/>
                    </a:ext>
                  </a:extLst>
                </p:cNvPr>
                <p:cNvSpPr/>
                <p:nvPr/>
              </p:nvSpPr>
              <p:spPr>
                <a:xfrm rot="13711678">
                  <a:off x="11744304" y="40466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4176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2" name="Freeform: Shape 1451">
                  <a:extLst>
                    <a:ext uri="{FF2B5EF4-FFF2-40B4-BE49-F238E27FC236}">
                      <a16:creationId xmlns:a16="http://schemas.microsoft.com/office/drawing/2014/main" id="{36917C9A-E988-491E-888A-1739124EF402}"/>
                    </a:ext>
                  </a:extLst>
                </p:cNvPr>
                <p:cNvSpPr/>
                <p:nvPr/>
              </p:nvSpPr>
              <p:spPr>
                <a:xfrm rot="13711678">
                  <a:off x="11604811" y="388886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3" name="Freeform: Shape 1452">
                  <a:extLst>
                    <a:ext uri="{FF2B5EF4-FFF2-40B4-BE49-F238E27FC236}">
                      <a16:creationId xmlns:a16="http://schemas.microsoft.com/office/drawing/2014/main" id="{CBA78252-D356-48F4-87E5-E77C6FAD8B18}"/>
                    </a:ext>
                  </a:extLst>
                </p:cNvPr>
                <p:cNvSpPr/>
                <p:nvPr/>
              </p:nvSpPr>
              <p:spPr>
                <a:xfrm rot="13711678">
                  <a:off x="11466802" y="3732721"/>
                  <a:ext cx="134447" cy="134447"/>
                </a:xfrm>
                <a:custGeom>
                  <a:avLst/>
                  <a:gdLst>
                    <a:gd name="connsiteX0" fmla="*/ 97788 w 134446"/>
                    <a:gd name="connsiteY0" fmla="*/ 68658 h 134446"/>
                    <a:gd name="connsiteX1" fmla="*/ 68658 w 134446"/>
                    <a:gd name="connsiteY1" fmla="*/ 97788 h 134446"/>
                    <a:gd name="connsiteX2" fmla="*/ 39528 w 134446"/>
                    <a:gd name="connsiteY2" fmla="*/ 68658 h 134446"/>
                    <a:gd name="connsiteX3" fmla="*/ 68658 w 134446"/>
                    <a:gd name="connsiteY3" fmla="*/ 39528 h 134446"/>
                    <a:gd name="connsiteX4" fmla="*/ 97788 w 134446"/>
                    <a:gd name="connsiteY4" fmla="*/ 6865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97788" y="68658"/>
                      </a:moveTo>
                      <a:cubicBezTo>
                        <a:pt x="97788" y="84746"/>
                        <a:pt x="84746" y="97788"/>
                        <a:pt x="68658" y="97788"/>
                      </a:cubicBezTo>
                      <a:cubicBezTo>
                        <a:pt x="52570" y="97788"/>
                        <a:pt x="39528" y="84746"/>
                        <a:pt x="39528" y="68658"/>
                      </a:cubicBezTo>
                      <a:cubicBezTo>
                        <a:pt x="39528" y="52570"/>
                        <a:pt x="52570" y="39528"/>
                        <a:pt x="68658" y="39528"/>
                      </a:cubicBezTo>
                      <a:cubicBezTo>
                        <a:pt x="84746" y="39528"/>
                        <a:pt x="97788" y="52570"/>
                        <a:pt x="97788" y="6865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4" name="Freeform: Shape 1453">
                  <a:extLst>
                    <a:ext uri="{FF2B5EF4-FFF2-40B4-BE49-F238E27FC236}">
                      <a16:creationId xmlns:a16="http://schemas.microsoft.com/office/drawing/2014/main" id="{53F9524B-E113-48D1-B804-6537AEAF488D}"/>
                    </a:ext>
                  </a:extLst>
                </p:cNvPr>
                <p:cNvSpPr/>
                <p:nvPr/>
              </p:nvSpPr>
              <p:spPr>
                <a:xfrm rot="13711678">
                  <a:off x="11328793" y="3576577"/>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5" name="Freeform: Shape 1454">
                  <a:extLst>
                    <a:ext uri="{FF2B5EF4-FFF2-40B4-BE49-F238E27FC236}">
                      <a16:creationId xmlns:a16="http://schemas.microsoft.com/office/drawing/2014/main" id="{AB3D4D7D-B812-4385-AEA9-999B674C0AD7}"/>
                    </a:ext>
                  </a:extLst>
                </p:cNvPr>
                <p:cNvSpPr/>
                <p:nvPr/>
              </p:nvSpPr>
              <p:spPr>
                <a:xfrm rot="13711678">
                  <a:off x="11189301" y="341875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6" name="Freeform: Shape 1455">
                  <a:extLst>
                    <a:ext uri="{FF2B5EF4-FFF2-40B4-BE49-F238E27FC236}">
                      <a16:creationId xmlns:a16="http://schemas.microsoft.com/office/drawing/2014/main" id="{25AD6077-7344-44FD-AAC7-2157322A4B9C}"/>
                    </a:ext>
                  </a:extLst>
                </p:cNvPr>
                <p:cNvSpPr/>
                <p:nvPr/>
              </p:nvSpPr>
              <p:spPr>
                <a:xfrm rot="13711678">
                  <a:off x="11051292" y="326261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7" name="Freeform: Shape 1456">
                  <a:extLst>
                    <a:ext uri="{FF2B5EF4-FFF2-40B4-BE49-F238E27FC236}">
                      <a16:creationId xmlns:a16="http://schemas.microsoft.com/office/drawing/2014/main" id="{839B5131-7C00-48C5-9F56-B34CB88B77CA}"/>
                    </a:ext>
                  </a:extLst>
                </p:cNvPr>
                <p:cNvSpPr/>
                <p:nvPr/>
              </p:nvSpPr>
              <p:spPr>
                <a:xfrm rot="13711678">
                  <a:off x="10913283" y="310646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8" name="Freeform: Shape 1457">
                  <a:extLst>
                    <a:ext uri="{FF2B5EF4-FFF2-40B4-BE49-F238E27FC236}">
                      <a16:creationId xmlns:a16="http://schemas.microsoft.com/office/drawing/2014/main" id="{EAA394CD-9DC8-4A2C-8A88-BB41521A1176}"/>
                    </a:ext>
                  </a:extLst>
                </p:cNvPr>
                <p:cNvSpPr/>
                <p:nvPr/>
              </p:nvSpPr>
              <p:spPr>
                <a:xfrm rot="13711678">
                  <a:off x="10775275" y="2950322"/>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59" name="Freeform: Shape 1458">
                  <a:extLst>
                    <a:ext uri="{FF2B5EF4-FFF2-40B4-BE49-F238E27FC236}">
                      <a16:creationId xmlns:a16="http://schemas.microsoft.com/office/drawing/2014/main" id="{B9951D07-7FF8-4349-982F-58F140BD0E37}"/>
                    </a:ext>
                  </a:extLst>
                </p:cNvPr>
                <p:cNvSpPr/>
                <p:nvPr/>
              </p:nvSpPr>
              <p:spPr>
                <a:xfrm rot="13711678">
                  <a:off x="10635782" y="2792499"/>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0" name="Freeform: Shape 1459">
                  <a:extLst>
                    <a:ext uri="{FF2B5EF4-FFF2-40B4-BE49-F238E27FC236}">
                      <a16:creationId xmlns:a16="http://schemas.microsoft.com/office/drawing/2014/main" id="{D795FA60-1D9E-4DA7-882B-3B3CDAECFA93}"/>
                    </a:ext>
                  </a:extLst>
                </p:cNvPr>
                <p:cNvSpPr/>
                <p:nvPr/>
              </p:nvSpPr>
              <p:spPr>
                <a:xfrm rot="13711678">
                  <a:off x="10497773" y="263635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1" name="Freeform: Shape 1460">
                  <a:extLst>
                    <a:ext uri="{FF2B5EF4-FFF2-40B4-BE49-F238E27FC236}">
                      <a16:creationId xmlns:a16="http://schemas.microsoft.com/office/drawing/2014/main" id="{5851F8D8-AE0A-40B8-A5AA-C3722139ABFE}"/>
                    </a:ext>
                  </a:extLst>
                </p:cNvPr>
                <p:cNvSpPr/>
                <p:nvPr/>
              </p:nvSpPr>
              <p:spPr>
                <a:xfrm rot="13711678">
                  <a:off x="10359764" y="2480211"/>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2" name="Freeform: Shape 1461">
                  <a:extLst>
                    <a:ext uri="{FF2B5EF4-FFF2-40B4-BE49-F238E27FC236}">
                      <a16:creationId xmlns:a16="http://schemas.microsoft.com/office/drawing/2014/main" id="{0ED9618C-5A41-4858-9239-84F10A855BC6}"/>
                    </a:ext>
                  </a:extLst>
                </p:cNvPr>
                <p:cNvSpPr/>
                <p:nvPr/>
              </p:nvSpPr>
              <p:spPr>
                <a:xfrm rot="13711678">
                  <a:off x="10220272" y="23223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3" name="Freeform: Shape 1462">
                  <a:extLst>
                    <a:ext uri="{FF2B5EF4-FFF2-40B4-BE49-F238E27FC236}">
                      <a16:creationId xmlns:a16="http://schemas.microsoft.com/office/drawing/2014/main" id="{8979330C-030D-447B-9C08-059D86AFC3C3}"/>
                    </a:ext>
                  </a:extLst>
                </p:cNvPr>
                <p:cNvSpPr/>
                <p:nvPr/>
              </p:nvSpPr>
              <p:spPr>
                <a:xfrm rot="13711678">
                  <a:off x="10082263" y="216624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4" name="Freeform: Shape 1463">
                  <a:extLst>
                    <a:ext uri="{FF2B5EF4-FFF2-40B4-BE49-F238E27FC236}">
                      <a16:creationId xmlns:a16="http://schemas.microsoft.com/office/drawing/2014/main" id="{5146E0AE-0240-40B2-9892-C6FA5086E9BE}"/>
                    </a:ext>
                  </a:extLst>
                </p:cNvPr>
                <p:cNvSpPr/>
                <p:nvPr/>
              </p:nvSpPr>
              <p:spPr>
                <a:xfrm rot="13711678">
                  <a:off x="9944254" y="201010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5" name="Freeform: Shape 1464">
                  <a:extLst>
                    <a:ext uri="{FF2B5EF4-FFF2-40B4-BE49-F238E27FC236}">
                      <a16:creationId xmlns:a16="http://schemas.microsoft.com/office/drawing/2014/main" id="{BAF72BBE-4C44-406C-9AEE-DE5DC6FDEF94}"/>
                    </a:ext>
                  </a:extLst>
                </p:cNvPr>
                <p:cNvSpPr/>
                <p:nvPr/>
              </p:nvSpPr>
              <p:spPr>
                <a:xfrm rot="13711678">
                  <a:off x="9806245" y="185395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6" name="Freeform: Shape 1465">
                  <a:extLst>
                    <a:ext uri="{FF2B5EF4-FFF2-40B4-BE49-F238E27FC236}">
                      <a16:creationId xmlns:a16="http://schemas.microsoft.com/office/drawing/2014/main" id="{4F50992D-76E0-4768-BE06-6EA20B138740}"/>
                    </a:ext>
                  </a:extLst>
                </p:cNvPr>
                <p:cNvSpPr/>
                <p:nvPr/>
              </p:nvSpPr>
              <p:spPr>
                <a:xfrm rot="13711678">
                  <a:off x="9666753" y="1696133"/>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7" name="Freeform: Shape 1466">
                  <a:extLst>
                    <a:ext uri="{FF2B5EF4-FFF2-40B4-BE49-F238E27FC236}">
                      <a16:creationId xmlns:a16="http://schemas.microsoft.com/office/drawing/2014/main" id="{0976A6BF-D715-41AB-B980-70B31D6947B2}"/>
                    </a:ext>
                  </a:extLst>
                </p:cNvPr>
                <p:cNvSpPr/>
                <p:nvPr/>
              </p:nvSpPr>
              <p:spPr>
                <a:xfrm rot="13711678">
                  <a:off x="9528744" y="1539989"/>
                  <a:ext cx="134447" cy="134447"/>
                </a:xfrm>
                <a:custGeom>
                  <a:avLst/>
                  <a:gdLst>
                    <a:gd name="connsiteX0" fmla="*/ 97788 w 134446"/>
                    <a:gd name="connsiteY0" fmla="*/ 68658 h 134446"/>
                    <a:gd name="connsiteX1" fmla="*/ 68658 w 134446"/>
                    <a:gd name="connsiteY1" fmla="*/ 97788 h 134446"/>
                    <a:gd name="connsiteX2" fmla="*/ 39528 w 134446"/>
                    <a:gd name="connsiteY2" fmla="*/ 68658 h 134446"/>
                    <a:gd name="connsiteX3" fmla="*/ 68658 w 134446"/>
                    <a:gd name="connsiteY3" fmla="*/ 39528 h 134446"/>
                    <a:gd name="connsiteX4" fmla="*/ 97788 w 134446"/>
                    <a:gd name="connsiteY4" fmla="*/ 6865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97788" y="68658"/>
                      </a:moveTo>
                      <a:cubicBezTo>
                        <a:pt x="97788" y="84746"/>
                        <a:pt x="84746" y="97788"/>
                        <a:pt x="68658" y="97788"/>
                      </a:cubicBezTo>
                      <a:cubicBezTo>
                        <a:pt x="52570" y="97788"/>
                        <a:pt x="39528" y="84746"/>
                        <a:pt x="39528" y="68658"/>
                      </a:cubicBezTo>
                      <a:cubicBezTo>
                        <a:pt x="39528" y="52570"/>
                        <a:pt x="52570" y="39528"/>
                        <a:pt x="68658" y="39528"/>
                      </a:cubicBezTo>
                      <a:cubicBezTo>
                        <a:pt x="84746" y="39528"/>
                        <a:pt x="97788" y="52570"/>
                        <a:pt x="97788" y="6865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8" name="Freeform: Shape 1467">
                  <a:extLst>
                    <a:ext uri="{FF2B5EF4-FFF2-40B4-BE49-F238E27FC236}">
                      <a16:creationId xmlns:a16="http://schemas.microsoft.com/office/drawing/2014/main" id="{51CD2A1C-FEE6-468F-B0FD-1455CF52D58C}"/>
                    </a:ext>
                  </a:extLst>
                </p:cNvPr>
                <p:cNvSpPr/>
                <p:nvPr/>
              </p:nvSpPr>
              <p:spPr>
                <a:xfrm rot="13711678">
                  <a:off x="9390735" y="138384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69" name="Freeform: Shape 1468">
                  <a:extLst>
                    <a:ext uri="{FF2B5EF4-FFF2-40B4-BE49-F238E27FC236}">
                      <a16:creationId xmlns:a16="http://schemas.microsoft.com/office/drawing/2014/main" id="{77DBEC7A-7044-43F4-9197-E0CC3088D6B4}"/>
                    </a:ext>
                  </a:extLst>
                </p:cNvPr>
                <p:cNvSpPr/>
                <p:nvPr/>
              </p:nvSpPr>
              <p:spPr>
                <a:xfrm rot="13711678">
                  <a:off x="9252726" y="1227701"/>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4176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0" name="Freeform: Shape 1469">
                  <a:extLst>
                    <a:ext uri="{FF2B5EF4-FFF2-40B4-BE49-F238E27FC236}">
                      <a16:creationId xmlns:a16="http://schemas.microsoft.com/office/drawing/2014/main" id="{FCF872C4-EDB0-432D-8A4C-D40F1DB8CADE}"/>
                    </a:ext>
                  </a:extLst>
                </p:cNvPr>
                <p:cNvSpPr/>
                <p:nvPr/>
              </p:nvSpPr>
              <p:spPr>
                <a:xfrm rot="13711678">
                  <a:off x="9113234" y="106987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1" name="Freeform: Shape 1470">
                  <a:extLst>
                    <a:ext uri="{FF2B5EF4-FFF2-40B4-BE49-F238E27FC236}">
                      <a16:creationId xmlns:a16="http://schemas.microsoft.com/office/drawing/2014/main" id="{93AFE22C-4BDC-4CFB-9A2A-2CFFE50E1E11}"/>
                    </a:ext>
                  </a:extLst>
                </p:cNvPr>
                <p:cNvSpPr/>
                <p:nvPr/>
              </p:nvSpPr>
              <p:spPr>
                <a:xfrm rot="13711678">
                  <a:off x="8975225" y="91373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2" name="Freeform: Shape 1471">
                  <a:extLst>
                    <a:ext uri="{FF2B5EF4-FFF2-40B4-BE49-F238E27FC236}">
                      <a16:creationId xmlns:a16="http://schemas.microsoft.com/office/drawing/2014/main" id="{FB631A8F-3332-4A1E-B797-42F38A1FA33B}"/>
                    </a:ext>
                  </a:extLst>
                </p:cNvPr>
                <p:cNvSpPr/>
                <p:nvPr/>
              </p:nvSpPr>
              <p:spPr>
                <a:xfrm rot="13711678">
                  <a:off x="8837216" y="75759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3" name="Freeform: Shape 1472">
                  <a:extLst>
                    <a:ext uri="{FF2B5EF4-FFF2-40B4-BE49-F238E27FC236}">
                      <a16:creationId xmlns:a16="http://schemas.microsoft.com/office/drawing/2014/main" id="{1865A883-6FF1-4184-9909-42115707296C}"/>
                    </a:ext>
                  </a:extLst>
                </p:cNvPr>
                <p:cNvSpPr/>
                <p:nvPr/>
              </p:nvSpPr>
              <p:spPr>
                <a:xfrm rot="13711678">
                  <a:off x="8697724" y="599767"/>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4" name="Freeform: Shape 1473">
                  <a:extLst>
                    <a:ext uri="{FF2B5EF4-FFF2-40B4-BE49-F238E27FC236}">
                      <a16:creationId xmlns:a16="http://schemas.microsoft.com/office/drawing/2014/main" id="{7860BE30-4085-4F9D-B5CB-E2CB84AB6433}"/>
                    </a:ext>
                  </a:extLst>
                </p:cNvPr>
                <p:cNvSpPr/>
                <p:nvPr/>
              </p:nvSpPr>
              <p:spPr>
                <a:xfrm rot="13711678">
                  <a:off x="8559715" y="443623"/>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5" name="Freeform: Shape 1474">
                  <a:extLst>
                    <a:ext uri="{FF2B5EF4-FFF2-40B4-BE49-F238E27FC236}">
                      <a16:creationId xmlns:a16="http://schemas.microsoft.com/office/drawing/2014/main" id="{4B9BCC6D-5B4F-4217-A3F7-624C928CD5C7}"/>
                    </a:ext>
                  </a:extLst>
                </p:cNvPr>
                <p:cNvSpPr/>
                <p:nvPr/>
              </p:nvSpPr>
              <p:spPr>
                <a:xfrm rot="13711678">
                  <a:off x="8421706" y="28748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6" name="Freeform: Shape 1475">
                  <a:extLst>
                    <a:ext uri="{FF2B5EF4-FFF2-40B4-BE49-F238E27FC236}">
                      <a16:creationId xmlns:a16="http://schemas.microsoft.com/office/drawing/2014/main" id="{5A0CF126-FE4B-4E59-AFEC-28DE15A3DFD6}"/>
                    </a:ext>
                  </a:extLst>
                </p:cNvPr>
                <p:cNvSpPr/>
                <p:nvPr/>
              </p:nvSpPr>
              <p:spPr>
                <a:xfrm rot="13711678">
                  <a:off x="8283697" y="13133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41769"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7" name="Freeform: Shape 1476">
                  <a:extLst>
                    <a:ext uri="{FF2B5EF4-FFF2-40B4-BE49-F238E27FC236}">
                      <a16:creationId xmlns:a16="http://schemas.microsoft.com/office/drawing/2014/main" id="{093BBBA6-5966-4044-839E-152F021A8861}"/>
                    </a:ext>
                  </a:extLst>
                </p:cNvPr>
                <p:cNvSpPr/>
                <p:nvPr/>
              </p:nvSpPr>
              <p:spPr>
                <a:xfrm rot="13711678">
                  <a:off x="8144205" y="-264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8" name="Freeform: Shape 1477">
                  <a:extLst>
                    <a:ext uri="{FF2B5EF4-FFF2-40B4-BE49-F238E27FC236}">
                      <a16:creationId xmlns:a16="http://schemas.microsoft.com/office/drawing/2014/main" id="{BE6AAAE1-3062-4961-B4B2-DC37EDD24883}"/>
                    </a:ext>
                  </a:extLst>
                </p:cNvPr>
                <p:cNvSpPr/>
                <p:nvPr userDrawn="1"/>
              </p:nvSpPr>
              <p:spPr>
                <a:xfrm rot="13711678">
                  <a:off x="12247696" y="4301558"/>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79" name="Freeform: Shape 1478">
                  <a:extLst>
                    <a:ext uri="{FF2B5EF4-FFF2-40B4-BE49-F238E27FC236}">
                      <a16:creationId xmlns:a16="http://schemas.microsoft.com/office/drawing/2014/main" id="{2F15805A-9907-42BE-992E-1338403156E6}"/>
                    </a:ext>
                  </a:extLst>
                </p:cNvPr>
                <p:cNvSpPr/>
                <p:nvPr/>
              </p:nvSpPr>
              <p:spPr>
                <a:xfrm rot="13711678">
                  <a:off x="12108345" y="4143895"/>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0" name="Freeform: Shape 1479">
                  <a:extLst>
                    <a:ext uri="{FF2B5EF4-FFF2-40B4-BE49-F238E27FC236}">
                      <a16:creationId xmlns:a16="http://schemas.microsoft.com/office/drawing/2014/main" id="{30BDEEFA-52B1-4732-83B1-B66BFED427E8}"/>
                    </a:ext>
                  </a:extLst>
                </p:cNvPr>
                <p:cNvSpPr/>
                <p:nvPr/>
              </p:nvSpPr>
              <p:spPr>
                <a:xfrm rot="13711678">
                  <a:off x="11970336" y="3987751"/>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1" name="Freeform: Shape 1480">
                  <a:extLst>
                    <a:ext uri="{FF2B5EF4-FFF2-40B4-BE49-F238E27FC236}">
                      <a16:creationId xmlns:a16="http://schemas.microsoft.com/office/drawing/2014/main" id="{9481421E-3649-417C-A369-3956EB4857F5}"/>
                    </a:ext>
                  </a:extLst>
                </p:cNvPr>
                <p:cNvSpPr/>
                <p:nvPr/>
              </p:nvSpPr>
              <p:spPr>
                <a:xfrm rot="13711678">
                  <a:off x="11832186" y="3831446"/>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2" name="Freeform: Shape 1481">
                  <a:extLst>
                    <a:ext uri="{FF2B5EF4-FFF2-40B4-BE49-F238E27FC236}">
                      <a16:creationId xmlns:a16="http://schemas.microsoft.com/office/drawing/2014/main" id="{66C3EC9E-BD60-4755-AD83-24C667B2C0C1}"/>
                    </a:ext>
                  </a:extLst>
                </p:cNvPr>
                <p:cNvSpPr/>
                <p:nvPr/>
              </p:nvSpPr>
              <p:spPr>
                <a:xfrm rot="13711678">
                  <a:off x="11694177" y="3675303"/>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3" name="Freeform: Shape 1482">
                  <a:extLst>
                    <a:ext uri="{FF2B5EF4-FFF2-40B4-BE49-F238E27FC236}">
                      <a16:creationId xmlns:a16="http://schemas.microsoft.com/office/drawing/2014/main" id="{A341A3FA-0214-428C-BCFD-CA4A42FF806B}"/>
                    </a:ext>
                  </a:extLst>
                </p:cNvPr>
                <p:cNvSpPr/>
                <p:nvPr/>
              </p:nvSpPr>
              <p:spPr>
                <a:xfrm rot="13711678">
                  <a:off x="11554826" y="3517640"/>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4" name="Freeform: Shape 1483">
                  <a:extLst>
                    <a:ext uri="{FF2B5EF4-FFF2-40B4-BE49-F238E27FC236}">
                      <a16:creationId xmlns:a16="http://schemas.microsoft.com/office/drawing/2014/main" id="{4AD96070-EA7F-41E5-BFB4-A395AB9C7DB5}"/>
                    </a:ext>
                  </a:extLst>
                </p:cNvPr>
                <p:cNvSpPr/>
                <p:nvPr/>
              </p:nvSpPr>
              <p:spPr>
                <a:xfrm rot="13711678">
                  <a:off x="11416817" y="3361496"/>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5" name="Freeform: Shape 1484">
                  <a:extLst>
                    <a:ext uri="{FF2B5EF4-FFF2-40B4-BE49-F238E27FC236}">
                      <a16:creationId xmlns:a16="http://schemas.microsoft.com/office/drawing/2014/main" id="{41A6329C-16E2-4DD2-BA8C-F5FADB631B7B}"/>
                    </a:ext>
                  </a:extLst>
                </p:cNvPr>
                <p:cNvSpPr/>
                <p:nvPr/>
              </p:nvSpPr>
              <p:spPr>
                <a:xfrm rot="13711678">
                  <a:off x="11278667" y="3205191"/>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6" name="Freeform: Shape 1485">
                  <a:extLst>
                    <a:ext uri="{FF2B5EF4-FFF2-40B4-BE49-F238E27FC236}">
                      <a16:creationId xmlns:a16="http://schemas.microsoft.com/office/drawing/2014/main" id="{01B0DC67-2315-48B1-B305-15CF82DCDF30}"/>
                    </a:ext>
                  </a:extLst>
                </p:cNvPr>
                <p:cNvSpPr/>
                <p:nvPr/>
              </p:nvSpPr>
              <p:spPr>
                <a:xfrm rot="13711678">
                  <a:off x="11140658" y="3049048"/>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7" name="Freeform: Shape 1486">
                  <a:extLst>
                    <a:ext uri="{FF2B5EF4-FFF2-40B4-BE49-F238E27FC236}">
                      <a16:creationId xmlns:a16="http://schemas.microsoft.com/office/drawing/2014/main" id="{95A8CC8B-9FFE-4080-A8FE-9517335FED61}"/>
                    </a:ext>
                  </a:extLst>
                </p:cNvPr>
                <p:cNvSpPr/>
                <p:nvPr/>
              </p:nvSpPr>
              <p:spPr>
                <a:xfrm rot="13711678">
                  <a:off x="11001307" y="2891384"/>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8" name="Freeform: Shape 1487">
                  <a:extLst>
                    <a:ext uri="{FF2B5EF4-FFF2-40B4-BE49-F238E27FC236}">
                      <a16:creationId xmlns:a16="http://schemas.microsoft.com/office/drawing/2014/main" id="{1A6A521F-E6C3-42F8-B6EA-FB6D8EFC1A5E}"/>
                    </a:ext>
                  </a:extLst>
                </p:cNvPr>
                <p:cNvSpPr/>
                <p:nvPr/>
              </p:nvSpPr>
              <p:spPr>
                <a:xfrm rot="13711678">
                  <a:off x="10863156" y="2735080"/>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89" name="Freeform: Shape 1488">
                  <a:extLst>
                    <a:ext uri="{FF2B5EF4-FFF2-40B4-BE49-F238E27FC236}">
                      <a16:creationId xmlns:a16="http://schemas.microsoft.com/office/drawing/2014/main" id="{5F2D49C9-3FD5-4343-B4FB-89692F3AF0F4}"/>
                    </a:ext>
                  </a:extLst>
                </p:cNvPr>
                <p:cNvSpPr/>
                <p:nvPr/>
              </p:nvSpPr>
              <p:spPr>
                <a:xfrm rot="13711678">
                  <a:off x="10725148" y="2578937"/>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0" name="Freeform: Shape 1489">
                  <a:extLst>
                    <a:ext uri="{FF2B5EF4-FFF2-40B4-BE49-F238E27FC236}">
                      <a16:creationId xmlns:a16="http://schemas.microsoft.com/office/drawing/2014/main" id="{BC6C6E55-97FC-44E5-9B1F-0EF780AD126D}"/>
                    </a:ext>
                  </a:extLst>
                </p:cNvPr>
                <p:cNvSpPr/>
                <p:nvPr/>
              </p:nvSpPr>
              <p:spPr>
                <a:xfrm rot="13711678">
                  <a:off x="10585797" y="2421274"/>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1" name="Freeform: Shape 1490">
                  <a:extLst>
                    <a:ext uri="{FF2B5EF4-FFF2-40B4-BE49-F238E27FC236}">
                      <a16:creationId xmlns:a16="http://schemas.microsoft.com/office/drawing/2014/main" id="{8F05E073-63DE-4E21-B6F8-34E93DF603BF}"/>
                    </a:ext>
                  </a:extLst>
                </p:cNvPr>
                <p:cNvSpPr/>
                <p:nvPr/>
              </p:nvSpPr>
              <p:spPr>
                <a:xfrm rot="13711678">
                  <a:off x="10447788" y="2265129"/>
                  <a:ext cx="134447" cy="134447"/>
                </a:xfrm>
                <a:custGeom>
                  <a:avLst/>
                  <a:gdLst>
                    <a:gd name="connsiteX0" fmla="*/ 71113 w 134446"/>
                    <a:gd name="connsiteY0" fmla="*/ 102270 h 134446"/>
                    <a:gd name="connsiteX1" fmla="*/ 10472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4724" y="88825"/>
                        <a:pt x="104724" y="70899"/>
                      </a:cubicBezTo>
                      <a:cubicBezTo>
                        <a:pt x="104724" y="52972"/>
                        <a:pt x="91280"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2" name="Freeform: Shape 1491">
                  <a:extLst>
                    <a:ext uri="{FF2B5EF4-FFF2-40B4-BE49-F238E27FC236}">
                      <a16:creationId xmlns:a16="http://schemas.microsoft.com/office/drawing/2014/main" id="{46BDE5B2-9061-466C-8A71-B74794C6982C}"/>
                    </a:ext>
                  </a:extLst>
                </p:cNvPr>
                <p:cNvSpPr/>
                <p:nvPr/>
              </p:nvSpPr>
              <p:spPr>
                <a:xfrm rot="13711678">
                  <a:off x="10309638" y="2108825"/>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3" name="Freeform: Shape 1492">
                  <a:extLst>
                    <a:ext uri="{FF2B5EF4-FFF2-40B4-BE49-F238E27FC236}">
                      <a16:creationId xmlns:a16="http://schemas.microsoft.com/office/drawing/2014/main" id="{C5DF5D7F-AAEE-47E2-8AD7-DB1BE68ED855}"/>
                    </a:ext>
                  </a:extLst>
                </p:cNvPr>
                <p:cNvSpPr/>
                <p:nvPr/>
              </p:nvSpPr>
              <p:spPr>
                <a:xfrm rot="13711678">
                  <a:off x="10171629" y="1952682"/>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4" name="Freeform: Shape 1493">
                  <a:extLst>
                    <a:ext uri="{FF2B5EF4-FFF2-40B4-BE49-F238E27FC236}">
                      <a16:creationId xmlns:a16="http://schemas.microsoft.com/office/drawing/2014/main" id="{585EF94A-8488-4F3F-862D-B40CD0429B7E}"/>
                    </a:ext>
                  </a:extLst>
                </p:cNvPr>
                <p:cNvSpPr/>
                <p:nvPr/>
              </p:nvSpPr>
              <p:spPr>
                <a:xfrm rot="13711678">
                  <a:off x="10032278" y="1795019"/>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5" name="Freeform: Shape 1494">
                  <a:extLst>
                    <a:ext uri="{FF2B5EF4-FFF2-40B4-BE49-F238E27FC236}">
                      <a16:creationId xmlns:a16="http://schemas.microsoft.com/office/drawing/2014/main" id="{06837CCB-3F13-4AAE-A33A-DB1538C3D378}"/>
                    </a:ext>
                  </a:extLst>
                </p:cNvPr>
                <p:cNvSpPr/>
                <p:nvPr/>
              </p:nvSpPr>
              <p:spPr>
                <a:xfrm rot="13711678">
                  <a:off x="9894127" y="1638714"/>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6" name="Freeform: Shape 1495">
                  <a:extLst>
                    <a:ext uri="{FF2B5EF4-FFF2-40B4-BE49-F238E27FC236}">
                      <a16:creationId xmlns:a16="http://schemas.microsoft.com/office/drawing/2014/main" id="{44D67270-765F-42BA-8EE8-590B7F52E9D7}"/>
                    </a:ext>
                  </a:extLst>
                </p:cNvPr>
                <p:cNvSpPr/>
                <p:nvPr/>
              </p:nvSpPr>
              <p:spPr>
                <a:xfrm rot="13711678">
                  <a:off x="9756119" y="1482570"/>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7" name="Freeform: Shape 1496">
                  <a:extLst>
                    <a:ext uri="{FF2B5EF4-FFF2-40B4-BE49-F238E27FC236}">
                      <a16:creationId xmlns:a16="http://schemas.microsoft.com/office/drawing/2014/main" id="{1844367A-6047-4615-921F-AB83D0132C74}"/>
                    </a:ext>
                  </a:extLst>
                </p:cNvPr>
                <p:cNvSpPr/>
                <p:nvPr/>
              </p:nvSpPr>
              <p:spPr>
                <a:xfrm rot="13711678">
                  <a:off x="9616768" y="1324908"/>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8" name="Freeform: Shape 1497">
                  <a:extLst>
                    <a:ext uri="{FF2B5EF4-FFF2-40B4-BE49-F238E27FC236}">
                      <a16:creationId xmlns:a16="http://schemas.microsoft.com/office/drawing/2014/main" id="{F410E392-063A-4E63-B2C3-3432FB302577}"/>
                    </a:ext>
                  </a:extLst>
                </p:cNvPr>
                <p:cNvSpPr/>
                <p:nvPr/>
              </p:nvSpPr>
              <p:spPr>
                <a:xfrm rot="13711678">
                  <a:off x="9478759" y="1168764"/>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499" name="Freeform: Shape 1498">
                  <a:extLst>
                    <a:ext uri="{FF2B5EF4-FFF2-40B4-BE49-F238E27FC236}">
                      <a16:creationId xmlns:a16="http://schemas.microsoft.com/office/drawing/2014/main" id="{B2F18CCB-C5B2-44C6-908B-A3C947339777}"/>
                    </a:ext>
                  </a:extLst>
                </p:cNvPr>
                <p:cNvSpPr/>
                <p:nvPr/>
              </p:nvSpPr>
              <p:spPr>
                <a:xfrm rot="13711678">
                  <a:off x="9340608" y="1012459"/>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0" name="Freeform: Shape 1499">
                  <a:extLst>
                    <a:ext uri="{FF2B5EF4-FFF2-40B4-BE49-F238E27FC236}">
                      <a16:creationId xmlns:a16="http://schemas.microsoft.com/office/drawing/2014/main" id="{A6C65378-AC1A-408C-A90A-8018FA8956A3}"/>
                    </a:ext>
                  </a:extLst>
                </p:cNvPr>
                <p:cNvSpPr/>
                <p:nvPr/>
              </p:nvSpPr>
              <p:spPr>
                <a:xfrm rot="13711678">
                  <a:off x="9202600" y="856316"/>
                  <a:ext cx="134447" cy="134447"/>
                </a:xfrm>
                <a:custGeom>
                  <a:avLst/>
                  <a:gdLst>
                    <a:gd name="connsiteX0" fmla="*/ 70899 w 134446"/>
                    <a:gd name="connsiteY0" fmla="*/ 102270 h 134446"/>
                    <a:gd name="connsiteX1" fmla="*/ 10451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4510" y="88825"/>
                        <a:pt x="104510" y="70899"/>
                      </a:cubicBezTo>
                      <a:cubicBezTo>
                        <a:pt x="104510" y="52972"/>
                        <a:pt x="91066"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1" name="Freeform: Shape 1500">
                  <a:extLst>
                    <a:ext uri="{FF2B5EF4-FFF2-40B4-BE49-F238E27FC236}">
                      <a16:creationId xmlns:a16="http://schemas.microsoft.com/office/drawing/2014/main" id="{0E52E27C-A87A-4CDB-AE62-ABF85C960F1B}"/>
                    </a:ext>
                  </a:extLst>
                </p:cNvPr>
                <p:cNvSpPr/>
                <p:nvPr/>
              </p:nvSpPr>
              <p:spPr>
                <a:xfrm rot="13711678">
                  <a:off x="9063249" y="698653"/>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2" name="Freeform: Shape 1501">
                  <a:extLst>
                    <a:ext uri="{FF2B5EF4-FFF2-40B4-BE49-F238E27FC236}">
                      <a16:creationId xmlns:a16="http://schemas.microsoft.com/office/drawing/2014/main" id="{CF5C5B74-9AC2-4054-A11D-D5BC516F7C62}"/>
                    </a:ext>
                  </a:extLst>
                </p:cNvPr>
                <p:cNvSpPr/>
                <p:nvPr/>
              </p:nvSpPr>
              <p:spPr>
                <a:xfrm rot="13711678">
                  <a:off x="8925241" y="542509"/>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3" name="Freeform: Shape 1502">
                  <a:extLst>
                    <a:ext uri="{FF2B5EF4-FFF2-40B4-BE49-F238E27FC236}">
                      <a16:creationId xmlns:a16="http://schemas.microsoft.com/office/drawing/2014/main" id="{359B7CA2-D17D-4206-8B0A-E623A3F29F93}"/>
                    </a:ext>
                  </a:extLst>
                </p:cNvPr>
                <p:cNvSpPr/>
                <p:nvPr/>
              </p:nvSpPr>
              <p:spPr>
                <a:xfrm rot="13711678">
                  <a:off x="8787090" y="386204"/>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4" name="Freeform: Shape 1503">
                  <a:extLst>
                    <a:ext uri="{FF2B5EF4-FFF2-40B4-BE49-F238E27FC236}">
                      <a16:creationId xmlns:a16="http://schemas.microsoft.com/office/drawing/2014/main" id="{11DC7D3A-540F-44D5-A134-5C8CF77DF40E}"/>
                    </a:ext>
                  </a:extLst>
                </p:cNvPr>
                <p:cNvSpPr/>
                <p:nvPr/>
              </p:nvSpPr>
              <p:spPr>
                <a:xfrm rot="13711678">
                  <a:off x="8647739" y="228542"/>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5" name="Freeform: Shape 1504">
                  <a:extLst>
                    <a:ext uri="{FF2B5EF4-FFF2-40B4-BE49-F238E27FC236}">
                      <a16:creationId xmlns:a16="http://schemas.microsoft.com/office/drawing/2014/main" id="{026ACC04-D706-43AE-99F2-0AAE3B7D47CC}"/>
                    </a:ext>
                  </a:extLst>
                </p:cNvPr>
                <p:cNvSpPr/>
                <p:nvPr/>
              </p:nvSpPr>
              <p:spPr>
                <a:xfrm rot="13711678">
                  <a:off x="8509730" y="72398"/>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6" name="Freeform: Shape 1505">
                  <a:extLst>
                    <a:ext uri="{FF2B5EF4-FFF2-40B4-BE49-F238E27FC236}">
                      <a16:creationId xmlns:a16="http://schemas.microsoft.com/office/drawing/2014/main" id="{400A3B2C-19F5-4ABE-9591-1F47FD6FAEB5}"/>
                    </a:ext>
                  </a:extLst>
                </p:cNvPr>
                <p:cNvSpPr/>
                <p:nvPr userDrawn="1"/>
              </p:nvSpPr>
              <p:spPr>
                <a:xfrm rot="13711678">
                  <a:off x="8371579" y="-83907"/>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4" y="102270"/>
                        <a:pt x="102269" y="88825"/>
                        <a:pt x="102269" y="70899"/>
                      </a:cubicBezTo>
                      <a:cubicBezTo>
                        <a:pt x="102269" y="52972"/>
                        <a:pt x="88824"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7" name="Freeform: Shape 1506">
                  <a:extLst>
                    <a:ext uri="{FF2B5EF4-FFF2-40B4-BE49-F238E27FC236}">
                      <a16:creationId xmlns:a16="http://schemas.microsoft.com/office/drawing/2014/main" id="{B8970A51-3EB9-4906-AD62-46E751AB7E12}"/>
                    </a:ext>
                  </a:extLst>
                </p:cNvPr>
                <p:cNvSpPr/>
                <p:nvPr userDrawn="1"/>
              </p:nvSpPr>
              <p:spPr>
                <a:xfrm rot="13711678">
                  <a:off x="12195695" y="3934819"/>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8" name="Freeform: Shape 1507">
                  <a:extLst>
                    <a:ext uri="{FF2B5EF4-FFF2-40B4-BE49-F238E27FC236}">
                      <a16:creationId xmlns:a16="http://schemas.microsoft.com/office/drawing/2014/main" id="{C458FF8D-9EBA-4374-8506-EA6554E26F22}"/>
                    </a:ext>
                  </a:extLst>
                </p:cNvPr>
                <p:cNvSpPr/>
                <p:nvPr/>
              </p:nvSpPr>
              <p:spPr>
                <a:xfrm rot="13711678">
                  <a:off x="12057686" y="3778675"/>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09" name="Freeform: Shape 1508">
                  <a:extLst>
                    <a:ext uri="{FF2B5EF4-FFF2-40B4-BE49-F238E27FC236}">
                      <a16:creationId xmlns:a16="http://schemas.microsoft.com/office/drawing/2014/main" id="{CF035462-DE7C-40B5-B3E9-2EE88A715743}"/>
                    </a:ext>
                  </a:extLst>
                </p:cNvPr>
                <p:cNvSpPr/>
                <p:nvPr/>
              </p:nvSpPr>
              <p:spPr>
                <a:xfrm rot="13711678">
                  <a:off x="11918193" y="362085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0" name="Freeform: Shape 1509">
                  <a:extLst>
                    <a:ext uri="{FF2B5EF4-FFF2-40B4-BE49-F238E27FC236}">
                      <a16:creationId xmlns:a16="http://schemas.microsoft.com/office/drawing/2014/main" id="{0CF4FEF1-AA86-43AE-AE73-72BD1E9EC9D2}"/>
                    </a:ext>
                  </a:extLst>
                </p:cNvPr>
                <p:cNvSpPr/>
                <p:nvPr/>
              </p:nvSpPr>
              <p:spPr>
                <a:xfrm rot="13711678">
                  <a:off x="11780185" y="346470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1" name="Freeform: Shape 1510">
                  <a:extLst>
                    <a:ext uri="{FF2B5EF4-FFF2-40B4-BE49-F238E27FC236}">
                      <a16:creationId xmlns:a16="http://schemas.microsoft.com/office/drawing/2014/main" id="{93F304C1-06FF-4345-BCAB-2CD67B674B3F}"/>
                    </a:ext>
                  </a:extLst>
                </p:cNvPr>
                <p:cNvSpPr/>
                <p:nvPr/>
              </p:nvSpPr>
              <p:spPr>
                <a:xfrm rot="13711678">
                  <a:off x="11642176" y="3308564"/>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2" name="Freeform: Shape 1511">
                  <a:extLst>
                    <a:ext uri="{FF2B5EF4-FFF2-40B4-BE49-F238E27FC236}">
                      <a16:creationId xmlns:a16="http://schemas.microsoft.com/office/drawing/2014/main" id="{B4CFBBEB-3CCC-4057-8C87-BBEE80668DEC}"/>
                    </a:ext>
                  </a:extLst>
                </p:cNvPr>
                <p:cNvSpPr/>
                <p:nvPr/>
              </p:nvSpPr>
              <p:spPr>
                <a:xfrm rot="13711678">
                  <a:off x="11502683" y="315074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3" name="Freeform: Shape 1512">
                  <a:extLst>
                    <a:ext uri="{FF2B5EF4-FFF2-40B4-BE49-F238E27FC236}">
                      <a16:creationId xmlns:a16="http://schemas.microsoft.com/office/drawing/2014/main" id="{4AA0C34D-90E0-4578-A3CF-7BC33071D674}"/>
                    </a:ext>
                  </a:extLst>
                </p:cNvPr>
                <p:cNvSpPr/>
                <p:nvPr/>
              </p:nvSpPr>
              <p:spPr>
                <a:xfrm rot="13711678">
                  <a:off x="11364675" y="299459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4" name="Freeform: Shape 1513">
                  <a:extLst>
                    <a:ext uri="{FF2B5EF4-FFF2-40B4-BE49-F238E27FC236}">
                      <a16:creationId xmlns:a16="http://schemas.microsoft.com/office/drawing/2014/main" id="{5544C195-279D-43C5-928E-8AD047254F95}"/>
                    </a:ext>
                  </a:extLst>
                </p:cNvPr>
                <p:cNvSpPr/>
                <p:nvPr/>
              </p:nvSpPr>
              <p:spPr>
                <a:xfrm rot="13711678">
                  <a:off x="11226666" y="2838453"/>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5" name="Freeform: Shape 1514">
                  <a:extLst>
                    <a:ext uri="{FF2B5EF4-FFF2-40B4-BE49-F238E27FC236}">
                      <a16:creationId xmlns:a16="http://schemas.microsoft.com/office/drawing/2014/main" id="{E47C2E1F-4E0A-4EAC-A2C2-CC76C80F5D24}"/>
                    </a:ext>
                  </a:extLst>
                </p:cNvPr>
                <p:cNvSpPr/>
                <p:nvPr/>
              </p:nvSpPr>
              <p:spPr>
                <a:xfrm rot="13711678">
                  <a:off x="11088657" y="2682309"/>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6" name="Freeform: Shape 1515">
                  <a:extLst>
                    <a:ext uri="{FF2B5EF4-FFF2-40B4-BE49-F238E27FC236}">
                      <a16:creationId xmlns:a16="http://schemas.microsoft.com/office/drawing/2014/main" id="{F53799E6-BBC3-4AD7-9131-8CDEE360C839}"/>
                    </a:ext>
                  </a:extLst>
                </p:cNvPr>
                <p:cNvSpPr/>
                <p:nvPr/>
              </p:nvSpPr>
              <p:spPr>
                <a:xfrm rot="13711678">
                  <a:off x="10949164" y="252448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7" name="Freeform: Shape 1516">
                  <a:extLst>
                    <a:ext uri="{FF2B5EF4-FFF2-40B4-BE49-F238E27FC236}">
                      <a16:creationId xmlns:a16="http://schemas.microsoft.com/office/drawing/2014/main" id="{0E20FA36-7DE8-4629-ACE3-4BAAA8486485}"/>
                    </a:ext>
                  </a:extLst>
                </p:cNvPr>
                <p:cNvSpPr/>
                <p:nvPr/>
              </p:nvSpPr>
              <p:spPr>
                <a:xfrm rot="13711678">
                  <a:off x="10811156" y="236834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8" name="Freeform: Shape 1517">
                  <a:extLst>
                    <a:ext uri="{FF2B5EF4-FFF2-40B4-BE49-F238E27FC236}">
                      <a16:creationId xmlns:a16="http://schemas.microsoft.com/office/drawing/2014/main" id="{B909D4A2-E0E6-4214-9A4E-9C51E2AB5255}"/>
                    </a:ext>
                  </a:extLst>
                </p:cNvPr>
                <p:cNvSpPr/>
                <p:nvPr/>
              </p:nvSpPr>
              <p:spPr>
                <a:xfrm rot="13711678">
                  <a:off x="10673147" y="221219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19" name="Freeform: Shape 1518">
                  <a:extLst>
                    <a:ext uri="{FF2B5EF4-FFF2-40B4-BE49-F238E27FC236}">
                      <a16:creationId xmlns:a16="http://schemas.microsoft.com/office/drawing/2014/main" id="{808388F7-3FAC-4F33-B7F7-35E0C5496999}"/>
                    </a:ext>
                  </a:extLst>
                </p:cNvPr>
                <p:cNvSpPr/>
                <p:nvPr/>
              </p:nvSpPr>
              <p:spPr>
                <a:xfrm rot="13711678">
                  <a:off x="10533780" y="2054517"/>
                  <a:ext cx="134447" cy="134447"/>
                </a:xfrm>
                <a:custGeom>
                  <a:avLst/>
                  <a:gdLst>
                    <a:gd name="connsiteX0" fmla="*/ 75570 w 134446"/>
                    <a:gd name="connsiteY0" fmla="*/ 111233 h 134446"/>
                    <a:gd name="connsiteX1" fmla="*/ 111423 w 134446"/>
                    <a:gd name="connsiteY1" fmla="*/ 75380 h 134446"/>
                    <a:gd name="connsiteX2" fmla="*/ 75570 w 134446"/>
                    <a:gd name="connsiteY2" fmla="*/ 39528 h 134446"/>
                    <a:gd name="connsiteX3" fmla="*/ 39718 w 134446"/>
                    <a:gd name="connsiteY3" fmla="*/ 75380 h 134446"/>
                    <a:gd name="connsiteX4" fmla="*/ 7557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570" y="111233"/>
                      </a:moveTo>
                      <a:cubicBezTo>
                        <a:pt x="95737" y="111233"/>
                        <a:pt x="111423" y="95547"/>
                        <a:pt x="111423" y="75380"/>
                      </a:cubicBezTo>
                      <a:cubicBezTo>
                        <a:pt x="111423" y="55213"/>
                        <a:pt x="95737" y="39528"/>
                        <a:pt x="75570" y="39528"/>
                      </a:cubicBezTo>
                      <a:cubicBezTo>
                        <a:pt x="55403" y="39528"/>
                        <a:pt x="39718" y="55213"/>
                        <a:pt x="39718" y="75380"/>
                      </a:cubicBezTo>
                      <a:cubicBezTo>
                        <a:pt x="37477" y="93306"/>
                        <a:pt x="55403" y="111233"/>
                        <a:pt x="7557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0" name="Freeform: Shape 1519">
                  <a:extLst>
                    <a:ext uri="{FF2B5EF4-FFF2-40B4-BE49-F238E27FC236}">
                      <a16:creationId xmlns:a16="http://schemas.microsoft.com/office/drawing/2014/main" id="{1692F5DF-5FF0-4BCD-B307-4B98CFBACB2E}"/>
                    </a:ext>
                  </a:extLst>
                </p:cNvPr>
                <p:cNvSpPr/>
                <p:nvPr/>
              </p:nvSpPr>
              <p:spPr>
                <a:xfrm rot="13711678">
                  <a:off x="10395645" y="189823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1" name="Freeform: Shape 1520">
                  <a:extLst>
                    <a:ext uri="{FF2B5EF4-FFF2-40B4-BE49-F238E27FC236}">
                      <a16:creationId xmlns:a16="http://schemas.microsoft.com/office/drawing/2014/main" id="{C2265735-0ADB-4738-859B-85E624609951}"/>
                    </a:ext>
                  </a:extLst>
                </p:cNvPr>
                <p:cNvSpPr/>
                <p:nvPr/>
              </p:nvSpPr>
              <p:spPr>
                <a:xfrm rot="13711678">
                  <a:off x="10257637" y="174208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2" name="Freeform: Shape 1521">
                  <a:extLst>
                    <a:ext uri="{FF2B5EF4-FFF2-40B4-BE49-F238E27FC236}">
                      <a16:creationId xmlns:a16="http://schemas.microsoft.com/office/drawing/2014/main" id="{1A56D23E-4938-49B1-92AE-807764AFF909}"/>
                    </a:ext>
                  </a:extLst>
                </p:cNvPr>
                <p:cNvSpPr/>
                <p:nvPr/>
              </p:nvSpPr>
              <p:spPr>
                <a:xfrm rot="13711678">
                  <a:off x="10119628" y="1585943"/>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3" name="Freeform: Shape 1522">
                  <a:extLst>
                    <a:ext uri="{FF2B5EF4-FFF2-40B4-BE49-F238E27FC236}">
                      <a16:creationId xmlns:a16="http://schemas.microsoft.com/office/drawing/2014/main" id="{E31E241F-FA17-4764-BB90-CE23CDFA7C73}"/>
                    </a:ext>
                  </a:extLst>
                </p:cNvPr>
                <p:cNvSpPr/>
                <p:nvPr/>
              </p:nvSpPr>
              <p:spPr>
                <a:xfrm rot="13711678">
                  <a:off x="9980135" y="1428120"/>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4" name="Freeform: Shape 1523">
                  <a:extLst>
                    <a:ext uri="{FF2B5EF4-FFF2-40B4-BE49-F238E27FC236}">
                      <a16:creationId xmlns:a16="http://schemas.microsoft.com/office/drawing/2014/main" id="{9A3A8DF4-AB51-48B7-9786-945B677B97E4}"/>
                    </a:ext>
                  </a:extLst>
                </p:cNvPr>
                <p:cNvSpPr/>
                <p:nvPr/>
              </p:nvSpPr>
              <p:spPr>
                <a:xfrm rot="13711678">
                  <a:off x="9842127" y="127197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5" name="Freeform: Shape 1524">
                  <a:extLst>
                    <a:ext uri="{FF2B5EF4-FFF2-40B4-BE49-F238E27FC236}">
                      <a16:creationId xmlns:a16="http://schemas.microsoft.com/office/drawing/2014/main" id="{2E6FD8DC-BA25-4A4C-A80F-72053408265F}"/>
                    </a:ext>
                  </a:extLst>
                </p:cNvPr>
                <p:cNvSpPr/>
                <p:nvPr/>
              </p:nvSpPr>
              <p:spPr>
                <a:xfrm rot="13711678">
                  <a:off x="9704118" y="111583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6" name="Freeform: Shape 1525">
                  <a:extLst>
                    <a:ext uri="{FF2B5EF4-FFF2-40B4-BE49-F238E27FC236}">
                      <a16:creationId xmlns:a16="http://schemas.microsoft.com/office/drawing/2014/main" id="{4D136132-7BB0-4829-8674-9756F1FA2798}"/>
                    </a:ext>
                  </a:extLst>
                </p:cNvPr>
                <p:cNvSpPr/>
                <p:nvPr/>
              </p:nvSpPr>
              <p:spPr>
                <a:xfrm rot="13711678">
                  <a:off x="9566109" y="95968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7" name="Freeform: Shape 1526">
                  <a:extLst>
                    <a:ext uri="{FF2B5EF4-FFF2-40B4-BE49-F238E27FC236}">
                      <a16:creationId xmlns:a16="http://schemas.microsoft.com/office/drawing/2014/main" id="{28AAEC08-8523-4550-96A5-5D658D92145C}"/>
                    </a:ext>
                  </a:extLst>
                </p:cNvPr>
                <p:cNvSpPr/>
                <p:nvPr/>
              </p:nvSpPr>
              <p:spPr>
                <a:xfrm rot="13711678">
                  <a:off x="9426616" y="801865"/>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8" name="Freeform: Shape 1527">
                  <a:extLst>
                    <a:ext uri="{FF2B5EF4-FFF2-40B4-BE49-F238E27FC236}">
                      <a16:creationId xmlns:a16="http://schemas.microsoft.com/office/drawing/2014/main" id="{194A73B7-6925-4D26-BB5E-A774302A40D5}"/>
                    </a:ext>
                  </a:extLst>
                </p:cNvPr>
                <p:cNvSpPr/>
                <p:nvPr/>
              </p:nvSpPr>
              <p:spPr>
                <a:xfrm rot="13711678">
                  <a:off x="9288608" y="64572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29" name="Freeform: Shape 1528">
                  <a:extLst>
                    <a:ext uri="{FF2B5EF4-FFF2-40B4-BE49-F238E27FC236}">
                      <a16:creationId xmlns:a16="http://schemas.microsoft.com/office/drawing/2014/main" id="{D57F2F7E-CC14-4520-9238-DF9067AFFA88}"/>
                    </a:ext>
                  </a:extLst>
                </p:cNvPr>
                <p:cNvSpPr/>
                <p:nvPr/>
              </p:nvSpPr>
              <p:spPr>
                <a:xfrm rot="13711678">
                  <a:off x="9150599" y="48957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0" name="Freeform: Shape 1529">
                  <a:extLst>
                    <a:ext uri="{FF2B5EF4-FFF2-40B4-BE49-F238E27FC236}">
                      <a16:creationId xmlns:a16="http://schemas.microsoft.com/office/drawing/2014/main" id="{B96BEA46-310D-4522-A8E0-A815CEF44D2A}"/>
                    </a:ext>
                  </a:extLst>
                </p:cNvPr>
                <p:cNvSpPr/>
                <p:nvPr/>
              </p:nvSpPr>
              <p:spPr>
                <a:xfrm rot="13711678">
                  <a:off x="9011107" y="331754"/>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1" name="Freeform: Shape 1530">
                  <a:extLst>
                    <a:ext uri="{FF2B5EF4-FFF2-40B4-BE49-F238E27FC236}">
                      <a16:creationId xmlns:a16="http://schemas.microsoft.com/office/drawing/2014/main" id="{5AEC0556-F9CA-4164-BC39-5B1741F77B7A}"/>
                    </a:ext>
                  </a:extLst>
                </p:cNvPr>
                <p:cNvSpPr/>
                <p:nvPr/>
              </p:nvSpPr>
              <p:spPr>
                <a:xfrm rot="13711678">
                  <a:off x="8873097" y="175610"/>
                  <a:ext cx="134447" cy="134447"/>
                </a:xfrm>
                <a:custGeom>
                  <a:avLst/>
                  <a:gdLst>
                    <a:gd name="connsiteX0" fmla="*/ 75380 w 134446"/>
                    <a:gd name="connsiteY0" fmla="*/ 111233 h 134446"/>
                    <a:gd name="connsiteX1" fmla="*/ 111232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2" y="95547"/>
                        <a:pt x="111232" y="75380"/>
                      </a:cubicBezTo>
                      <a:cubicBezTo>
                        <a:pt x="111232"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2" name="Freeform: Shape 1531">
                  <a:extLst>
                    <a:ext uri="{FF2B5EF4-FFF2-40B4-BE49-F238E27FC236}">
                      <a16:creationId xmlns:a16="http://schemas.microsoft.com/office/drawing/2014/main" id="{AA27B492-4E51-45F8-9453-9519EAD1C479}"/>
                    </a:ext>
                  </a:extLst>
                </p:cNvPr>
                <p:cNvSpPr/>
                <p:nvPr/>
              </p:nvSpPr>
              <p:spPr>
                <a:xfrm rot="13711678">
                  <a:off x="8735089" y="1946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3" name="Freeform: Shape 1532">
                  <a:extLst>
                    <a:ext uri="{FF2B5EF4-FFF2-40B4-BE49-F238E27FC236}">
                      <a16:creationId xmlns:a16="http://schemas.microsoft.com/office/drawing/2014/main" id="{F5D5A7E7-1822-481D-A7A8-6221388606FC}"/>
                    </a:ext>
                  </a:extLst>
                </p:cNvPr>
                <p:cNvSpPr/>
                <p:nvPr userDrawn="1"/>
              </p:nvSpPr>
              <p:spPr>
                <a:xfrm rot="13711678">
                  <a:off x="8597080" y="-13667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4" name="Freeform: Shape 1533">
                  <a:extLst>
                    <a:ext uri="{FF2B5EF4-FFF2-40B4-BE49-F238E27FC236}">
                      <a16:creationId xmlns:a16="http://schemas.microsoft.com/office/drawing/2014/main" id="{757F66BE-962C-466A-AC54-774EDB98946D}"/>
                    </a:ext>
                  </a:extLst>
                </p:cNvPr>
                <p:cNvSpPr/>
                <p:nvPr userDrawn="1"/>
              </p:nvSpPr>
              <p:spPr>
                <a:xfrm rot="13711678">
                  <a:off x="12131787" y="3542546"/>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5" name="Freeform: Shape 1534">
                  <a:extLst>
                    <a:ext uri="{FF2B5EF4-FFF2-40B4-BE49-F238E27FC236}">
                      <a16:creationId xmlns:a16="http://schemas.microsoft.com/office/drawing/2014/main" id="{3293DF84-EDC4-4297-8DEE-4D1E335A643F}"/>
                    </a:ext>
                  </a:extLst>
                </p:cNvPr>
                <p:cNvSpPr/>
                <p:nvPr/>
              </p:nvSpPr>
              <p:spPr>
                <a:xfrm rot="13711678">
                  <a:off x="11993778" y="3386402"/>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6" name="Freeform: Shape 1535">
                  <a:extLst>
                    <a:ext uri="{FF2B5EF4-FFF2-40B4-BE49-F238E27FC236}">
                      <a16:creationId xmlns:a16="http://schemas.microsoft.com/office/drawing/2014/main" id="{B1754797-C22A-4F7E-A050-D2409FF50136}"/>
                    </a:ext>
                  </a:extLst>
                </p:cNvPr>
                <p:cNvSpPr/>
                <p:nvPr/>
              </p:nvSpPr>
              <p:spPr>
                <a:xfrm rot="13711678">
                  <a:off x="11854285" y="322857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7" name="Freeform: Shape 1536">
                  <a:extLst>
                    <a:ext uri="{FF2B5EF4-FFF2-40B4-BE49-F238E27FC236}">
                      <a16:creationId xmlns:a16="http://schemas.microsoft.com/office/drawing/2014/main" id="{D2B5C5C7-FBC0-4897-8976-31964C1EFA64}"/>
                    </a:ext>
                  </a:extLst>
                </p:cNvPr>
                <p:cNvSpPr/>
                <p:nvPr/>
              </p:nvSpPr>
              <p:spPr>
                <a:xfrm rot="13711678">
                  <a:off x="11716276" y="307243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8" name="Freeform: Shape 1537">
                  <a:extLst>
                    <a:ext uri="{FF2B5EF4-FFF2-40B4-BE49-F238E27FC236}">
                      <a16:creationId xmlns:a16="http://schemas.microsoft.com/office/drawing/2014/main" id="{19077D9A-51E2-413D-BEF3-203DC4FB74C0}"/>
                    </a:ext>
                  </a:extLst>
                </p:cNvPr>
                <p:cNvSpPr/>
                <p:nvPr/>
              </p:nvSpPr>
              <p:spPr>
                <a:xfrm rot="13711678">
                  <a:off x="11578268" y="2916291"/>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39" name="Freeform: Shape 1538">
                  <a:extLst>
                    <a:ext uri="{FF2B5EF4-FFF2-40B4-BE49-F238E27FC236}">
                      <a16:creationId xmlns:a16="http://schemas.microsoft.com/office/drawing/2014/main" id="{5593C1BF-5154-4AA1-9597-805781852AD3}"/>
                    </a:ext>
                  </a:extLst>
                </p:cNvPr>
                <p:cNvSpPr/>
                <p:nvPr/>
              </p:nvSpPr>
              <p:spPr>
                <a:xfrm rot="13711678">
                  <a:off x="11440259" y="2760147"/>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0" name="Freeform: Shape 1539">
                  <a:extLst>
                    <a:ext uri="{FF2B5EF4-FFF2-40B4-BE49-F238E27FC236}">
                      <a16:creationId xmlns:a16="http://schemas.microsoft.com/office/drawing/2014/main" id="{DD45258D-1AED-4FCE-95BA-140C5F6C5A97}"/>
                    </a:ext>
                  </a:extLst>
                </p:cNvPr>
                <p:cNvSpPr/>
                <p:nvPr/>
              </p:nvSpPr>
              <p:spPr>
                <a:xfrm rot="13711678">
                  <a:off x="11300767" y="2602324"/>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1" name="Freeform: Shape 1540">
                  <a:extLst>
                    <a:ext uri="{FF2B5EF4-FFF2-40B4-BE49-F238E27FC236}">
                      <a16:creationId xmlns:a16="http://schemas.microsoft.com/office/drawing/2014/main" id="{AF0EA581-E181-480B-B762-96ED0153CCA8}"/>
                    </a:ext>
                  </a:extLst>
                </p:cNvPr>
                <p:cNvSpPr/>
                <p:nvPr/>
              </p:nvSpPr>
              <p:spPr>
                <a:xfrm rot="13711678">
                  <a:off x="11162757" y="2446180"/>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2" name="Freeform: Shape 1541">
                  <a:extLst>
                    <a:ext uri="{FF2B5EF4-FFF2-40B4-BE49-F238E27FC236}">
                      <a16:creationId xmlns:a16="http://schemas.microsoft.com/office/drawing/2014/main" id="{9E664137-582A-4C6B-B3F4-F0CDEBFBEC78}"/>
                    </a:ext>
                  </a:extLst>
                </p:cNvPr>
                <p:cNvSpPr/>
                <p:nvPr/>
              </p:nvSpPr>
              <p:spPr>
                <a:xfrm rot="13711678">
                  <a:off x="11024749" y="2290036"/>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3" name="Freeform: Shape 1542">
                  <a:extLst>
                    <a:ext uri="{FF2B5EF4-FFF2-40B4-BE49-F238E27FC236}">
                      <a16:creationId xmlns:a16="http://schemas.microsoft.com/office/drawing/2014/main" id="{4D545253-247D-4F61-8A94-56DC9538D320}"/>
                    </a:ext>
                  </a:extLst>
                </p:cNvPr>
                <p:cNvSpPr/>
                <p:nvPr/>
              </p:nvSpPr>
              <p:spPr>
                <a:xfrm rot="13711678">
                  <a:off x="10885256" y="2132213"/>
                  <a:ext cx="156854" cy="156855"/>
                </a:xfrm>
                <a:custGeom>
                  <a:avLst/>
                  <a:gdLst>
                    <a:gd name="connsiteX0" fmla="*/ 79861 w 156854"/>
                    <a:gd name="connsiteY0" fmla="*/ 120196 h 156854"/>
                    <a:gd name="connsiteX1" fmla="*/ 120196 w 156854"/>
                    <a:gd name="connsiteY1" fmla="*/ 79862 h 156854"/>
                    <a:gd name="connsiteX2" fmla="*/ 79861 w 156854"/>
                    <a:gd name="connsiteY2" fmla="*/ 39528 h 156854"/>
                    <a:gd name="connsiteX3" fmla="*/ 39528 w 156854"/>
                    <a:gd name="connsiteY3" fmla="*/ 79862 h 156854"/>
                    <a:gd name="connsiteX4" fmla="*/ 79861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1" y="120196"/>
                      </a:moveTo>
                      <a:cubicBezTo>
                        <a:pt x="102269" y="120196"/>
                        <a:pt x="120196" y="102270"/>
                        <a:pt x="120196" y="79862"/>
                      </a:cubicBezTo>
                      <a:cubicBezTo>
                        <a:pt x="120196" y="57454"/>
                        <a:pt x="102269" y="39528"/>
                        <a:pt x="79861" y="39528"/>
                      </a:cubicBezTo>
                      <a:cubicBezTo>
                        <a:pt x="57454" y="39528"/>
                        <a:pt x="39528" y="57454"/>
                        <a:pt x="39528" y="79862"/>
                      </a:cubicBezTo>
                      <a:cubicBezTo>
                        <a:pt x="39528" y="102270"/>
                        <a:pt x="57454" y="120196"/>
                        <a:pt x="79861"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4" name="Freeform: Shape 1543">
                  <a:extLst>
                    <a:ext uri="{FF2B5EF4-FFF2-40B4-BE49-F238E27FC236}">
                      <a16:creationId xmlns:a16="http://schemas.microsoft.com/office/drawing/2014/main" id="{506BC139-9544-4AB3-BE31-358B4872C292}"/>
                    </a:ext>
                  </a:extLst>
                </p:cNvPr>
                <p:cNvSpPr/>
                <p:nvPr/>
              </p:nvSpPr>
              <p:spPr>
                <a:xfrm rot="13711678">
                  <a:off x="10747248" y="197606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5" name="Freeform: Shape 1544">
                  <a:extLst>
                    <a:ext uri="{FF2B5EF4-FFF2-40B4-BE49-F238E27FC236}">
                      <a16:creationId xmlns:a16="http://schemas.microsoft.com/office/drawing/2014/main" id="{3742E5A0-8550-40DF-848D-C8200882DE88}"/>
                    </a:ext>
                  </a:extLst>
                </p:cNvPr>
                <p:cNvSpPr/>
                <p:nvPr/>
              </p:nvSpPr>
              <p:spPr>
                <a:xfrm rot="13711678">
                  <a:off x="10609239" y="181992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6" name="Freeform: Shape 1545">
                  <a:extLst>
                    <a:ext uri="{FF2B5EF4-FFF2-40B4-BE49-F238E27FC236}">
                      <a16:creationId xmlns:a16="http://schemas.microsoft.com/office/drawing/2014/main" id="{90796207-9C59-4F16-8CC6-6E1476A58EB9}"/>
                    </a:ext>
                  </a:extLst>
                </p:cNvPr>
                <p:cNvSpPr/>
                <p:nvPr/>
              </p:nvSpPr>
              <p:spPr>
                <a:xfrm rot="13711678">
                  <a:off x="10471230" y="1663781"/>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7" name="Freeform: Shape 1546">
                  <a:extLst>
                    <a:ext uri="{FF2B5EF4-FFF2-40B4-BE49-F238E27FC236}">
                      <a16:creationId xmlns:a16="http://schemas.microsoft.com/office/drawing/2014/main" id="{0ED71C69-B550-4133-ADA0-13FE953EC7A5}"/>
                    </a:ext>
                  </a:extLst>
                </p:cNvPr>
                <p:cNvSpPr/>
                <p:nvPr/>
              </p:nvSpPr>
              <p:spPr>
                <a:xfrm rot="13711678">
                  <a:off x="10331737" y="1505958"/>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8" name="Freeform: Shape 1547">
                  <a:extLst>
                    <a:ext uri="{FF2B5EF4-FFF2-40B4-BE49-F238E27FC236}">
                      <a16:creationId xmlns:a16="http://schemas.microsoft.com/office/drawing/2014/main" id="{95C96D9F-DAA2-45D5-A767-C61D6F3D1396}"/>
                    </a:ext>
                  </a:extLst>
                </p:cNvPr>
                <p:cNvSpPr/>
                <p:nvPr/>
              </p:nvSpPr>
              <p:spPr>
                <a:xfrm rot="13711678">
                  <a:off x="10193729" y="134981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49" name="Freeform: Shape 1548">
                  <a:extLst>
                    <a:ext uri="{FF2B5EF4-FFF2-40B4-BE49-F238E27FC236}">
                      <a16:creationId xmlns:a16="http://schemas.microsoft.com/office/drawing/2014/main" id="{3A532BFC-F681-4370-B185-18CC32766B3C}"/>
                    </a:ext>
                  </a:extLst>
                </p:cNvPr>
                <p:cNvSpPr/>
                <p:nvPr/>
              </p:nvSpPr>
              <p:spPr>
                <a:xfrm rot="13711678">
                  <a:off x="10055720" y="1193670"/>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0" name="Freeform: Shape 1549">
                  <a:extLst>
                    <a:ext uri="{FF2B5EF4-FFF2-40B4-BE49-F238E27FC236}">
                      <a16:creationId xmlns:a16="http://schemas.microsoft.com/office/drawing/2014/main" id="{E833A280-1870-4209-9E47-4A851326E699}"/>
                    </a:ext>
                  </a:extLst>
                </p:cNvPr>
                <p:cNvSpPr/>
                <p:nvPr/>
              </p:nvSpPr>
              <p:spPr>
                <a:xfrm rot="13711678">
                  <a:off x="9916227" y="1035847"/>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1" name="Freeform: Shape 1550">
                  <a:extLst>
                    <a:ext uri="{FF2B5EF4-FFF2-40B4-BE49-F238E27FC236}">
                      <a16:creationId xmlns:a16="http://schemas.microsoft.com/office/drawing/2014/main" id="{B41D53D2-2694-4210-B3CA-AE4508777C61}"/>
                    </a:ext>
                  </a:extLst>
                </p:cNvPr>
                <p:cNvSpPr/>
                <p:nvPr/>
              </p:nvSpPr>
              <p:spPr>
                <a:xfrm rot="13711678">
                  <a:off x="9778219" y="879703"/>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2" name="Freeform: Shape 1551">
                  <a:extLst>
                    <a:ext uri="{FF2B5EF4-FFF2-40B4-BE49-F238E27FC236}">
                      <a16:creationId xmlns:a16="http://schemas.microsoft.com/office/drawing/2014/main" id="{2179979E-2B23-4C93-9EBF-273FDF74AEFB}"/>
                    </a:ext>
                  </a:extLst>
                </p:cNvPr>
                <p:cNvSpPr/>
                <p:nvPr/>
              </p:nvSpPr>
              <p:spPr>
                <a:xfrm rot="13711678">
                  <a:off x="9640209" y="72355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3" name="Freeform: Shape 1552">
                  <a:extLst>
                    <a:ext uri="{FF2B5EF4-FFF2-40B4-BE49-F238E27FC236}">
                      <a16:creationId xmlns:a16="http://schemas.microsoft.com/office/drawing/2014/main" id="{166A7A5B-A8E5-41FA-80F8-C2DFE5630C1C}"/>
                    </a:ext>
                  </a:extLst>
                </p:cNvPr>
                <p:cNvSpPr/>
                <p:nvPr/>
              </p:nvSpPr>
              <p:spPr>
                <a:xfrm rot="13711678">
                  <a:off x="9502201" y="56741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4" name="Freeform: Shape 1553">
                  <a:extLst>
                    <a:ext uri="{FF2B5EF4-FFF2-40B4-BE49-F238E27FC236}">
                      <a16:creationId xmlns:a16="http://schemas.microsoft.com/office/drawing/2014/main" id="{028DAC2C-3126-4F65-8E7A-CA1D46E8739D}"/>
                    </a:ext>
                  </a:extLst>
                </p:cNvPr>
                <p:cNvSpPr/>
                <p:nvPr/>
              </p:nvSpPr>
              <p:spPr>
                <a:xfrm rot="13711678">
                  <a:off x="9362708" y="409592"/>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5" name="Freeform: Shape 1554">
                  <a:extLst>
                    <a:ext uri="{FF2B5EF4-FFF2-40B4-BE49-F238E27FC236}">
                      <a16:creationId xmlns:a16="http://schemas.microsoft.com/office/drawing/2014/main" id="{5002C410-C67A-46C3-A286-0AB723EBD650}"/>
                    </a:ext>
                  </a:extLst>
                </p:cNvPr>
                <p:cNvSpPr/>
                <p:nvPr/>
              </p:nvSpPr>
              <p:spPr>
                <a:xfrm rot="13711678">
                  <a:off x="9224700" y="253448"/>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6" name="Freeform: Shape 1555">
                  <a:extLst>
                    <a:ext uri="{FF2B5EF4-FFF2-40B4-BE49-F238E27FC236}">
                      <a16:creationId xmlns:a16="http://schemas.microsoft.com/office/drawing/2014/main" id="{5067CA70-A4FE-4AA5-A498-350CE61DE5C5}"/>
                    </a:ext>
                  </a:extLst>
                </p:cNvPr>
                <p:cNvSpPr/>
                <p:nvPr/>
              </p:nvSpPr>
              <p:spPr>
                <a:xfrm rot="13711678">
                  <a:off x="9086691" y="97304"/>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7" name="Freeform: Shape 1556">
                  <a:extLst>
                    <a:ext uri="{FF2B5EF4-FFF2-40B4-BE49-F238E27FC236}">
                      <a16:creationId xmlns:a16="http://schemas.microsoft.com/office/drawing/2014/main" id="{744E71E0-7EBE-43F3-BD6B-8A76098CB33F}"/>
                    </a:ext>
                  </a:extLst>
                </p:cNvPr>
                <p:cNvSpPr/>
                <p:nvPr/>
              </p:nvSpPr>
              <p:spPr>
                <a:xfrm rot="13711678">
                  <a:off x="8947198" y="-60519"/>
                  <a:ext cx="156854" cy="156855"/>
                </a:xfrm>
                <a:custGeom>
                  <a:avLst/>
                  <a:gdLst>
                    <a:gd name="connsiteX0" fmla="*/ 79861 w 156854"/>
                    <a:gd name="connsiteY0" fmla="*/ 120196 h 156854"/>
                    <a:gd name="connsiteX1" fmla="*/ 120195 w 156854"/>
                    <a:gd name="connsiteY1" fmla="*/ 79862 h 156854"/>
                    <a:gd name="connsiteX2" fmla="*/ 79861 w 156854"/>
                    <a:gd name="connsiteY2" fmla="*/ 39528 h 156854"/>
                    <a:gd name="connsiteX3" fmla="*/ 39528 w 156854"/>
                    <a:gd name="connsiteY3" fmla="*/ 79862 h 156854"/>
                    <a:gd name="connsiteX4" fmla="*/ 79861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1" y="120196"/>
                      </a:moveTo>
                      <a:cubicBezTo>
                        <a:pt x="102269" y="120196"/>
                        <a:pt x="120195" y="102270"/>
                        <a:pt x="120195" y="79862"/>
                      </a:cubicBezTo>
                      <a:cubicBezTo>
                        <a:pt x="120195" y="57454"/>
                        <a:pt x="102269" y="39528"/>
                        <a:pt x="79861" y="39528"/>
                      </a:cubicBezTo>
                      <a:cubicBezTo>
                        <a:pt x="57454" y="39528"/>
                        <a:pt x="39528" y="57454"/>
                        <a:pt x="39528" y="79862"/>
                      </a:cubicBezTo>
                      <a:cubicBezTo>
                        <a:pt x="39528" y="102270"/>
                        <a:pt x="57454" y="120196"/>
                        <a:pt x="79861"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8" name="Freeform: Shape 1557">
                  <a:extLst>
                    <a:ext uri="{FF2B5EF4-FFF2-40B4-BE49-F238E27FC236}">
                      <a16:creationId xmlns:a16="http://schemas.microsoft.com/office/drawing/2014/main" id="{68F190ED-296E-46CA-A064-1195EA45765A}"/>
                    </a:ext>
                  </a:extLst>
                </p:cNvPr>
                <p:cNvSpPr/>
                <p:nvPr userDrawn="1"/>
              </p:nvSpPr>
              <p:spPr>
                <a:xfrm rot="13711678">
                  <a:off x="12221460" y="3325949"/>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9865"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59" name="Freeform: Shape 1558">
                  <a:extLst>
                    <a:ext uri="{FF2B5EF4-FFF2-40B4-BE49-F238E27FC236}">
                      <a16:creationId xmlns:a16="http://schemas.microsoft.com/office/drawing/2014/main" id="{F5156B97-58A1-4D48-9955-140AC66A578C}"/>
                    </a:ext>
                  </a:extLst>
                </p:cNvPr>
                <p:cNvSpPr/>
                <p:nvPr/>
              </p:nvSpPr>
              <p:spPr>
                <a:xfrm rot="13711678">
                  <a:off x="12083339" y="3169677"/>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0" name="Freeform: Shape 1559">
                  <a:extLst>
                    <a:ext uri="{FF2B5EF4-FFF2-40B4-BE49-F238E27FC236}">
                      <a16:creationId xmlns:a16="http://schemas.microsoft.com/office/drawing/2014/main" id="{C4C538F9-8AF9-435B-8D9F-F14E299C4BA2}"/>
                    </a:ext>
                  </a:extLst>
                </p:cNvPr>
                <p:cNvSpPr/>
                <p:nvPr/>
              </p:nvSpPr>
              <p:spPr>
                <a:xfrm rot="13711678">
                  <a:off x="11945329" y="3013532"/>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9695" y="39528"/>
                        <a:pt x="39528" y="59695"/>
                        <a:pt x="39528" y="82103"/>
                      </a:cubicBezTo>
                      <a:cubicBezTo>
                        <a:pt x="39528" y="104510"/>
                        <a:pt x="59695"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1" name="Freeform: Shape 1560">
                  <a:extLst>
                    <a:ext uri="{FF2B5EF4-FFF2-40B4-BE49-F238E27FC236}">
                      <a16:creationId xmlns:a16="http://schemas.microsoft.com/office/drawing/2014/main" id="{9FD9F5FC-B926-4158-B65C-19E14B3E6922}"/>
                    </a:ext>
                  </a:extLst>
                </p:cNvPr>
                <p:cNvSpPr/>
                <p:nvPr/>
              </p:nvSpPr>
              <p:spPr>
                <a:xfrm rot="13711678">
                  <a:off x="11805950" y="2855838"/>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2" name="Freeform: Shape 1561">
                  <a:extLst>
                    <a:ext uri="{FF2B5EF4-FFF2-40B4-BE49-F238E27FC236}">
                      <a16:creationId xmlns:a16="http://schemas.microsoft.com/office/drawing/2014/main" id="{1E86ABD4-4286-414A-8BB7-96E7B949D634}"/>
                    </a:ext>
                  </a:extLst>
                </p:cNvPr>
                <p:cNvSpPr/>
                <p:nvPr/>
              </p:nvSpPr>
              <p:spPr>
                <a:xfrm rot="13711678">
                  <a:off x="11667941" y="2699694"/>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3" name="Freeform: Shape 1562">
                  <a:extLst>
                    <a:ext uri="{FF2B5EF4-FFF2-40B4-BE49-F238E27FC236}">
                      <a16:creationId xmlns:a16="http://schemas.microsoft.com/office/drawing/2014/main" id="{65A7A365-8A8F-47C0-B414-E1699007536E}"/>
                    </a:ext>
                  </a:extLst>
                </p:cNvPr>
                <p:cNvSpPr/>
                <p:nvPr/>
              </p:nvSpPr>
              <p:spPr>
                <a:xfrm rot="13711678">
                  <a:off x="11529820" y="2543422"/>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4" name="Freeform: Shape 1563">
                  <a:extLst>
                    <a:ext uri="{FF2B5EF4-FFF2-40B4-BE49-F238E27FC236}">
                      <a16:creationId xmlns:a16="http://schemas.microsoft.com/office/drawing/2014/main" id="{3D34CB54-0A6D-4C83-AC8B-7F565761C81D}"/>
                    </a:ext>
                  </a:extLst>
                </p:cNvPr>
                <p:cNvSpPr/>
                <p:nvPr/>
              </p:nvSpPr>
              <p:spPr>
                <a:xfrm rot="13711678">
                  <a:off x="11391811" y="2387278"/>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5" name="Freeform: Shape 1564">
                  <a:extLst>
                    <a:ext uri="{FF2B5EF4-FFF2-40B4-BE49-F238E27FC236}">
                      <a16:creationId xmlns:a16="http://schemas.microsoft.com/office/drawing/2014/main" id="{74CE291F-70E2-4D26-B5FB-18DCA72AD344}"/>
                    </a:ext>
                  </a:extLst>
                </p:cNvPr>
                <p:cNvSpPr/>
                <p:nvPr/>
              </p:nvSpPr>
              <p:spPr>
                <a:xfrm rot="13711678">
                  <a:off x="11252431" y="2229583"/>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6" name="Freeform: Shape 1565">
                  <a:extLst>
                    <a:ext uri="{FF2B5EF4-FFF2-40B4-BE49-F238E27FC236}">
                      <a16:creationId xmlns:a16="http://schemas.microsoft.com/office/drawing/2014/main" id="{2736F6D4-62EC-44A2-8BCB-E47EA491E04C}"/>
                    </a:ext>
                  </a:extLst>
                </p:cNvPr>
                <p:cNvSpPr/>
                <p:nvPr/>
              </p:nvSpPr>
              <p:spPr>
                <a:xfrm rot="13711678">
                  <a:off x="11114309" y="2073311"/>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7" name="Freeform: Shape 1566">
                  <a:extLst>
                    <a:ext uri="{FF2B5EF4-FFF2-40B4-BE49-F238E27FC236}">
                      <a16:creationId xmlns:a16="http://schemas.microsoft.com/office/drawing/2014/main" id="{DACDDE6E-F1F6-4E52-A5D3-FBB9CCE7D4D4}"/>
                    </a:ext>
                  </a:extLst>
                </p:cNvPr>
                <p:cNvSpPr/>
                <p:nvPr/>
              </p:nvSpPr>
              <p:spPr>
                <a:xfrm rot="13711678">
                  <a:off x="10976301" y="1917167"/>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9695"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8" name="Freeform: Shape 1567">
                  <a:extLst>
                    <a:ext uri="{FF2B5EF4-FFF2-40B4-BE49-F238E27FC236}">
                      <a16:creationId xmlns:a16="http://schemas.microsoft.com/office/drawing/2014/main" id="{19588561-569E-479C-A149-F90F4F96B1E0}"/>
                    </a:ext>
                  </a:extLst>
                </p:cNvPr>
                <p:cNvSpPr/>
                <p:nvPr/>
              </p:nvSpPr>
              <p:spPr>
                <a:xfrm rot="13711678">
                  <a:off x="10836921" y="1759471"/>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69" name="Freeform: Shape 1568">
                  <a:extLst>
                    <a:ext uri="{FF2B5EF4-FFF2-40B4-BE49-F238E27FC236}">
                      <a16:creationId xmlns:a16="http://schemas.microsoft.com/office/drawing/2014/main" id="{357C7B24-F737-4635-A280-E160910598A0}"/>
                    </a:ext>
                  </a:extLst>
                </p:cNvPr>
                <p:cNvSpPr/>
                <p:nvPr/>
              </p:nvSpPr>
              <p:spPr>
                <a:xfrm rot="13711678">
                  <a:off x="10698912" y="1603328"/>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0" name="Freeform: Shape 1569">
                  <a:extLst>
                    <a:ext uri="{FF2B5EF4-FFF2-40B4-BE49-F238E27FC236}">
                      <a16:creationId xmlns:a16="http://schemas.microsoft.com/office/drawing/2014/main" id="{6AE9457A-B920-474A-9968-2E62ADC229F1}"/>
                    </a:ext>
                  </a:extLst>
                </p:cNvPr>
                <p:cNvSpPr/>
                <p:nvPr/>
              </p:nvSpPr>
              <p:spPr>
                <a:xfrm rot="13711678">
                  <a:off x="10560790" y="1447056"/>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1" name="Freeform: Shape 1570">
                  <a:extLst>
                    <a:ext uri="{FF2B5EF4-FFF2-40B4-BE49-F238E27FC236}">
                      <a16:creationId xmlns:a16="http://schemas.microsoft.com/office/drawing/2014/main" id="{EDBC131A-E3EB-442E-A2FA-55574A8E17FD}"/>
                    </a:ext>
                  </a:extLst>
                </p:cNvPr>
                <p:cNvSpPr/>
                <p:nvPr/>
              </p:nvSpPr>
              <p:spPr>
                <a:xfrm rot="13711678">
                  <a:off x="10422782" y="1290912"/>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2" name="Freeform: Shape 1571">
                  <a:extLst>
                    <a:ext uri="{FF2B5EF4-FFF2-40B4-BE49-F238E27FC236}">
                      <a16:creationId xmlns:a16="http://schemas.microsoft.com/office/drawing/2014/main" id="{A6CDC9D7-2E76-4158-B4ED-C0C9D6D92D09}"/>
                    </a:ext>
                  </a:extLst>
                </p:cNvPr>
                <p:cNvSpPr/>
                <p:nvPr/>
              </p:nvSpPr>
              <p:spPr>
                <a:xfrm rot="13711678">
                  <a:off x="10283402" y="1133217"/>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3" name="Freeform: Shape 1572">
                  <a:extLst>
                    <a:ext uri="{FF2B5EF4-FFF2-40B4-BE49-F238E27FC236}">
                      <a16:creationId xmlns:a16="http://schemas.microsoft.com/office/drawing/2014/main" id="{D3C83884-3BFD-48E7-82E3-8EEF3BDB42AC}"/>
                    </a:ext>
                  </a:extLst>
                </p:cNvPr>
                <p:cNvSpPr/>
                <p:nvPr/>
              </p:nvSpPr>
              <p:spPr>
                <a:xfrm rot="13711678">
                  <a:off x="10145280" y="976945"/>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9695"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4" name="Freeform: Shape 1573">
                  <a:extLst>
                    <a:ext uri="{FF2B5EF4-FFF2-40B4-BE49-F238E27FC236}">
                      <a16:creationId xmlns:a16="http://schemas.microsoft.com/office/drawing/2014/main" id="{820994A5-2DC2-4222-8A30-AD9AEEABDEA4}"/>
                    </a:ext>
                  </a:extLst>
                </p:cNvPr>
                <p:cNvSpPr/>
                <p:nvPr/>
              </p:nvSpPr>
              <p:spPr>
                <a:xfrm rot="13711678">
                  <a:off x="10007272" y="820801"/>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9695"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5" name="Freeform: Shape 1574">
                  <a:extLst>
                    <a:ext uri="{FF2B5EF4-FFF2-40B4-BE49-F238E27FC236}">
                      <a16:creationId xmlns:a16="http://schemas.microsoft.com/office/drawing/2014/main" id="{E01D237B-A8A0-4DCA-9318-F024BD7874E3}"/>
                    </a:ext>
                  </a:extLst>
                </p:cNvPr>
                <p:cNvSpPr/>
                <p:nvPr/>
              </p:nvSpPr>
              <p:spPr>
                <a:xfrm rot="13711678">
                  <a:off x="9869263" y="664657"/>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6" name="Freeform: Shape 1575">
                  <a:extLst>
                    <a:ext uri="{FF2B5EF4-FFF2-40B4-BE49-F238E27FC236}">
                      <a16:creationId xmlns:a16="http://schemas.microsoft.com/office/drawing/2014/main" id="{9759E68E-AE8D-4A63-AF3C-3A99E5BBF292}"/>
                    </a:ext>
                  </a:extLst>
                </p:cNvPr>
                <p:cNvSpPr/>
                <p:nvPr/>
              </p:nvSpPr>
              <p:spPr>
                <a:xfrm rot="13711678">
                  <a:off x="9729883" y="506962"/>
                  <a:ext cx="156854" cy="156855"/>
                </a:xfrm>
                <a:custGeom>
                  <a:avLst/>
                  <a:gdLst>
                    <a:gd name="connsiteX0" fmla="*/ 82273 w 156854"/>
                    <a:gd name="connsiteY0" fmla="*/ 124677 h 156854"/>
                    <a:gd name="connsiteX1" fmla="*/ 124847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7" y="104510"/>
                        <a:pt x="124847" y="82103"/>
                      </a:cubicBezTo>
                      <a:cubicBezTo>
                        <a:pt x="124847"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7" name="Freeform: Shape 1576">
                  <a:extLst>
                    <a:ext uri="{FF2B5EF4-FFF2-40B4-BE49-F238E27FC236}">
                      <a16:creationId xmlns:a16="http://schemas.microsoft.com/office/drawing/2014/main" id="{AF61A957-3768-4188-9B17-F078CEE651B1}"/>
                    </a:ext>
                  </a:extLst>
                </p:cNvPr>
                <p:cNvSpPr/>
                <p:nvPr/>
              </p:nvSpPr>
              <p:spPr>
                <a:xfrm rot="13711678">
                  <a:off x="9591761" y="350690"/>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8" name="Freeform: Shape 1577">
                  <a:extLst>
                    <a:ext uri="{FF2B5EF4-FFF2-40B4-BE49-F238E27FC236}">
                      <a16:creationId xmlns:a16="http://schemas.microsoft.com/office/drawing/2014/main" id="{C094CEAA-D7F0-4B22-BBC5-3731CD0C4588}"/>
                    </a:ext>
                  </a:extLst>
                </p:cNvPr>
                <p:cNvSpPr/>
                <p:nvPr/>
              </p:nvSpPr>
              <p:spPr>
                <a:xfrm rot="13711678">
                  <a:off x="9453753" y="194546"/>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79" name="Freeform: Shape 1578">
                  <a:extLst>
                    <a:ext uri="{FF2B5EF4-FFF2-40B4-BE49-F238E27FC236}">
                      <a16:creationId xmlns:a16="http://schemas.microsoft.com/office/drawing/2014/main" id="{7D535B98-BB67-430A-A556-4DB304787F03}"/>
                    </a:ext>
                  </a:extLst>
                </p:cNvPr>
                <p:cNvSpPr/>
                <p:nvPr/>
              </p:nvSpPr>
              <p:spPr>
                <a:xfrm rot="13711678">
                  <a:off x="9314373" y="36850"/>
                  <a:ext cx="156854" cy="156855"/>
                </a:xfrm>
                <a:custGeom>
                  <a:avLst/>
                  <a:gdLst>
                    <a:gd name="connsiteX0" fmla="*/ 82273 w 156854"/>
                    <a:gd name="connsiteY0" fmla="*/ 124677 h 156854"/>
                    <a:gd name="connsiteX1" fmla="*/ 124847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7" y="104510"/>
                        <a:pt x="124847" y="82103"/>
                      </a:cubicBezTo>
                      <a:cubicBezTo>
                        <a:pt x="124847"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0" name="Freeform: Shape 1579">
                  <a:extLst>
                    <a:ext uri="{FF2B5EF4-FFF2-40B4-BE49-F238E27FC236}">
                      <a16:creationId xmlns:a16="http://schemas.microsoft.com/office/drawing/2014/main" id="{D790175F-2AE9-4970-B40E-95B2F2553A99}"/>
                    </a:ext>
                  </a:extLst>
                </p:cNvPr>
                <p:cNvSpPr/>
                <p:nvPr userDrawn="1"/>
              </p:nvSpPr>
              <p:spPr>
                <a:xfrm rot="13711678">
                  <a:off x="9176364" y="-119293"/>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5" y="39528"/>
                        <a:pt x="39698" y="59695"/>
                        <a:pt x="39698" y="82103"/>
                      </a:cubicBezTo>
                      <a:cubicBezTo>
                        <a:pt x="37457" y="104510"/>
                        <a:pt x="57625"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1" name="Freeform: Shape 1580">
                  <a:extLst>
                    <a:ext uri="{FF2B5EF4-FFF2-40B4-BE49-F238E27FC236}">
                      <a16:creationId xmlns:a16="http://schemas.microsoft.com/office/drawing/2014/main" id="{5ACD7102-70F4-44D7-8E58-4750A14AE267}"/>
                    </a:ext>
                  </a:extLst>
                </p:cNvPr>
                <p:cNvSpPr/>
                <p:nvPr userDrawn="1"/>
              </p:nvSpPr>
              <p:spPr>
                <a:xfrm rot="13711678">
                  <a:off x="12167667" y="2960566"/>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2" name="Freeform: Shape 1581">
                  <a:extLst>
                    <a:ext uri="{FF2B5EF4-FFF2-40B4-BE49-F238E27FC236}">
                      <a16:creationId xmlns:a16="http://schemas.microsoft.com/office/drawing/2014/main" id="{AA6C2A6A-AD8D-407C-82A8-F50D3481F367}"/>
                    </a:ext>
                  </a:extLst>
                </p:cNvPr>
                <p:cNvSpPr/>
                <p:nvPr/>
              </p:nvSpPr>
              <p:spPr>
                <a:xfrm rot="13711678">
                  <a:off x="12029658" y="280442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3" name="Freeform: Shape 1582">
                  <a:extLst>
                    <a:ext uri="{FF2B5EF4-FFF2-40B4-BE49-F238E27FC236}">
                      <a16:creationId xmlns:a16="http://schemas.microsoft.com/office/drawing/2014/main" id="{B45215E6-6035-4772-9B1B-DF65B85EC5D0}"/>
                    </a:ext>
                  </a:extLst>
                </p:cNvPr>
                <p:cNvSpPr/>
                <p:nvPr/>
              </p:nvSpPr>
              <p:spPr>
                <a:xfrm rot="13711678">
                  <a:off x="11891649" y="264827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4" name="Freeform: Shape 1583">
                  <a:extLst>
                    <a:ext uri="{FF2B5EF4-FFF2-40B4-BE49-F238E27FC236}">
                      <a16:creationId xmlns:a16="http://schemas.microsoft.com/office/drawing/2014/main" id="{0FD42A3E-CD18-455A-8F13-4D56F726937D}"/>
                    </a:ext>
                  </a:extLst>
                </p:cNvPr>
                <p:cNvSpPr/>
                <p:nvPr/>
              </p:nvSpPr>
              <p:spPr>
                <a:xfrm rot="13711678">
                  <a:off x="11753641" y="249213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4176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5" name="Freeform: Shape 1584">
                  <a:extLst>
                    <a:ext uri="{FF2B5EF4-FFF2-40B4-BE49-F238E27FC236}">
                      <a16:creationId xmlns:a16="http://schemas.microsoft.com/office/drawing/2014/main" id="{EFCACC72-EB24-4064-AC07-44E8D01E517F}"/>
                    </a:ext>
                  </a:extLst>
                </p:cNvPr>
                <p:cNvSpPr/>
                <p:nvPr/>
              </p:nvSpPr>
              <p:spPr>
                <a:xfrm rot="13711678">
                  <a:off x="11614148" y="233431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6" name="Freeform: Shape 1585">
                  <a:extLst>
                    <a:ext uri="{FF2B5EF4-FFF2-40B4-BE49-F238E27FC236}">
                      <a16:creationId xmlns:a16="http://schemas.microsoft.com/office/drawing/2014/main" id="{47CC1DD4-EFB4-437B-9A1F-35D3F3C3660D}"/>
                    </a:ext>
                  </a:extLst>
                </p:cNvPr>
                <p:cNvSpPr/>
                <p:nvPr/>
              </p:nvSpPr>
              <p:spPr>
                <a:xfrm rot="13711678">
                  <a:off x="11476140" y="217816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7" name="Freeform: Shape 1586">
                  <a:extLst>
                    <a:ext uri="{FF2B5EF4-FFF2-40B4-BE49-F238E27FC236}">
                      <a16:creationId xmlns:a16="http://schemas.microsoft.com/office/drawing/2014/main" id="{81CA709A-3005-4749-9ADA-713DA904DCF5}"/>
                    </a:ext>
                  </a:extLst>
                </p:cNvPr>
                <p:cNvSpPr/>
                <p:nvPr/>
              </p:nvSpPr>
              <p:spPr>
                <a:xfrm rot="13711678">
                  <a:off x="11338131" y="2022023"/>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8" name="Freeform: Shape 1587">
                  <a:extLst>
                    <a:ext uri="{FF2B5EF4-FFF2-40B4-BE49-F238E27FC236}">
                      <a16:creationId xmlns:a16="http://schemas.microsoft.com/office/drawing/2014/main" id="{222F13E2-F2D5-486F-B26D-C262D76BD0AF}"/>
                    </a:ext>
                  </a:extLst>
                </p:cNvPr>
                <p:cNvSpPr/>
                <p:nvPr/>
              </p:nvSpPr>
              <p:spPr>
                <a:xfrm rot="13711678">
                  <a:off x="11198638" y="1864200"/>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89" name="Freeform: Shape 1588">
                  <a:extLst>
                    <a:ext uri="{FF2B5EF4-FFF2-40B4-BE49-F238E27FC236}">
                      <a16:creationId xmlns:a16="http://schemas.microsoft.com/office/drawing/2014/main" id="{4A60C010-B00F-4130-B0F7-E6FD4DC2CC3A}"/>
                    </a:ext>
                  </a:extLst>
                </p:cNvPr>
                <p:cNvSpPr/>
                <p:nvPr/>
              </p:nvSpPr>
              <p:spPr>
                <a:xfrm rot="13711678">
                  <a:off x="11060629" y="1708057"/>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0" name="Freeform: Shape 1589">
                  <a:extLst>
                    <a:ext uri="{FF2B5EF4-FFF2-40B4-BE49-F238E27FC236}">
                      <a16:creationId xmlns:a16="http://schemas.microsoft.com/office/drawing/2014/main" id="{5BE971F3-D745-4889-85E4-B586EA6F3F4C}"/>
                    </a:ext>
                  </a:extLst>
                </p:cNvPr>
                <p:cNvSpPr/>
                <p:nvPr/>
              </p:nvSpPr>
              <p:spPr>
                <a:xfrm rot="13711678">
                  <a:off x="10922621" y="1551913"/>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1" name="Freeform: Shape 1590">
                  <a:extLst>
                    <a:ext uri="{FF2B5EF4-FFF2-40B4-BE49-F238E27FC236}">
                      <a16:creationId xmlns:a16="http://schemas.microsoft.com/office/drawing/2014/main" id="{A7B3F5CE-C023-494B-9118-E6F31F46C890}"/>
                    </a:ext>
                  </a:extLst>
                </p:cNvPr>
                <p:cNvSpPr/>
                <p:nvPr/>
              </p:nvSpPr>
              <p:spPr>
                <a:xfrm rot="13711678">
                  <a:off x="10784612" y="1395768"/>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2" name="Freeform: Shape 1591">
                  <a:extLst>
                    <a:ext uri="{FF2B5EF4-FFF2-40B4-BE49-F238E27FC236}">
                      <a16:creationId xmlns:a16="http://schemas.microsoft.com/office/drawing/2014/main" id="{38395727-2E2D-43F3-A41C-2E5577E968AD}"/>
                    </a:ext>
                  </a:extLst>
                </p:cNvPr>
                <p:cNvSpPr/>
                <p:nvPr/>
              </p:nvSpPr>
              <p:spPr>
                <a:xfrm rot="13711678">
                  <a:off x="10645119" y="1237945"/>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3" name="Freeform: Shape 1592">
                  <a:extLst>
                    <a:ext uri="{FF2B5EF4-FFF2-40B4-BE49-F238E27FC236}">
                      <a16:creationId xmlns:a16="http://schemas.microsoft.com/office/drawing/2014/main" id="{79EA4EF9-A3C9-4E83-A3B8-11DAFD62C3CF}"/>
                    </a:ext>
                  </a:extLst>
                </p:cNvPr>
                <p:cNvSpPr/>
                <p:nvPr/>
              </p:nvSpPr>
              <p:spPr>
                <a:xfrm rot="13711678">
                  <a:off x="10507111" y="1081802"/>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4" name="Freeform: Shape 1593">
                  <a:extLst>
                    <a:ext uri="{FF2B5EF4-FFF2-40B4-BE49-F238E27FC236}">
                      <a16:creationId xmlns:a16="http://schemas.microsoft.com/office/drawing/2014/main" id="{EE6BEB2D-1B93-4840-80AE-A7708A7C7E2F}"/>
                    </a:ext>
                  </a:extLst>
                </p:cNvPr>
                <p:cNvSpPr/>
                <p:nvPr/>
              </p:nvSpPr>
              <p:spPr>
                <a:xfrm rot="13711678">
                  <a:off x="10369102" y="925658"/>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5" name="Freeform: Shape 1594">
                  <a:extLst>
                    <a:ext uri="{FF2B5EF4-FFF2-40B4-BE49-F238E27FC236}">
                      <a16:creationId xmlns:a16="http://schemas.microsoft.com/office/drawing/2014/main" id="{369313A7-BB1C-4504-AD5B-C585093F9631}"/>
                    </a:ext>
                  </a:extLst>
                </p:cNvPr>
                <p:cNvSpPr/>
                <p:nvPr/>
              </p:nvSpPr>
              <p:spPr>
                <a:xfrm rot="13711678">
                  <a:off x="10229609" y="76783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6" name="Freeform: Shape 1595">
                  <a:extLst>
                    <a:ext uri="{FF2B5EF4-FFF2-40B4-BE49-F238E27FC236}">
                      <a16:creationId xmlns:a16="http://schemas.microsoft.com/office/drawing/2014/main" id="{5E571F21-91A4-4E6D-BB0E-9920A92D2A8A}"/>
                    </a:ext>
                  </a:extLst>
                </p:cNvPr>
                <p:cNvSpPr/>
                <p:nvPr/>
              </p:nvSpPr>
              <p:spPr>
                <a:xfrm rot="13711678">
                  <a:off x="10091600" y="611691"/>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7" name="Freeform: Shape 1596">
                  <a:extLst>
                    <a:ext uri="{FF2B5EF4-FFF2-40B4-BE49-F238E27FC236}">
                      <a16:creationId xmlns:a16="http://schemas.microsoft.com/office/drawing/2014/main" id="{94FB5422-AF35-4E33-AC99-1BA5813FD2C0}"/>
                    </a:ext>
                  </a:extLst>
                </p:cNvPr>
                <p:cNvSpPr/>
                <p:nvPr/>
              </p:nvSpPr>
              <p:spPr>
                <a:xfrm rot="13711678">
                  <a:off x="9953592" y="455547"/>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8" name="Freeform: Shape 1597">
                  <a:extLst>
                    <a:ext uri="{FF2B5EF4-FFF2-40B4-BE49-F238E27FC236}">
                      <a16:creationId xmlns:a16="http://schemas.microsoft.com/office/drawing/2014/main" id="{347B8A29-C237-4F2A-B6C2-CDA33EA47728}"/>
                    </a:ext>
                  </a:extLst>
                </p:cNvPr>
                <p:cNvSpPr/>
                <p:nvPr/>
              </p:nvSpPr>
              <p:spPr>
                <a:xfrm rot="13711678">
                  <a:off x="9815583" y="29940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99" name="Freeform: Shape 1598">
                  <a:extLst>
                    <a:ext uri="{FF2B5EF4-FFF2-40B4-BE49-F238E27FC236}">
                      <a16:creationId xmlns:a16="http://schemas.microsoft.com/office/drawing/2014/main" id="{862F5735-BE79-4E23-8A91-9534710E6DB6}"/>
                    </a:ext>
                  </a:extLst>
                </p:cNvPr>
                <p:cNvSpPr/>
                <p:nvPr/>
              </p:nvSpPr>
              <p:spPr>
                <a:xfrm rot="13711678">
                  <a:off x="9676090" y="141579"/>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0" name="Freeform: Shape 1599">
                  <a:extLst>
                    <a:ext uri="{FF2B5EF4-FFF2-40B4-BE49-F238E27FC236}">
                      <a16:creationId xmlns:a16="http://schemas.microsoft.com/office/drawing/2014/main" id="{14E2C3F0-0EC4-45FB-A915-CE07191A94BE}"/>
                    </a:ext>
                  </a:extLst>
                </p:cNvPr>
                <p:cNvSpPr/>
                <p:nvPr/>
              </p:nvSpPr>
              <p:spPr>
                <a:xfrm rot="13711678">
                  <a:off x="9538081" y="-1456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1" name="Freeform: Shape 1600">
                  <a:extLst>
                    <a:ext uri="{FF2B5EF4-FFF2-40B4-BE49-F238E27FC236}">
                      <a16:creationId xmlns:a16="http://schemas.microsoft.com/office/drawing/2014/main" id="{945BEEAE-B163-4F53-9E74-FFA3AC298885}"/>
                    </a:ext>
                  </a:extLst>
                </p:cNvPr>
                <p:cNvSpPr/>
                <p:nvPr userDrawn="1"/>
              </p:nvSpPr>
              <p:spPr>
                <a:xfrm rot="13711678">
                  <a:off x="9400073" y="-17070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2" name="Freeform: Shape 1601">
                  <a:extLst>
                    <a:ext uri="{FF2B5EF4-FFF2-40B4-BE49-F238E27FC236}">
                      <a16:creationId xmlns:a16="http://schemas.microsoft.com/office/drawing/2014/main" id="{D55E4B95-31D6-456F-A3A7-98DF0030818B}"/>
                    </a:ext>
                  </a:extLst>
                </p:cNvPr>
                <p:cNvSpPr/>
                <p:nvPr userDrawn="1"/>
              </p:nvSpPr>
              <p:spPr>
                <a:xfrm rot="13711678">
                  <a:off x="12244930" y="2724633"/>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3" name="Freeform: Shape 1602">
                  <a:extLst>
                    <a:ext uri="{FF2B5EF4-FFF2-40B4-BE49-F238E27FC236}">
                      <a16:creationId xmlns:a16="http://schemas.microsoft.com/office/drawing/2014/main" id="{C25B7939-8DAA-4D03-A441-4CF8EC4EC9C4}"/>
                    </a:ext>
                  </a:extLst>
                </p:cNvPr>
                <p:cNvSpPr/>
                <p:nvPr userDrawn="1"/>
              </p:nvSpPr>
              <p:spPr>
                <a:xfrm rot="13711678">
                  <a:off x="12105437" y="2566810"/>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4" name="Freeform: Shape 1603">
                  <a:extLst>
                    <a:ext uri="{FF2B5EF4-FFF2-40B4-BE49-F238E27FC236}">
                      <a16:creationId xmlns:a16="http://schemas.microsoft.com/office/drawing/2014/main" id="{D2C25DEE-F283-4DD0-BDFD-1FA1996324CE}"/>
                    </a:ext>
                  </a:extLst>
                </p:cNvPr>
                <p:cNvSpPr/>
                <p:nvPr/>
              </p:nvSpPr>
              <p:spPr>
                <a:xfrm rot="13711678">
                  <a:off x="11967428" y="2410666"/>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5" name="Freeform: Shape 1604">
                  <a:extLst>
                    <a:ext uri="{FF2B5EF4-FFF2-40B4-BE49-F238E27FC236}">
                      <a16:creationId xmlns:a16="http://schemas.microsoft.com/office/drawing/2014/main" id="{174E865E-9155-46DF-884A-CC4B3C802E7B}"/>
                    </a:ext>
                  </a:extLst>
                </p:cNvPr>
                <p:cNvSpPr/>
                <p:nvPr/>
              </p:nvSpPr>
              <p:spPr>
                <a:xfrm rot="13711678">
                  <a:off x="11829419" y="2254522"/>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6" name="Freeform: Shape 1605">
                  <a:extLst>
                    <a:ext uri="{FF2B5EF4-FFF2-40B4-BE49-F238E27FC236}">
                      <a16:creationId xmlns:a16="http://schemas.microsoft.com/office/drawing/2014/main" id="{E1D77EE3-DC92-414E-BB64-53BF70843F84}"/>
                    </a:ext>
                  </a:extLst>
                </p:cNvPr>
                <p:cNvSpPr/>
                <p:nvPr/>
              </p:nvSpPr>
              <p:spPr>
                <a:xfrm rot="13711678">
                  <a:off x="11691411" y="2098378"/>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41769"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7" name="Freeform: Shape 1606">
                  <a:extLst>
                    <a:ext uri="{FF2B5EF4-FFF2-40B4-BE49-F238E27FC236}">
                      <a16:creationId xmlns:a16="http://schemas.microsoft.com/office/drawing/2014/main" id="{E4AA11C7-25B2-461B-B72E-C4993EE71C11}"/>
                    </a:ext>
                  </a:extLst>
                </p:cNvPr>
                <p:cNvSpPr/>
                <p:nvPr/>
              </p:nvSpPr>
              <p:spPr>
                <a:xfrm rot="13711678">
                  <a:off x="11551918" y="1940555"/>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8" name="Freeform: Shape 1607">
                  <a:extLst>
                    <a:ext uri="{FF2B5EF4-FFF2-40B4-BE49-F238E27FC236}">
                      <a16:creationId xmlns:a16="http://schemas.microsoft.com/office/drawing/2014/main" id="{B6269F7F-08F2-4AE5-A56A-768FB27D5B85}"/>
                    </a:ext>
                  </a:extLst>
                </p:cNvPr>
                <p:cNvSpPr/>
                <p:nvPr/>
              </p:nvSpPr>
              <p:spPr>
                <a:xfrm rot="13711678">
                  <a:off x="11413909" y="1784411"/>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5" y="39528"/>
                        <a:pt x="39528" y="61936"/>
                        <a:pt x="39528" y="91065"/>
                      </a:cubicBezTo>
                      <a:cubicBezTo>
                        <a:pt x="39528" y="120196"/>
                        <a:pt x="61935"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09" name="Freeform: Shape 1608">
                  <a:extLst>
                    <a:ext uri="{FF2B5EF4-FFF2-40B4-BE49-F238E27FC236}">
                      <a16:creationId xmlns:a16="http://schemas.microsoft.com/office/drawing/2014/main" id="{949F17BB-615F-4908-B3EB-43C761839358}"/>
                    </a:ext>
                  </a:extLst>
                </p:cNvPr>
                <p:cNvSpPr/>
                <p:nvPr/>
              </p:nvSpPr>
              <p:spPr>
                <a:xfrm rot="13711678">
                  <a:off x="11275901" y="1628267"/>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0" name="Freeform: Shape 1609">
                  <a:extLst>
                    <a:ext uri="{FF2B5EF4-FFF2-40B4-BE49-F238E27FC236}">
                      <a16:creationId xmlns:a16="http://schemas.microsoft.com/office/drawing/2014/main" id="{33870769-EA8B-4481-A1F8-5595A0085535}"/>
                    </a:ext>
                  </a:extLst>
                </p:cNvPr>
                <p:cNvSpPr/>
                <p:nvPr/>
              </p:nvSpPr>
              <p:spPr>
                <a:xfrm rot="13711678">
                  <a:off x="11136408" y="1470444"/>
                  <a:ext cx="179262" cy="179262"/>
                </a:xfrm>
                <a:custGeom>
                  <a:avLst/>
                  <a:gdLst>
                    <a:gd name="connsiteX0" fmla="*/ 91065 w 179262"/>
                    <a:gd name="connsiteY0" fmla="*/ 142603 h 179262"/>
                    <a:gd name="connsiteX1" fmla="*/ 142603 w 179262"/>
                    <a:gd name="connsiteY1" fmla="*/ 91065 h 179262"/>
                    <a:gd name="connsiteX2" fmla="*/ 91065 w 179262"/>
                    <a:gd name="connsiteY2" fmla="*/ 39528 h 179262"/>
                    <a:gd name="connsiteX3" fmla="*/ 39528 w 179262"/>
                    <a:gd name="connsiteY3" fmla="*/ 91065 h 179262"/>
                    <a:gd name="connsiteX4" fmla="*/ 91065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5" y="142603"/>
                      </a:moveTo>
                      <a:cubicBezTo>
                        <a:pt x="120196" y="142603"/>
                        <a:pt x="142603" y="120196"/>
                        <a:pt x="142603" y="91065"/>
                      </a:cubicBezTo>
                      <a:cubicBezTo>
                        <a:pt x="142603" y="61936"/>
                        <a:pt x="120196" y="39528"/>
                        <a:pt x="91065" y="39528"/>
                      </a:cubicBezTo>
                      <a:cubicBezTo>
                        <a:pt x="61936" y="39528"/>
                        <a:pt x="39528" y="61936"/>
                        <a:pt x="39528" y="91065"/>
                      </a:cubicBezTo>
                      <a:cubicBezTo>
                        <a:pt x="39528" y="120196"/>
                        <a:pt x="61936" y="142603"/>
                        <a:pt x="91065"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1" name="Freeform: Shape 1610">
                  <a:extLst>
                    <a:ext uri="{FF2B5EF4-FFF2-40B4-BE49-F238E27FC236}">
                      <a16:creationId xmlns:a16="http://schemas.microsoft.com/office/drawing/2014/main" id="{52DBFD46-D888-42C4-9D0F-F38B7E2DF6BF}"/>
                    </a:ext>
                  </a:extLst>
                </p:cNvPr>
                <p:cNvSpPr/>
                <p:nvPr/>
              </p:nvSpPr>
              <p:spPr>
                <a:xfrm rot="13711678">
                  <a:off x="10998399" y="1314300"/>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2" name="Freeform: Shape 1611">
                  <a:extLst>
                    <a:ext uri="{FF2B5EF4-FFF2-40B4-BE49-F238E27FC236}">
                      <a16:creationId xmlns:a16="http://schemas.microsoft.com/office/drawing/2014/main" id="{2B6BC26A-0BA4-40BA-965C-315E31667449}"/>
                    </a:ext>
                  </a:extLst>
                </p:cNvPr>
                <p:cNvSpPr/>
                <p:nvPr/>
              </p:nvSpPr>
              <p:spPr>
                <a:xfrm rot="13711678">
                  <a:off x="10860390" y="1158156"/>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3" name="Freeform: Shape 1612">
                  <a:extLst>
                    <a:ext uri="{FF2B5EF4-FFF2-40B4-BE49-F238E27FC236}">
                      <a16:creationId xmlns:a16="http://schemas.microsoft.com/office/drawing/2014/main" id="{FCA087E2-9678-48A1-98BD-4179957604AD}"/>
                    </a:ext>
                  </a:extLst>
                </p:cNvPr>
                <p:cNvSpPr/>
                <p:nvPr/>
              </p:nvSpPr>
              <p:spPr>
                <a:xfrm rot="13711678">
                  <a:off x="10722382" y="1002012"/>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41769"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4" name="Freeform: Shape 1613">
                  <a:extLst>
                    <a:ext uri="{FF2B5EF4-FFF2-40B4-BE49-F238E27FC236}">
                      <a16:creationId xmlns:a16="http://schemas.microsoft.com/office/drawing/2014/main" id="{813327D1-2D94-42F5-BA6A-016CF20AF2B3}"/>
                    </a:ext>
                  </a:extLst>
                </p:cNvPr>
                <p:cNvSpPr/>
                <p:nvPr/>
              </p:nvSpPr>
              <p:spPr>
                <a:xfrm rot="13711678">
                  <a:off x="10582889" y="844189"/>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5" name="Freeform: Shape 1614">
                  <a:extLst>
                    <a:ext uri="{FF2B5EF4-FFF2-40B4-BE49-F238E27FC236}">
                      <a16:creationId xmlns:a16="http://schemas.microsoft.com/office/drawing/2014/main" id="{7C2E2094-AC44-4DCF-B721-29BCA39CE114}"/>
                    </a:ext>
                  </a:extLst>
                </p:cNvPr>
                <p:cNvSpPr/>
                <p:nvPr/>
              </p:nvSpPr>
              <p:spPr>
                <a:xfrm rot="13711678">
                  <a:off x="10444881" y="688045"/>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6" name="Freeform: Shape 1615">
                  <a:extLst>
                    <a:ext uri="{FF2B5EF4-FFF2-40B4-BE49-F238E27FC236}">
                      <a16:creationId xmlns:a16="http://schemas.microsoft.com/office/drawing/2014/main" id="{1EE41141-6E99-4B88-A2D4-2AEBAF6EE69A}"/>
                    </a:ext>
                  </a:extLst>
                </p:cNvPr>
                <p:cNvSpPr/>
                <p:nvPr/>
              </p:nvSpPr>
              <p:spPr>
                <a:xfrm rot="13711678">
                  <a:off x="10306871" y="531901"/>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7" name="Freeform: Shape 1616">
                  <a:extLst>
                    <a:ext uri="{FF2B5EF4-FFF2-40B4-BE49-F238E27FC236}">
                      <a16:creationId xmlns:a16="http://schemas.microsoft.com/office/drawing/2014/main" id="{F4DE6B05-1238-41E7-BC08-A1F1F1F04EB1}"/>
                    </a:ext>
                  </a:extLst>
                </p:cNvPr>
                <p:cNvSpPr/>
                <p:nvPr/>
              </p:nvSpPr>
              <p:spPr>
                <a:xfrm rot="13711678">
                  <a:off x="10168863" y="375757"/>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8" name="Freeform: Shape 1617">
                  <a:extLst>
                    <a:ext uri="{FF2B5EF4-FFF2-40B4-BE49-F238E27FC236}">
                      <a16:creationId xmlns:a16="http://schemas.microsoft.com/office/drawing/2014/main" id="{BC149E97-726D-47DC-B4CF-5F49017B241D}"/>
                    </a:ext>
                  </a:extLst>
                </p:cNvPr>
                <p:cNvSpPr/>
                <p:nvPr/>
              </p:nvSpPr>
              <p:spPr>
                <a:xfrm rot="13711678">
                  <a:off x="10029370" y="217934"/>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19" name="Freeform: Shape 1618">
                  <a:extLst>
                    <a:ext uri="{FF2B5EF4-FFF2-40B4-BE49-F238E27FC236}">
                      <a16:creationId xmlns:a16="http://schemas.microsoft.com/office/drawing/2014/main" id="{E497657B-703E-4CB6-9FE0-917C3D4EA157}"/>
                    </a:ext>
                  </a:extLst>
                </p:cNvPr>
                <p:cNvSpPr/>
                <p:nvPr/>
              </p:nvSpPr>
              <p:spPr>
                <a:xfrm rot="13711678">
                  <a:off x="9891361" y="61790"/>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0" name="Freeform: Shape 1619">
                  <a:extLst>
                    <a:ext uri="{FF2B5EF4-FFF2-40B4-BE49-F238E27FC236}">
                      <a16:creationId xmlns:a16="http://schemas.microsoft.com/office/drawing/2014/main" id="{1643FD68-2753-4769-A2A5-9212DEC17FE1}"/>
                    </a:ext>
                  </a:extLst>
                </p:cNvPr>
                <p:cNvSpPr/>
                <p:nvPr userDrawn="1"/>
              </p:nvSpPr>
              <p:spPr>
                <a:xfrm rot="13711678">
                  <a:off x="9753353" y="-94354"/>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1" name="Freeform: Shape 1620">
                  <a:extLst>
                    <a:ext uri="{FF2B5EF4-FFF2-40B4-BE49-F238E27FC236}">
                      <a16:creationId xmlns:a16="http://schemas.microsoft.com/office/drawing/2014/main" id="{AED89671-415A-4B6B-AB78-8D4237BC85E3}"/>
                    </a:ext>
                  </a:extLst>
                </p:cNvPr>
                <p:cNvSpPr/>
                <p:nvPr userDrawn="1"/>
              </p:nvSpPr>
              <p:spPr>
                <a:xfrm rot="13711678">
                  <a:off x="12194608" y="235641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9"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2" name="Freeform: Shape 1621">
                  <a:extLst>
                    <a:ext uri="{FF2B5EF4-FFF2-40B4-BE49-F238E27FC236}">
                      <a16:creationId xmlns:a16="http://schemas.microsoft.com/office/drawing/2014/main" id="{76D208DC-6E42-4BD2-A306-BD955503ED78}"/>
                    </a:ext>
                  </a:extLst>
                </p:cNvPr>
                <p:cNvSpPr/>
                <p:nvPr/>
              </p:nvSpPr>
              <p:spPr>
                <a:xfrm rot="13711678">
                  <a:off x="12056599" y="2200266"/>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3" name="Freeform: Shape 1622">
                  <a:extLst>
                    <a:ext uri="{FF2B5EF4-FFF2-40B4-BE49-F238E27FC236}">
                      <a16:creationId xmlns:a16="http://schemas.microsoft.com/office/drawing/2014/main" id="{6A5E2735-3612-475B-9F0D-4B9F8D34D426}"/>
                    </a:ext>
                  </a:extLst>
                </p:cNvPr>
                <p:cNvSpPr/>
                <p:nvPr/>
              </p:nvSpPr>
              <p:spPr>
                <a:xfrm rot="13711678">
                  <a:off x="11917106" y="2042443"/>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8" y="151567"/>
                        <a:pt x="39528" y="126486"/>
                        <a:pt x="39528" y="95547"/>
                      </a:cubicBezTo>
                      <a:cubicBezTo>
                        <a:pt x="39528" y="64609"/>
                        <a:pt x="64608"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4" name="Freeform: Shape 1623">
                  <a:extLst>
                    <a:ext uri="{FF2B5EF4-FFF2-40B4-BE49-F238E27FC236}">
                      <a16:creationId xmlns:a16="http://schemas.microsoft.com/office/drawing/2014/main" id="{8274859A-7003-45BD-A12F-3E054DEB3452}"/>
                    </a:ext>
                  </a:extLst>
                </p:cNvPr>
                <p:cNvSpPr/>
                <p:nvPr/>
              </p:nvSpPr>
              <p:spPr>
                <a:xfrm rot="13711678">
                  <a:off x="11779098" y="1886300"/>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8" y="151567"/>
                        <a:pt x="39528" y="126486"/>
                        <a:pt x="39528" y="95547"/>
                      </a:cubicBezTo>
                      <a:cubicBezTo>
                        <a:pt x="39528" y="64609"/>
                        <a:pt x="64608"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5" name="Freeform: Shape 1624">
                  <a:extLst>
                    <a:ext uri="{FF2B5EF4-FFF2-40B4-BE49-F238E27FC236}">
                      <a16:creationId xmlns:a16="http://schemas.microsoft.com/office/drawing/2014/main" id="{003A04E8-2438-4243-80AD-BC62E8C6B880}"/>
                    </a:ext>
                  </a:extLst>
                </p:cNvPr>
                <p:cNvSpPr/>
                <p:nvPr/>
              </p:nvSpPr>
              <p:spPr>
                <a:xfrm rot="13711678">
                  <a:off x="11641089" y="1730155"/>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6" name="Freeform: Shape 1625">
                  <a:extLst>
                    <a:ext uri="{FF2B5EF4-FFF2-40B4-BE49-F238E27FC236}">
                      <a16:creationId xmlns:a16="http://schemas.microsoft.com/office/drawing/2014/main" id="{E48F8C73-F1E1-44C5-A213-39A307F1C010}"/>
                    </a:ext>
                  </a:extLst>
                </p:cNvPr>
                <p:cNvSpPr/>
                <p:nvPr/>
              </p:nvSpPr>
              <p:spPr>
                <a:xfrm rot="13711678">
                  <a:off x="11501596" y="1572332"/>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7" name="Freeform: Shape 1626">
                  <a:extLst>
                    <a:ext uri="{FF2B5EF4-FFF2-40B4-BE49-F238E27FC236}">
                      <a16:creationId xmlns:a16="http://schemas.microsoft.com/office/drawing/2014/main" id="{D0A1AD18-E33B-489B-BB88-0C2B4C1D571D}"/>
                    </a:ext>
                  </a:extLst>
                </p:cNvPr>
                <p:cNvSpPr/>
                <p:nvPr/>
              </p:nvSpPr>
              <p:spPr>
                <a:xfrm rot="13711678">
                  <a:off x="11363588" y="1416188"/>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8" name="Freeform: Shape 1627">
                  <a:extLst>
                    <a:ext uri="{FF2B5EF4-FFF2-40B4-BE49-F238E27FC236}">
                      <a16:creationId xmlns:a16="http://schemas.microsoft.com/office/drawing/2014/main" id="{C3991284-E991-40C6-8C64-2F95F1B0B9C7}"/>
                    </a:ext>
                  </a:extLst>
                </p:cNvPr>
                <p:cNvSpPr/>
                <p:nvPr/>
              </p:nvSpPr>
              <p:spPr>
                <a:xfrm rot="13711678">
                  <a:off x="11225579" y="1260045"/>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9"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29" name="Freeform: Shape 1628">
                  <a:extLst>
                    <a:ext uri="{FF2B5EF4-FFF2-40B4-BE49-F238E27FC236}">
                      <a16:creationId xmlns:a16="http://schemas.microsoft.com/office/drawing/2014/main" id="{DB602924-AF55-46C9-B173-E3299C0BB7BA}"/>
                    </a:ext>
                  </a:extLst>
                </p:cNvPr>
                <p:cNvSpPr/>
                <p:nvPr/>
              </p:nvSpPr>
              <p:spPr>
                <a:xfrm rot="13711678">
                  <a:off x="11087570" y="110390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0" name="Freeform: Shape 1629">
                  <a:extLst>
                    <a:ext uri="{FF2B5EF4-FFF2-40B4-BE49-F238E27FC236}">
                      <a16:creationId xmlns:a16="http://schemas.microsoft.com/office/drawing/2014/main" id="{ACF4B071-D026-4A7D-B65F-F76B19AD2BB8}"/>
                    </a:ext>
                  </a:extLst>
                </p:cNvPr>
                <p:cNvSpPr/>
                <p:nvPr/>
              </p:nvSpPr>
              <p:spPr>
                <a:xfrm rot="13711678">
                  <a:off x="10948077" y="946077"/>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1" name="Freeform: Shape 1630">
                  <a:extLst>
                    <a:ext uri="{FF2B5EF4-FFF2-40B4-BE49-F238E27FC236}">
                      <a16:creationId xmlns:a16="http://schemas.microsoft.com/office/drawing/2014/main" id="{DB0CDEC5-BDEF-44B9-8CCD-793E1502412A}"/>
                    </a:ext>
                  </a:extLst>
                </p:cNvPr>
                <p:cNvSpPr/>
                <p:nvPr/>
              </p:nvSpPr>
              <p:spPr>
                <a:xfrm rot="13711678">
                  <a:off x="10810069" y="789933"/>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2" name="Freeform: Shape 1631">
                  <a:extLst>
                    <a:ext uri="{FF2B5EF4-FFF2-40B4-BE49-F238E27FC236}">
                      <a16:creationId xmlns:a16="http://schemas.microsoft.com/office/drawing/2014/main" id="{644E9E61-434B-4180-B7A5-F5BE8D995C6B}"/>
                    </a:ext>
                  </a:extLst>
                </p:cNvPr>
                <p:cNvSpPr/>
                <p:nvPr/>
              </p:nvSpPr>
              <p:spPr>
                <a:xfrm rot="13711678">
                  <a:off x="10672060" y="63379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3" name="Freeform: Shape 1632">
                  <a:extLst>
                    <a:ext uri="{FF2B5EF4-FFF2-40B4-BE49-F238E27FC236}">
                      <a16:creationId xmlns:a16="http://schemas.microsoft.com/office/drawing/2014/main" id="{62D240A9-6A5C-45A3-BF38-990B62F8B433}"/>
                    </a:ext>
                  </a:extLst>
                </p:cNvPr>
                <p:cNvSpPr/>
                <p:nvPr/>
              </p:nvSpPr>
              <p:spPr>
                <a:xfrm rot="13711678">
                  <a:off x="10532568" y="475967"/>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4" name="Freeform: Shape 1633">
                  <a:extLst>
                    <a:ext uri="{FF2B5EF4-FFF2-40B4-BE49-F238E27FC236}">
                      <a16:creationId xmlns:a16="http://schemas.microsoft.com/office/drawing/2014/main" id="{2F057D19-425F-4CE3-9BEB-A5E0C5AB2DDF}"/>
                    </a:ext>
                  </a:extLst>
                </p:cNvPr>
                <p:cNvSpPr/>
                <p:nvPr/>
              </p:nvSpPr>
              <p:spPr>
                <a:xfrm rot="13711678">
                  <a:off x="10394558" y="319822"/>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5" name="Freeform: Shape 1634">
                  <a:extLst>
                    <a:ext uri="{FF2B5EF4-FFF2-40B4-BE49-F238E27FC236}">
                      <a16:creationId xmlns:a16="http://schemas.microsoft.com/office/drawing/2014/main" id="{D03AAA6B-7DB6-4176-A66F-A1215F51F80B}"/>
                    </a:ext>
                  </a:extLst>
                </p:cNvPr>
                <p:cNvSpPr/>
                <p:nvPr/>
              </p:nvSpPr>
              <p:spPr>
                <a:xfrm rot="13711678">
                  <a:off x="10256550" y="163679"/>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6" name="Freeform: Shape 1635">
                  <a:extLst>
                    <a:ext uri="{FF2B5EF4-FFF2-40B4-BE49-F238E27FC236}">
                      <a16:creationId xmlns:a16="http://schemas.microsoft.com/office/drawing/2014/main" id="{3835DC0C-85A8-4D7B-BF58-754EE3FAD0EC}"/>
                    </a:ext>
                  </a:extLst>
                </p:cNvPr>
                <p:cNvSpPr/>
                <p:nvPr/>
              </p:nvSpPr>
              <p:spPr>
                <a:xfrm rot="13711678">
                  <a:off x="10118541" y="7534"/>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7" name="Freeform: Shape 1636">
                  <a:extLst>
                    <a:ext uri="{FF2B5EF4-FFF2-40B4-BE49-F238E27FC236}">
                      <a16:creationId xmlns:a16="http://schemas.microsoft.com/office/drawing/2014/main" id="{FC72D140-B7D9-46BA-B68C-178B6EA49D9E}"/>
                    </a:ext>
                  </a:extLst>
                </p:cNvPr>
                <p:cNvSpPr/>
                <p:nvPr userDrawn="1"/>
              </p:nvSpPr>
              <p:spPr>
                <a:xfrm rot="13711678">
                  <a:off x="9979048" y="-150289"/>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8" name="Freeform: Shape 1637">
                  <a:extLst>
                    <a:ext uri="{FF2B5EF4-FFF2-40B4-BE49-F238E27FC236}">
                      <a16:creationId xmlns:a16="http://schemas.microsoft.com/office/drawing/2014/main" id="{741130C0-05F3-474C-B839-F9E9399EB232}"/>
                    </a:ext>
                  </a:extLst>
                </p:cNvPr>
                <p:cNvSpPr/>
                <p:nvPr userDrawn="1"/>
              </p:nvSpPr>
              <p:spPr>
                <a:xfrm rot="13711678">
                  <a:off x="12142801" y="1986509"/>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39" name="Freeform: Shape 1638">
                  <a:extLst>
                    <a:ext uri="{FF2B5EF4-FFF2-40B4-BE49-F238E27FC236}">
                      <a16:creationId xmlns:a16="http://schemas.microsoft.com/office/drawing/2014/main" id="{8091C1F1-16D1-47D9-A55E-EF20785649ED}"/>
                    </a:ext>
                  </a:extLst>
                </p:cNvPr>
                <p:cNvSpPr/>
                <p:nvPr/>
              </p:nvSpPr>
              <p:spPr>
                <a:xfrm rot="13711678">
                  <a:off x="12004793" y="1830365"/>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0" name="Freeform: Shape 1639">
                  <a:extLst>
                    <a:ext uri="{FF2B5EF4-FFF2-40B4-BE49-F238E27FC236}">
                      <a16:creationId xmlns:a16="http://schemas.microsoft.com/office/drawing/2014/main" id="{9C8D2956-98C6-4EB5-8477-17570FBD6C3E}"/>
                    </a:ext>
                  </a:extLst>
                </p:cNvPr>
                <p:cNvSpPr/>
                <p:nvPr/>
              </p:nvSpPr>
              <p:spPr>
                <a:xfrm rot="13711678">
                  <a:off x="11865300" y="1672542"/>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1" name="Freeform: Shape 1640">
                  <a:extLst>
                    <a:ext uri="{FF2B5EF4-FFF2-40B4-BE49-F238E27FC236}">
                      <a16:creationId xmlns:a16="http://schemas.microsoft.com/office/drawing/2014/main" id="{7F532921-1461-4718-93D5-AB9ED2549BA4}"/>
                    </a:ext>
                  </a:extLst>
                </p:cNvPr>
                <p:cNvSpPr/>
                <p:nvPr/>
              </p:nvSpPr>
              <p:spPr>
                <a:xfrm rot="13711678">
                  <a:off x="11727291" y="151639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2" name="Freeform: Shape 1641">
                  <a:extLst>
                    <a:ext uri="{FF2B5EF4-FFF2-40B4-BE49-F238E27FC236}">
                      <a16:creationId xmlns:a16="http://schemas.microsoft.com/office/drawing/2014/main" id="{DC0DA0EE-938D-4D35-8625-692BECDD11E6}"/>
                    </a:ext>
                  </a:extLst>
                </p:cNvPr>
                <p:cNvSpPr/>
                <p:nvPr/>
              </p:nvSpPr>
              <p:spPr>
                <a:xfrm rot="13711678">
                  <a:off x="11589282" y="136025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3" name="Freeform: Shape 1642">
                  <a:extLst>
                    <a:ext uri="{FF2B5EF4-FFF2-40B4-BE49-F238E27FC236}">
                      <a16:creationId xmlns:a16="http://schemas.microsoft.com/office/drawing/2014/main" id="{72578180-EB25-4E84-A08F-009E455655D1}"/>
                    </a:ext>
                  </a:extLst>
                </p:cNvPr>
                <p:cNvSpPr/>
                <p:nvPr/>
              </p:nvSpPr>
              <p:spPr>
                <a:xfrm rot="13711678">
                  <a:off x="11449876" y="1202529"/>
                  <a:ext cx="179262" cy="179262"/>
                </a:xfrm>
                <a:custGeom>
                  <a:avLst/>
                  <a:gdLst>
                    <a:gd name="connsiteX0" fmla="*/ 97918 w 179262"/>
                    <a:gd name="connsiteY0" fmla="*/ 156048 h 179262"/>
                    <a:gd name="connsiteX1" fmla="*/ 156179 w 179262"/>
                    <a:gd name="connsiteY1" fmla="*/ 97788 h 179262"/>
                    <a:gd name="connsiteX2" fmla="*/ 97918 w 179262"/>
                    <a:gd name="connsiteY2" fmla="*/ 39528 h 179262"/>
                    <a:gd name="connsiteX3" fmla="*/ 39658 w 179262"/>
                    <a:gd name="connsiteY3" fmla="*/ 97788 h 179262"/>
                    <a:gd name="connsiteX4" fmla="*/ 9791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918" y="156048"/>
                      </a:moveTo>
                      <a:cubicBezTo>
                        <a:pt x="129289" y="156048"/>
                        <a:pt x="156179" y="129159"/>
                        <a:pt x="156179" y="97788"/>
                      </a:cubicBezTo>
                      <a:cubicBezTo>
                        <a:pt x="156179" y="66417"/>
                        <a:pt x="129289" y="39528"/>
                        <a:pt x="97918" y="39528"/>
                      </a:cubicBezTo>
                      <a:cubicBezTo>
                        <a:pt x="66548" y="39528"/>
                        <a:pt x="39658" y="66417"/>
                        <a:pt x="39658" y="97788"/>
                      </a:cubicBezTo>
                      <a:cubicBezTo>
                        <a:pt x="37417" y="131400"/>
                        <a:pt x="64307" y="156048"/>
                        <a:pt x="9791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4" name="Freeform: Shape 1643">
                  <a:extLst>
                    <a:ext uri="{FF2B5EF4-FFF2-40B4-BE49-F238E27FC236}">
                      <a16:creationId xmlns:a16="http://schemas.microsoft.com/office/drawing/2014/main" id="{2C819CB6-A205-4486-8A57-7DB3BCFF53E6}"/>
                    </a:ext>
                  </a:extLst>
                </p:cNvPr>
                <p:cNvSpPr/>
                <p:nvPr/>
              </p:nvSpPr>
              <p:spPr>
                <a:xfrm rot="13711678">
                  <a:off x="11311781" y="1046288"/>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5" name="Freeform: Shape 1644">
                  <a:extLst>
                    <a:ext uri="{FF2B5EF4-FFF2-40B4-BE49-F238E27FC236}">
                      <a16:creationId xmlns:a16="http://schemas.microsoft.com/office/drawing/2014/main" id="{2EFECFBD-8EB9-454D-8DCC-CF5E01103DB2}"/>
                    </a:ext>
                  </a:extLst>
                </p:cNvPr>
                <p:cNvSpPr/>
                <p:nvPr/>
              </p:nvSpPr>
              <p:spPr>
                <a:xfrm rot="13711678">
                  <a:off x="11173773" y="89014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6" name="Freeform: Shape 1645">
                  <a:extLst>
                    <a:ext uri="{FF2B5EF4-FFF2-40B4-BE49-F238E27FC236}">
                      <a16:creationId xmlns:a16="http://schemas.microsoft.com/office/drawing/2014/main" id="{DABE12EA-2BDA-45A6-9C5A-D035574395EF}"/>
                    </a:ext>
                  </a:extLst>
                </p:cNvPr>
                <p:cNvSpPr/>
                <p:nvPr/>
              </p:nvSpPr>
              <p:spPr>
                <a:xfrm rot="13711678">
                  <a:off x="11035763" y="73399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7" name="Freeform: Shape 1646">
                  <a:extLst>
                    <a:ext uri="{FF2B5EF4-FFF2-40B4-BE49-F238E27FC236}">
                      <a16:creationId xmlns:a16="http://schemas.microsoft.com/office/drawing/2014/main" id="{014A9816-6C64-4EF5-9F2F-F705D8EF96E0}"/>
                    </a:ext>
                  </a:extLst>
                </p:cNvPr>
                <p:cNvSpPr/>
                <p:nvPr/>
              </p:nvSpPr>
              <p:spPr>
                <a:xfrm rot="13711678">
                  <a:off x="10896271" y="576176"/>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8" name="Freeform: Shape 1647">
                  <a:extLst>
                    <a:ext uri="{FF2B5EF4-FFF2-40B4-BE49-F238E27FC236}">
                      <a16:creationId xmlns:a16="http://schemas.microsoft.com/office/drawing/2014/main" id="{CA262ED5-DEEE-4725-8AA9-CB331678549B}"/>
                    </a:ext>
                  </a:extLst>
                </p:cNvPr>
                <p:cNvSpPr/>
                <p:nvPr/>
              </p:nvSpPr>
              <p:spPr>
                <a:xfrm rot="13711678">
                  <a:off x="10758262" y="420033"/>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49" name="Freeform: Shape 1648">
                  <a:extLst>
                    <a:ext uri="{FF2B5EF4-FFF2-40B4-BE49-F238E27FC236}">
                      <a16:creationId xmlns:a16="http://schemas.microsoft.com/office/drawing/2014/main" id="{001B920A-B364-4C07-A873-BFD13C729C4A}"/>
                    </a:ext>
                  </a:extLst>
                </p:cNvPr>
                <p:cNvSpPr/>
                <p:nvPr/>
              </p:nvSpPr>
              <p:spPr>
                <a:xfrm rot="13711678">
                  <a:off x="10620254" y="26388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0" name="Freeform: Shape 1649">
                  <a:extLst>
                    <a:ext uri="{FF2B5EF4-FFF2-40B4-BE49-F238E27FC236}">
                      <a16:creationId xmlns:a16="http://schemas.microsoft.com/office/drawing/2014/main" id="{42C971C4-29FD-4F4A-AA6C-19C8D26743A9}"/>
                    </a:ext>
                  </a:extLst>
                </p:cNvPr>
                <p:cNvSpPr/>
                <p:nvPr/>
              </p:nvSpPr>
              <p:spPr>
                <a:xfrm rot="13711678">
                  <a:off x="10482245" y="10774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1" name="Freeform: Shape 1650">
                  <a:extLst>
                    <a:ext uri="{FF2B5EF4-FFF2-40B4-BE49-F238E27FC236}">
                      <a16:creationId xmlns:a16="http://schemas.microsoft.com/office/drawing/2014/main" id="{DDB5D942-BE0A-40FF-8E7A-BDA8E2C3507F}"/>
                    </a:ext>
                  </a:extLst>
                </p:cNvPr>
                <p:cNvSpPr/>
                <p:nvPr userDrawn="1"/>
              </p:nvSpPr>
              <p:spPr>
                <a:xfrm rot="13711678">
                  <a:off x="10342752" y="-5007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2" name="Freeform: Shape 1651">
                  <a:extLst>
                    <a:ext uri="{FF2B5EF4-FFF2-40B4-BE49-F238E27FC236}">
                      <a16:creationId xmlns:a16="http://schemas.microsoft.com/office/drawing/2014/main" id="{0C17F11F-AB90-412F-BCCD-AE7AB4FAFF84}"/>
                    </a:ext>
                  </a:extLst>
                </p:cNvPr>
                <p:cNvSpPr/>
                <p:nvPr userDrawn="1"/>
              </p:nvSpPr>
              <p:spPr>
                <a:xfrm rot="13711678">
                  <a:off x="10204743" y="-206222"/>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3" name="Freeform: Shape 1652">
                  <a:extLst>
                    <a:ext uri="{FF2B5EF4-FFF2-40B4-BE49-F238E27FC236}">
                      <a16:creationId xmlns:a16="http://schemas.microsoft.com/office/drawing/2014/main" id="{9206FFC0-68E2-4204-A9F6-1E8C9B969953}"/>
                    </a:ext>
                  </a:extLst>
                </p:cNvPr>
                <p:cNvSpPr/>
                <p:nvPr userDrawn="1"/>
              </p:nvSpPr>
              <p:spPr>
                <a:xfrm rot="13711678">
                  <a:off x="12220259" y="1747412"/>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4" name="Freeform: Shape 1653">
                  <a:extLst>
                    <a:ext uri="{FF2B5EF4-FFF2-40B4-BE49-F238E27FC236}">
                      <a16:creationId xmlns:a16="http://schemas.microsoft.com/office/drawing/2014/main" id="{98E41E86-DD56-40BE-85BB-6FFC8FE8E81E}"/>
                    </a:ext>
                  </a:extLst>
                </p:cNvPr>
                <p:cNvSpPr/>
                <p:nvPr userDrawn="1"/>
              </p:nvSpPr>
              <p:spPr>
                <a:xfrm rot="13711678">
                  <a:off x="12082251" y="1591268"/>
                  <a:ext cx="201670" cy="201670"/>
                </a:xfrm>
                <a:custGeom>
                  <a:avLst/>
                  <a:gdLst>
                    <a:gd name="connsiteX0" fmla="*/ 102269 w 201669"/>
                    <a:gd name="connsiteY0" fmla="*/ 165012 h 201670"/>
                    <a:gd name="connsiteX1" fmla="*/ 165011 w 201669"/>
                    <a:gd name="connsiteY1" fmla="*/ 102270 h 201670"/>
                    <a:gd name="connsiteX2" fmla="*/ 102269 w 201669"/>
                    <a:gd name="connsiteY2" fmla="*/ 39528 h 201670"/>
                    <a:gd name="connsiteX3" fmla="*/ 39528 w 201669"/>
                    <a:gd name="connsiteY3" fmla="*/ 102270 h 201670"/>
                    <a:gd name="connsiteX4" fmla="*/ 102269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69" y="165012"/>
                      </a:moveTo>
                      <a:cubicBezTo>
                        <a:pt x="138122" y="165012"/>
                        <a:pt x="165011" y="135881"/>
                        <a:pt x="165011" y="102270"/>
                      </a:cubicBezTo>
                      <a:cubicBezTo>
                        <a:pt x="165011" y="66417"/>
                        <a:pt x="135881" y="39528"/>
                        <a:pt x="102269" y="39528"/>
                      </a:cubicBezTo>
                      <a:cubicBezTo>
                        <a:pt x="66417" y="39528"/>
                        <a:pt x="39528" y="68658"/>
                        <a:pt x="39528" y="102270"/>
                      </a:cubicBezTo>
                      <a:cubicBezTo>
                        <a:pt x="39528" y="135881"/>
                        <a:pt x="66417" y="165012"/>
                        <a:pt x="102269"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5" name="Freeform: Shape 1654">
                  <a:extLst>
                    <a:ext uri="{FF2B5EF4-FFF2-40B4-BE49-F238E27FC236}">
                      <a16:creationId xmlns:a16="http://schemas.microsoft.com/office/drawing/2014/main" id="{FD16911D-00B4-4C34-8FFE-0959DBF2C7CF}"/>
                    </a:ext>
                  </a:extLst>
                </p:cNvPr>
                <p:cNvSpPr/>
                <p:nvPr/>
              </p:nvSpPr>
              <p:spPr>
                <a:xfrm rot="13711678">
                  <a:off x="11944242" y="1435124"/>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6" name="Freeform: Shape 1655">
                  <a:extLst>
                    <a:ext uri="{FF2B5EF4-FFF2-40B4-BE49-F238E27FC236}">
                      <a16:creationId xmlns:a16="http://schemas.microsoft.com/office/drawing/2014/main" id="{EC3B0E06-B823-44E1-976B-14CAF4120AB9}"/>
                    </a:ext>
                  </a:extLst>
                </p:cNvPr>
                <p:cNvSpPr/>
                <p:nvPr/>
              </p:nvSpPr>
              <p:spPr>
                <a:xfrm rot="13711678">
                  <a:off x="11804830" y="1277392"/>
                  <a:ext cx="201670" cy="201670"/>
                </a:xfrm>
                <a:custGeom>
                  <a:avLst/>
                  <a:gdLst>
                    <a:gd name="connsiteX0" fmla="*/ 102390 w 201669"/>
                    <a:gd name="connsiteY0" fmla="*/ 165012 h 201670"/>
                    <a:gd name="connsiteX1" fmla="*/ 165132 w 201669"/>
                    <a:gd name="connsiteY1" fmla="*/ 102270 h 201670"/>
                    <a:gd name="connsiteX2" fmla="*/ 102390 w 201669"/>
                    <a:gd name="connsiteY2" fmla="*/ 39528 h 201670"/>
                    <a:gd name="connsiteX3" fmla="*/ 39649 w 201669"/>
                    <a:gd name="connsiteY3" fmla="*/ 102270 h 201670"/>
                    <a:gd name="connsiteX4" fmla="*/ 10239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390" y="165012"/>
                      </a:moveTo>
                      <a:cubicBezTo>
                        <a:pt x="138243" y="165012"/>
                        <a:pt x="165132" y="135881"/>
                        <a:pt x="165132" y="102270"/>
                      </a:cubicBezTo>
                      <a:cubicBezTo>
                        <a:pt x="165132" y="66417"/>
                        <a:pt x="136002" y="39528"/>
                        <a:pt x="102390" y="39528"/>
                      </a:cubicBezTo>
                      <a:cubicBezTo>
                        <a:pt x="66538" y="39528"/>
                        <a:pt x="39649" y="68658"/>
                        <a:pt x="39649" y="102270"/>
                      </a:cubicBezTo>
                      <a:cubicBezTo>
                        <a:pt x="37408" y="135881"/>
                        <a:pt x="66538" y="165012"/>
                        <a:pt x="10239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7" name="Freeform: Shape 1656">
                  <a:extLst>
                    <a:ext uri="{FF2B5EF4-FFF2-40B4-BE49-F238E27FC236}">
                      <a16:creationId xmlns:a16="http://schemas.microsoft.com/office/drawing/2014/main" id="{C6EBC2DE-0620-4098-BACE-8FC8C8FAC486}"/>
                    </a:ext>
                  </a:extLst>
                </p:cNvPr>
                <p:cNvSpPr/>
                <p:nvPr/>
              </p:nvSpPr>
              <p:spPr>
                <a:xfrm rot="13711678">
                  <a:off x="11666740" y="1121157"/>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8" name="Freeform: Shape 1657">
                  <a:extLst>
                    <a:ext uri="{FF2B5EF4-FFF2-40B4-BE49-F238E27FC236}">
                      <a16:creationId xmlns:a16="http://schemas.microsoft.com/office/drawing/2014/main" id="{E3C5F9A2-14E5-4112-86A8-5EB91F453605}"/>
                    </a:ext>
                  </a:extLst>
                </p:cNvPr>
                <p:cNvSpPr/>
                <p:nvPr/>
              </p:nvSpPr>
              <p:spPr>
                <a:xfrm rot="13711678">
                  <a:off x="11528732" y="965013"/>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59" name="Freeform: Shape 1658">
                  <a:extLst>
                    <a:ext uri="{FF2B5EF4-FFF2-40B4-BE49-F238E27FC236}">
                      <a16:creationId xmlns:a16="http://schemas.microsoft.com/office/drawing/2014/main" id="{35F3D7F8-71B6-48B6-9E02-B12ABC806335}"/>
                    </a:ext>
                  </a:extLst>
                </p:cNvPr>
                <p:cNvSpPr/>
                <p:nvPr/>
              </p:nvSpPr>
              <p:spPr>
                <a:xfrm rot="13711678">
                  <a:off x="11390723" y="808869"/>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0" name="Freeform: Shape 1659">
                  <a:extLst>
                    <a:ext uri="{FF2B5EF4-FFF2-40B4-BE49-F238E27FC236}">
                      <a16:creationId xmlns:a16="http://schemas.microsoft.com/office/drawing/2014/main" id="{049E581E-0D0D-4176-AA50-1A3F0BFDB3C4}"/>
                    </a:ext>
                  </a:extLst>
                </p:cNvPr>
                <p:cNvSpPr/>
                <p:nvPr/>
              </p:nvSpPr>
              <p:spPr>
                <a:xfrm rot="13711678">
                  <a:off x="11251231" y="651046"/>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1" name="Freeform: Shape 1660">
                  <a:extLst>
                    <a:ext uri="{FF2B5EF4-FFF2-40B4-BE49-F238E27FC236}">
                      <a16:creationId xmlns:a16="http://schemas.microsoft.com/office/drawing/2014/main" id="{11705BD9-C1F8-4D07-8E5B-42DC7F83036D}"/>
                    </a:ext>
                  </a:extLst>
                </p:cNvPr>
                <p:cNvSpPr/>
                <p:nvPr/>
              </p:nvSpPr>
              <p:spPr>
                <a:xfrm rot="13711678">
                  <a:off x="11113221" y="494902"/>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2" name="Freeform: Shape 1661">
                  <a:extLst>
                    <a:ext uri="{FF2B5EF4-FFF2-40B4-BE49-F238E27FC236}">
                      <a16:creationId xmlns:a16="http://schemas.microsoft.com/office/drawing/2014/main" id="{377274C7-DF4B-495C-BCB6-3A96F3C12EBC}"/>
                    </a:ext>
                  </a:extLst>
                </p:cNvPr>
                <p:cNvSpPr/>
                <p:nvPr/>
              </p:nvSpPr>
              <p:spPr>
                <a:xfrm rot="13711678">
                  <a:off x="10975213" y="338758"/>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3" name="Freeform: Shape 1662">
                  <a:extLst>
                    <a:ext uri="{FF2B5EF4-FFF2-40B4-BE49-F238E27FC236}">
                      <a16:creationId xmlns:a16="http://schemas.microsoft.com/office/drawing/2014/main" id="{CAFE6049-53D4-4D26-9B98-861B3E71DDEB}"/>
                    </a:ext>
                  </a:extLst>
                </p:cNvPr>
                <p:cNvSpPr/>
                <p:nvPr/>
              </p:nvSpPr>
              <p:spPr>
                <a:xfrm rot="13711678">
                  <a:off x="10835800" y="181026"/>
                  <a:ext cx="201670" cy="201670"/>
                </a:xfrm>
                <a:custGeom>
                  <a:avLst/>
                  <a:gdLst>
                    <a:gd name="connsiteX0" fmla="*/ 102391 w 201669"/>
                    <a:gd name="connsiteY0" fmla="*/ 165012 h 201670"/>
                    <a:gd name="connsiteX1" fmla="*/ 165133 w 201669"/>
                    <a:gd name="connsiteY1" fmla="*/ 102270 h 201670"/>
                    <a:gd name="connsiteX2" fmla="*/ 102391 w 201669"/>
                    <a:gd name="connsiteY2" fmla="*/ 39528 h 201670"/>
                    <a:gd name="connsiteX3" fmla="*/ 39649 w 201669"/>
                    <a:gd name="connsiteY3" fmla="*/ 102270 h 201670"/>
                    <a:gd name="connsiteX4" fmla="*/ 102391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391" y="165012"/>
                      </a:moveTo>
                      <a:cubicBezTo>
                        <a:pt x="138243" y="165012"/>
                        <a:pt x="165133" y="135881"/>
                        <a:pt x="165133" y="102270"/>
                      </a:cubicBezTo>
                      <a:cubicBezTo>
                        <a:pt x="165133" y="66417"/>
                        <a:pt x="136002" y="39528"/>
                        <a:pt x="102391" y="39528"/>
                      </a:cubicBezTo>
                      <a:cubicBezTo>
                        <a:pt x="66539" y="39528"/>
                        <a:pt x="39649" y="68658"/>
                        <a:pt x="39649" y="102270"/>
                      </a:cubicBezTo>
                      <a:cubicBezTo>
                        <a:pt x="37408" y="135881"/>
                        <a:pt x="66539" y="165012"/>
                        <a:pt x="102391"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4" name="Freeform: Shape 1663">
                  <a:extLst>
                    <a:ext uri="{FF2B5EF4-FFF2-40B4-BE49-F238E27FC236}">
                      <a16:creationId xmlns:a16="http://schemas.microsoft.com/office/drawing/2014/main" id="{B10A5264-7773-4F66-8F26-BA501793AB1E}"/>
                    </a:ext>
                  </a:extLst>
                </p:cNvPr>
                <p:cNvSpPr/>
                <p:nvPr/>
              </p:nvSpPr>
              <p:spPr>
                <a:xfrm rot="13711678">
                  <a:off x="10697712" y="24791"/>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5" name="Freeform: Shape 1664">
                  <a:extLst>
                    <a:ext uri="{FF2B5EF4-FFF2-40B4-BE49-F238E27FC236}">
                      <a16:creationId xmlns:a16="http://schemas.microsoft.com/office/drawing/2014/main" id="{4758D606-809C-4E59-B58F-0C2531B9A7A6}"/>
                    </a:ext>
                  </a:extLst>
                </p:cNvPr>
                <p:cNvSpPr/>
                <p:nvPr userDrawn="1"/>
              </p:nvSpPr>
              <p:spPr>
                <a:xfrm rot="13711678">
                  <a:off x="10559703" y="-131353"/>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8658"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6" name="Freeform: Shape 1665">
                  <a:extLst>
                    <a:ext uri="{FF2B5EF4-FFF2-40B4-BE49-F238E27FC236}">
                      <a16:creationId xmlns:a16="http://schemas.microsoft.com/office/drawing/2014/main" id="{E0513CCF-3B7D-4B53-81D4-FC0E16BCDE6D}"/>
                    </a:ext>
                  </a:extLst>
                </p:cNvPr>
                <p:cNvSpPr/>
                <p:nvPr userDrawn="1"/>
              </p:nvSpPr>
              <p:spPr>
                <a:xfrm rot="13711678">
                  <a:off x="12168258" y="1380673"/>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7" name="Freeform: Shape 1666">
                  <a:extLst>
                    <a:ext uri="{FF2B5EF4-FFF2-40B4-BE49-F238E27FC236}">
                      <a16:creationId xmlns:a16="http://schemas.microsoft.com/office/drawing/2014/main" id="{4033E0A4-2145-4B93-8EC4-48F409ACDFEE}"/>
                    </a:ext>
                  </a:extLst>
                </p:cNvPr>
                <p:cNvSpPr/>
                <p:nvPr/>
              </p:nvSpPr>
              <p:spPr>
                <a:xfrm rot="13711678">
                  <a:off x="12030250" y="122453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70899"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8" name="Freeform: Shape 1667">
                  <a:extLst>
                    <a:ext uri="{FF2B5EF4-FFF2-40B4-BE49-F238E27FC236}">
                      <a16:creationId xmlns:a16="http://schemas.microsoft.com/office/drawing/2014/main" id="{0708C3B1-390C-4233-B59C-ECA9613DDD73}"/>
                    </a:ext>
                  </a:extLst>
                </p:cNvPr>
                <p:cNvSpPr/>
                <p:nvPr/>
              </p:nvSpPr>
              <p:spPr>
                <a:xfrm rot="13711678">
                  <a:off x="11892241" y="106838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41769"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69" name="Freeform: Shape 1668">
                  <a:extLst>
                    <a:ext uri="{FF2B5EF4-FFF2-40B4-BE49-F238E27FC236}">
                      <a16:creationId xmlns:a16="http://schemas.microsoft.com/office/drawing/2014/main" id="{6FCFFABF-DEA6-451C-BC75-5A6B1901547C}"/>
                    </a:ext>
                  </a:extLst>
                </p:cNvPr>
                <p:cNvSpPr/>
                <p:nvPr/>
              </p:nvSpPr>
              <p:spPr>
                <a:xfrm rot="13711678">
                  <a:off x="11752748" y="910562"/>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5"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0" name="Freeform: Shape 1669">
                  <a:extLst>
                    <a:ext uri="{FF2B5EF4-FFF2-40B4-BE49-F238E27FC236}">
                      <a16:creationId xmlns:a16="http://schemas.microsoft.com/office/drawing/2014/main" id="{7A43D233-F3C9-4605-82AE-06515137ECFC}"/>
                    </a:ext>
                  </a:extLst>
                </p:cNvPr>
                <p:cNvSpPr/>
                <p:nvPr/>
              </p:nvSpPr>
              <p:spPr>
                <a:xfrm rot="13711678">
                  <a:off x="11614740" y="754418"/>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1" name="Freeform: Shape 1670">
                  <a:extLst>
                    <a:ext uri="{FF2B5EF4-FFF2-40B4-BE49-F238E27FC236}">
                      <a16:creationId xmlns:a16="http://schemas.microsoft.com/office/drawing/2014/main" id="{C7803924-8D8D-43F0-800F-A33B77792E05}"/>
                    </a:ext>
                  </a:extLst>
                </p:cNvPr>
                <p:cNvSpPr/>
                <p:nvPr/>
              </p:nvSpPr>
              <p:spPr>
                <a:xfrm rot="13711678">
                  <a:off x="11476731" y="59827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39528"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2" name="Freeform: Shape 1671">
                  <a:extLst>
                    <a:ext uri="{FF2B5EF4-FFF2-40B4-BE49-F238E27FC236}">
                      <a16:creationId xmlns:a16="http://schemas.microsoft.com/office/drawing/2014/main" id="{F1BDD8FF-FC0C-4FA8-8D4E-9D21CFB9036F}"/>
                    </a:ext>
                  </a:extLst>
                </p:cNvPr>
                <p:cNvSpPr/>
                <p:nvPr/>
              </p:nvSpPr>
              <p:spPr>
                <a:xfrm rot="13711678">
                  <a:off x="11338722" y="44213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41768"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3" name="Freeform: Shape 1672">
                  <a:extLst>
                    <a:ext uri="{FF2B5EF4-FFF2-40B4-BE49-F238E27FC236}">
                      <a16:creationId xmlns:a16="http://schemas.microsoft.com/office/drawing/2014/main" id="{7559F4DA-9660-4CD7-B1E1-BA9FD47B06DD}"/>
                    </a:ext>
                  </a:extLst>
                </p:cNvPr>
                <p:cNvSpPr/>
                <p:nvPr/>
              </p:nvSpPr>
              <p:spPr>
                <a:xfrm rot="13711678">
                  <a:off x="11199229" y="284307"/>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4" name="Freeform: Shape 1673">
                  <a:extLst>
                    <a:ext uri="{FF2B5EF4-FFF2-40B4-BE49-F238E27FC236}">
                      <a16:creationId xmlns:a16="http://schemas.microsoft.com/office/drawing/2014/main" id="{5AF46728-CCDF-498E-81C4-425E1A0C343C}"/>
                    </a:ext>
                  </a:extLst>
                </p:cNvPr>
                <p:cNvSpPr/>
                <p:nvPr/>
              </p:nvSpPr>
              <p:spPr>
                <a:xfrm rot="13711678">
                  <a:off x="11061221" y="128164"/>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5" name="Freeform: Shape 1674">
                  <a:extLst>
                    <a:ext uri="{FF2B5EF4-FFF2-40B4-BE49-F238E27FC236}">
                      <a16:creationId xmlns:a16="http://schemas.microsoft.com/office/drawing/2014/main" id="{4D3806F2-290F-4C5E-94AF-A391FD77AAD2}"/>
                    </a:ext>
                  </a:extLst>
                </p:cNvPr>
                <p:cNvSpPr/>
                <p:nvPr/>
              </p:nvSpPr>
              <p:spPr>
                <a:xfrm rot="13711678">
                  <a:off x="10923212" y="-2798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39528"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6" name="Freeform: Shape 1675">
                  <a:extLst>
                    <a:ext uri="{FF2B5EF4-FFF2-40B4-BE49-F238E27FC236}">
                      <a16:creationId xmlns:a16="http://schemas.microsoft.com/office/drawing/2014/main" id="{AFA4DB95-62A5-41FA-BED5-41F16B93B875}"/>
                    </a:ext>
                  </a:extLst>
                </p:cNvPr>
                <p:cNvSpPr/>
                <p:nvPr userDrawn="1"/>
              </p:nvSpPr>
              <p:spPr>
                <a:xfrm rot="13711678">
                  <a:off x="10785203" y="-18412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41768"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7" name="Freeform: Shape 1676">
                  <a:extLst>
                    <a:ext uri="{FF2B5EF4-FFF2-40B4-BE49-F238E27FC236}">
                      <a16:creationId xmlns:a16="http://schemas.microsoft.com/office/drawing/2014/main" id="{49BB74DB-A04D-4F66-B546-345C13896656}"/>
                    </a:ext>
                  </a:extLst>
                </p:cNvPr>
                <p:cNvSpPr/>
                <p:nvPr userDrawn="1"/>
              </p:nvSpPr>
              <p:spPr>
                <a:xfrm rot="13711678">
                  <a:off x="12255750" y="1171758"/>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8" name="Freeform: Shape 1677">
                  <a:extLst>
                    <a:ext uri="{FF2B5EF4-FFF2-40B4-BE49-F238E27FC236}">
                      <a16:creationId xmlns:a16="http://schemas.microsoft.com/office/drawing/2014/main" id="{F40C33AE-6EF0-4E12-A70F-56BC8691D1DC}"/>
                    </a:ext>
                  </a:extLst>
                </p:cNvPr>
                <p:cNvSpPr/>
                <p:nvPr userDrawn="1"/>
              </p:nvSpPr>
              <p:spPr>
                <a:xfrm rot="13711678">
                  <a:off x="12116258" y="1013935"/>
                  <a:ext cx="201670" cy="201670"/>
                </a:xfrm>
                <a:custGeom>
                  <a:avLst/>
                  <a:gdLst>
                    <a:gd name="connsiteX0" fmla="*/ 111233 w 201669"/>
                    <a:gd name="connsiteY0" fmla="*/ 182938 h 201670"/>
                    <a:gd name="connsiteX1" fmla="*/ 182938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8" y="151567"/>
                        <a:pt x="182938" y="111233"/>
                      </a:cubicBezTo>
                      <a:cubicBezTo>
                        <a:pt x="182938" y="73139"/>
                        <a:pt x="151567" y="39528"/>
                        <a:pt x="111233" y="39528"/>
                      </a:cubicBezTo>
                      <a:cubicBezTo>
                        <a:pt x="70899" y="39528"/>
                        <a:pt x="39528" y="70899"/>
                        <a:pt x="39528" y="111233"/>
                      </a:cubicBezTo>
                      <a:cubicBezTo>
                        <a:pt x="39528" y="151567"/>
                        <a:pt x="7089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79" name="Freeform: Shape 1678">
                  <a:extLst>
                    <a:ext uri="{FF2B5EF4-FFF2-40B4-BE49-F238E27FC236}">
                      <a16:creationId xmlns:a16="http://schemas.microsoft.com/office/drawing/2014/main" id="{FD816A18-4189-4AB8-81ED-B1B59C22B989}"/>
                    </a:ext>
                  </a:extLst>
                </p:cNvPr>
                <p:cNvSpPr/>
                <p:nvPr/>
              </p:nvSpPr>
              <p:spPr>
                <a:xfrm rot="13711678">
                  <a:off x="11978249" y="857791"/>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0" name="Freeform: Shape 1679">
                  <a:extLst>
                    <a:ext uri="{FF2B5EF4-FFF2-40B4-BE49-F238E27FC236}">
                      <a16:creationId xmlns:a16="http://schemas.microsoft.com/office/drawing/2014/main" id="{418F780F-694E-4968-9EE4-927521D63D6E}"/>
                    </a:ext>
                  </a:extLst>
                </p:cNvPr>
                <p:cNvSpPr/>
                <p:nvPr/>
              </p:nvSpPr>
              <p:spPr>
                <a:xfrm rot="13711678">
                  <a:off x="11840240" y="701647"/>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1" name="Freeform: Shape 1680">
                  <a:extLst>
                    <a:ext uri="{FF2B5EF4-FFF2-40B4-BE49-F238E27FC236}">
                      <a16:creationId xmlns:a16="http://schemas.microsoft.com/office/drawing/2014/main" id="{467F5D0A-CE12-4A97-97E1-98CFF68FA122}"/>
                    </a:ext>
                  </a:extLst>
                </p:cNvPr>
                <p:cNvSpPr/>
                <p:nvPr/>
              </p:nvSpPr>
              <p:spPr>
                <a:xfrm rot="13711678">
                  <a:off x="11702231" y="545503"/>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2" name="Freeform: Shape 1681">
                  <a:extLst>
                    <a:ext uri="{FF2B5EF4-FFF2-40B4-BE49-F238E27FC236}">
                      <a16:creationId xmlns:a16="http://schemas.microsoft.com/office/drawing/2014/main" id="{D0058938-F56C-42BF-80AC-6DBA5A9B1BD5}"/>
                    </a:ext>
                  </a:extLst>
                </p:cNvPr>
                <p:cNvSpPr/>
                <p:nvPr/>
              </p:nvSpPr>
              <p:spPr>
                <a:xfrm rot="13711678">
                  <a:off x="11562739" y="387680"/>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3" name="Freeform: Shape 1682">
                  <a:extLst>
                    <a:ext uri="{FF2B5EF4-FFF2-40B4-BE49-F238E27FC236}">
                      <a16:creationId xmlns:a16="http://schemas.microsoft.com/office/drawing/2014/main" id="{EF3E450D-1944-4DF0-87D0-D3C147E81E7F}"/>
                    </a:ext>
                  </a:extLst>
                </p:cNvPr>
                <p:cNvSpPr/>
                <p:nvPr/>
              </p:nvSpPr>
              <p:spPr>
                <a:xfrm rot="13711678">
                  <a:off x="11424730" y="231536"/>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4" name="Freeform: Shape 1683">
                  <a:extLst>
                    <a:ext uri="{FF2B5EF4-FFF2-40B4-BE49-F238E27FC236}">
                      <a16:creationId xmlns:a16="http://schemas.microsoft.com/office/drawing/2014/main" id="{61E05188-CE6B-450D-958B-026B131BC6B6}"/>
                    </a:ext>
                  </a:extLst>
                </p:cNvPr>
                <p:cNvSpPr/>
                <p:nvPr/>
              </p:nvSpPr>
              <p:spPr>
                <a:xfrm rot="13711678">
                  <a:off x="11286721" y="75392"/>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5" name="Freeform: Shape 1684">
                  <a:extLst>
                    <a:ext uri="{FF2B5EF4-FFF2-40B4-BE49-F238E27FC236}">
                      <a16:creationId xmlns:a16="http://schemas.microsoft.com/office/drawing/2014/main" id="{37DCDE91-713B-4F77-BF1E-CA299E2553E2}"/>
                    </a:ext>
                  </a:extLst>
                </p:cNvPr>
                <p:cNvSpPr/>
                <p:nvPr userDrawn="1"/>
              </p:nvSpPr>
              <p:spPr>
                <a:xfrm rot="13711678">
                  <a:off x="11147229" y="-82431"/>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6" name="Freeform: Shape 1685">
                  <a:extLst>
                    <a:ext uri="{FF2B5EF4-FFF2-40B4-BE49-F238E27FC236}">
                      <a16:creationId xmlns:a16="http://schemas.microsoft.com/office/drawing/2014/main" id="{410205A7-C3E5-4BFE-95D1-446EC776C801}"/>
                    </a:ext>
                  </a:extLst>
                </p:cNvPr>
                <p:cNvSpPr/>
                <p:nvPr userDrawn="1"/>
              </p:nvSpPr>
              <p:spPr>
                <a:xfrm rot="13711678">
                  <a:off x="11009220" y="-238575"/>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7" name="Freeform: Shape 1686">
                  <a:extLst>
                    <a:ext uri="{FF2B5EF4-FFF2-40B4-BE49-F238E27FC236}">
                      <a16:creationId xmlns:a16="http://schemas.microsoft.com/office/drawing/2014/main" id="{9FEF8C2E-4A27-473F-96ED-901A3BDDD9EB}"/>
                    </a:ext>
                  </a:extLst>
                </p:cNvPr>
                <p:cNvSpPr/>
                <p:nvPr userDrawn="1"/>
              </p:nvSpPr>
              <p:spPr>
                <a:xfrm rot="13711678">
                  <a:off x="12193520" y="778000"/>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41768" y="158289"/>
                        <a:pt x="75380"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8" name="Freeform: Shape 1687">
                  <a:extLst>
                    <a:ext uri="{FF2B5EF4-FFF2-40B4-BE49-F238E27FC236}">
                      <a16:creationId xmlns:a16="http://schemas.microsoft.com/office/drawing/2014/main" id="{0A50090D-F15F-409E-BA43-C494C7170AE1}"/>
                    </a:ext>
                  </a:extLst>
                </p:cNvPr>
                <p:cNvSpPr/>
                <p:nvPr userDrawn="1"/>
              </p:nvSpPr>
              <p:spPr>
                <a:xfrm rot="13711678">
                  <a:off x="12054027" y="620177"/>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89" name="Freeform: Shape 1688">
                  <a:extLst>
                    <a:ext uri="{FF2B5EF4-FFF2-40B4-BE49-F238E27FC236}">
                      <a16:creationId xmlns:a16="http://schemas.microsoft.com/office/drawing/2014/main" id="{ECF99E20-52D2-4D63-8C43-AED2D1868C40}"/>
                    </a:ext>
                  </a:extLst>
                </p:cNvPr>
                <p:cNvSpPr/>
                <p:nvPr/>
              </p:nvSpPr>
              <p:spPr>
                <a:xfrm rot="13711678">
                  <a:off x="11916019" y="464034"/>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0" name="Freeform: Shape 1689">
                  <a:extLst>
                    <a:ext uri="{FF2B5EF4-FFF2-40B4-BE49-F238E27FC236}">
                      <a16:creationId xmlns:a16="http://schemas.microsoft.com/office/drawing/2014/main" id="{DA495397-0998-4855-AF1F-A6F663814D4F}"/>
                    </a:ext>
                  </a:extLst>
                </p:cNvPr>
                <p:cNvSpPr/>
                <p:nvPr/>
              </p:nvSpPr>
              <p:spPr>
                <a:xfrm rot="13711678">
                  <a:off x="11778010" y="307890"/>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39528" y="158289"/>
                        <a:pt x="75380"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1" name="Freeform: Shape 1690">
                  <a:extLst>
                    <a:ext uri="{FF2B5EF4-FFF2-40B4-BE49-F238E27FC236}">
                      <a16:creationId xmlns:a16="http://schemas.microsoft.com/office/drawing/2014/main" id="{DC89C8CA-458B-4828-A58F-81B845629A52}"/>
                    </a:ext>
                  </a:extLst>
                </p:cNvPr>
                <p:cNvSpPr/>
                <p:nvPr/>
              </p:nvSpPr>
              <p:spPr>
                <a:xfrm rot="13711678">
                  <a:off x="11640002" y="151746"/>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41769" y="158289"/>
                        <a:pt x="75380"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2" name="Freeform: Shape 1691">
                  <a:extLst>
                    <a:ext uri="{FF2B5EF4-FFF2-40B4-BE49-F238E27FC236}">
                      <a16:creationId xmlns:a16="http://schemas.microsoft.com/office/drawing/2014/main" id="{B36B7B7D-5417-4506-B49C-E63465423B0F}"/>
                    </a:ext>
                  </a:extLst>
                </p:cNvPr>
                <p:cNvSpPr/>
                <p:nvPr/>
              </p:nvSpPr>
              <p:spPr>
                <a:xfrm rot="13711678">
                  <a:off x="11500509" y="-6078"/>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3" name="Freeform: Shape 1692">
                  <a:extLst>
                    <a:ext uri="{FF2B5EF4-FFF2-40B4-BE49-F238E27FC236}">
                      <a16:creationId xmlns:a16="http://schemas.microsoft.com/office/drawing/2014/main" id="{47E4B9B0-653F-42A5-854A-6095F65DCFFE}"/>
                    </a:ext>
                  </a:extLst>
                </p:cNvPr>
                <p:cNvSpPr/>
                <p:nvPr userDrawn="1"/>
              </p:nvSpPr>
              <p:spPr>
                <a:xfrm rot="13711678">
                  <a:off x="11362500" y="-162221"/>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4" name="Freeform: Shape 1693">
                  <a:extLst>
                    <a:ext uri="{FF2B5EF4-FFF2-40B4-BE49-F238E27FC236}">
                      <a16:creationId xmlns:a16="http://schemas.microsoft.com/office/drawing/2014/main" id="{C9A5FB5F-2F37-47D6-ACF7-B430F0CB4595}"/>
                    </a:ext>
                  </a:extLst>
                </p:cNvPr>
                <p:cNvSpPr/>
                <p:nvPr userDrawn="1"/>
              </p:nvSpPr>
              <p:spPr>
                <a:xfrm rot="13711678">
                  <a:off x="12143393" y="406615"/>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5" name="Freeform: Shape 1694">
                  <a:extLst>
                    <a:ext uri="{FF2B5EF4-FFF2-40B4-BE49-F238E27FC236}">
                      <a16:creationId xmlns:a16="http://schemas.microsoft.com/office/drawing/2014/main" id="{83EC1A71-627E-4EA6-9388-4B88F0BF9FF9}"/>
                    </a:ext>
                  </a:extLst>
                </p:cNvPr>
                <p:cNvSpPr/>
                <p:nvPr/>
              </p:nvSpPr>
              <p:spPr>
                <a:xfrm rot="13711678">
                  <a:off x="12005384" y="250471"/>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6" name="Freeform: Shape 1695">
                  <a:extLst>
                    <a:ext uri="{FF2B5EF4-FFF2-40B4-BE49-F238E27FC236}">
                      <a16:creationId xmlns:a16="http://schemas.microsoft.com/office/drawing/2014/main" id="{37588F86-EACD-4E74-9BE2-221C2FE3286F}"/>
                    </a:ext>
                  </a:extLst>
                </p:cNvPr>
                <p:cNvSpPr/>
                <p:nvPr/>
              </p:nvSpPr>
              <p:spPr>
                <a:xfrm rot="13711678">
                  <a:off x="11865892" y="92649"/>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3139"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7" name="Freeform: Shape 1696">
                  <a:extLst>
                    <a:ext uri="{FF2B5EF4-FFF2-40B4-BE49-F238E27FC236}">
                      <a16:creationId xmlns:a16="http://schemas.microsoft.com/office/drawing/2014/main" id="{696DC2D8-E635-46EC-BDFE-5A7BAB6508AB}"/>
                    </a:ext>
                  </a:extLst>
                </p:cNvPr>
                <p:cNvSpPr/>
                <p:nvPr userDrawn="1"/>
              </p:nvSpPr>
              <p:spPr>
                <a:xfrm rot="13711678">
                  <a:off x="11727883" y="-63495"/>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8" name="Freeform: Shape 1697">
                  <a:extLst>
                    <a:ext uri="{FF2B5EF4-FFF2-40B4-BE49-F238E27FC236}">
                      <a16:creationId xmlns:a16="http://schemas.microsoft.com/office/drawing/2014/main" id="{DA13533B-D1F0-46FA-9852-D389471160AB}"/>
                    </a:ext>
                  </a:extLst>
                </p:cNvPr>
                <p:cNvSpPr/>
                <p:nvPr userDrawn="1"/>
              </p:nvSpPr>
              <p:spPr>
                <a:xfrm rot="13711678">
                  <a:off x="11589874" y="-219640"/>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699" name="Freeform: Shape 1698">
                  <a:extLst>
                    <a:ext uri="{FF2B5EF4-FFF2-40B4-BE49-F238E27FC236}">
                      <a16:creationId xmlns:a16="http://schemas.microsoft.com/office/drawing/2014/main" id="{6145C19B-5B24-481F-A412-F17210701AED}"/>
                    </a:ext>
                  </a:extLst>
                </p:cNvPr>
                <p:cNvSpPr/>
                <p:nvPr userDrawn="1"/>
              </p:nvSpPr>
              <p:spPr>
                <a:xfrm rot="13711678">
                  <a:off x="12229401" y="196021"/>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5380" y="205346"/>
                        <a:pt x="122436" y="20534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00" name="Freeform: Shape 1699">
                  <a:extLst>
                    <a:ext uri="{FF2B5EF4-FFF2-40B4-BE49-F238E27FC236}">
                      <a16:creationId xmlns:a16="http://schemas.microsoft.com/office/drawing/2014/main" id="{3CE91C7A-3F37-4782-B5D1-823CAB5A489B}"/>
                    </a:ext>
                  </a:extLst>
                </p:cNvPr>
                <p:cNvSpPr/>
                <p:nvPr userDrawn="1"/>
              </p:nvSpPr>
              <p:spPr>
                <a:xfrm rot="13711678">
                  <a:off x="12091392" y="39877"/>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7621" y="205346"/>
                        <a:pt x="122436" y="20534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01" name="Freeform: Shape 1700">
                  <a:extLst>
                    <a:ext uri="{FF2B5EF4-FFF2-40B4-BE49-F238E27FC236}">
                      <a16:creationId xmlns:a16="http://schemas.microsoft.com/office/drawing/2014/main" id="{5FEEA814-AAD7-497D-A394-7416CBA8E824}"/>
                    </a:ext>
                  </a:extLst>
                </p:cNvPr>
                <p:cNvSpPr/>
                <p:nvPr userDrawn="1"/>
              </p:nvSpPr>
              <p:spPr>
                <a:xfrm rot="13711678">
                  <a:off x="11953384" y="-116267"/>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7621" y="205346"/>
                        <a:pt x="122436" y="20534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02" name="Freeform: Shape 1701">
                  <a:extLst>
                    <a:ext uri="{FF2B5EF4-FFF2-40B4-BE49-F238E27FC236}">
                      <a16:creationId xmlns:a16="http://schemas.microsoft.com/office/drawing/2014/main" id="{B5C79366-0D17-448D-9286-7F69651510BF}"/>
                    </a:ext>
                  </a:extLst>
                </p:cNvPr>
                <p:cNvSpPr/>
                <p:nvPr userDrawn="1"/>
              </p:nvSpPr>
              <p:spPr>
                <a:xfrm rot="13711678">
                  <a:off x="12167171" y="-197736"/>
                  <a:ext cx="246486" cy="246486"/>
                </a:xfrm>
                <a:custGeom>
                  <a:avLst/>
                  <a:gdLst>
                    <a:gd name="connsiteX0" fmla="*/ 126918 w 246485"/>
                    <a:gd name="connsiteY0" fmla="*/ 214309 h 246485"/>
                    <a:gd name="connsiteX1" fmla="*/ 214308 w 246485"/>
                    <a:gd name="connsiteY1" fmla="*/ 126918 h 246485"/>
                    <a:gd name="connsiteX2" fmla="*/ 126918 w 246485"/>
                    <a:gd name="connsiteY2" fmla="*/ 39528 h 246485"/>
                    <a:gd name="connsiteX3" fmla="*/ 39528 w 246485"/>
                    <a:gd name="connsiteY3" fmla="*/ 126918 h 246485"/>
                    <a:gd name="connsiteX4" fmla="*/ 126918 w 246485"/>
                    <a:gd name="connsiteY4" fmla="*/ 214309 h 24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85" h="246485">
                      <a:moveTo>
                        <a:pt x="126918" y="214309"/>
                      </a:moveTo>
                      <a:cubicBezTo>
                        <a:pt x="173974" y="214309"/>
                        <a:pt x="214308" y="176215"/>
                        <a:pt x="214308" y="126918"/>
                      </a:cubicBezTo>
                      <a:cubicBezTo>
                        <a:pt x="214308" y="79862"/>
                        <a:pt x="176215" y="39528"/>
                        <a:pt x="126918" y="39528"/>
                      </a:cubicBezTo>
                      <a:cubicBezTo>
                        <a:pt x="79862" y="39528"/>
                        <a:pt x="39528" y="77621"/>
                        <a:pt x="39528" y="126918"/>
                      </a:cubicBezTo>
                      <a:cubicBezTo>
                        <a:pt x="39528" y="176215"/>
                        <a:pt x="77621" y="214309"/>
                        <a:pt x="126918" y="21430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grpSp>
          <p:grpSp>
            <p:nvGrpSpPr>
              <p:cNvPr id="1704" name="Group 1703">
                <a:extLst>
                  <a:ext uri="{FF2B5EF4-FFF2-40B4-BE49-F238E27FC236}">
                    <a16:creationId xmlns:a16="http://schemas.microsoft.com/office/drawing/2014/main" id="{6B82EE4E-2BBF-4E7A-8D1D-A2263817275C}"/>
                  </a:ext>
                </a:extLst>
              </p:cNvPr>
              <p:cNvGrpSpPr/>
              <p:nvPr userDrawn="1"/>
            </p:nvGrpSpPr>
            <p:grpSpPr>
              <a:xfrm rot="10800000">
                <a:off x="-325422" y="879126"/>
                <a:ext cx="5620580" cy="6343702"/>
                <a:chOff x="6836840" y="-238575"/>
                <a:chExt cx="5620580" cy="6343702"/>
              </a:xfrm>
              <a:grpFill/>
            </p:grpSpPr>
            <p:sp>
              <p:nvSpPr>
                <p:cNvPr id="1705" name="Freeform: Shape 1704">
                  <a:extLst>
                    <a:ext uri="{FF2B5EF4-FFF2-40B4-BE49-F238E27FC236}">
                      <a16:creationId xmlns:a16="http://schemas.microsoft.com/office/drawing/2014/main" id="{6D264A06-4899-4531-B57B-94B8EDAB4B3F}"/>
                    </a:ext>
                  </a:extLst>
                </p:cNvPr>
                <p:cNvSpPr/>
                <p:nvPr/>
              </p:nvSpPr>
              <p:spPr>
                <a:xfrm rot="13711678">
                  <a:off x="10990086" y="6037904"/>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1208" y="39528"/>
                        <a:pt x="41208" y="39528"/>
                        <a:pt x="41208" y="39528"/>
                      </a:cubicBezTo>
                      <a:cubicBezTo>
                        <a:pt x="4120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06" name="Freeform: Shape 1705">
                  <a:extLst>
                    <a:ext uri="{FF2B5EF4-FFF2-40B4-BE49-F238E27FC236}">
                      <a16:creationId xmlns:a16="http://schemas.microsoft.com/office/drawing/2014/main" id="{0B104FAE-932B-425E-9546-18F06D348085}"/>
                    </a:ext>
                  </a:extLst>
                </p:cNvPr>
                <p:cNvSpPr/>
                <p:nvPr/>
              </p:nvSpPr>
              <p:spPr>
                <a:xfrm rot="13711678">
                  <a:off x="10851624" y="5881247"/>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07" name="Freeform: Shape 1706">
                  <a:extLst>
                    <a:ext uri="{FF2B5EF4-FFF2-40B4-BE49-F238E27FC236}">
                      <a16:creationId xmlns:a16="http://schemas.microsoft.com/office/drawing/2014/main" id="{682E811D-D746-48F4-9BDD-DF0227158BFC}"/>
                    </a:ext>
                  </a:extLst>
                </p:cNvPr>
                <p:cNvSpPr/>
                <p:nvPr/>
              </p:nvSpPr>
              <p:spPr>
                <a:xfrm rot="13711678">
                  <a:off x="10712956" y="5724357"/>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41769"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08" name="Freeform: Shape 1707">
                  <a:extLst>
                    <a:ext uri="{FF2B5EF4-FFF2-40B4-BE49-F238E27FC236}">
                      <a16:creationId xmlns:a16="http://schemas.microsoft.com/office/drawing/2014/main" id="{60FA221B-4233-41A7-9DA6-87DE8CAFD63A}"/>
                    </a:ext>
                  </a:extLst>
                </p:cNvPr>
                <p:cNvSpPr/>
                <p:nvPr/>
              </p:nvSpPr>
              <p:spPr>
                <a:xfrm rot="13711678">
                  <a:off x="10574576" y="5567793"/>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09" name="Freeform: Shape 1708">
                  <a:extLst>
                    <a:ext uri="{FF2B5EF4-FFF2-40B4-BE49-F238E27FC236}">
                      <a16:creationId xmlns:a16="http://schemas.microsoft.com/office/drawing/2014/main" id="{490DFB8A-43CE-4A1F-83D0-1D5CCC635FD2}"/>
                    </a:ext>
                  </a:extLst>
                </p:cNvPr>
                <p:cNvSpPr/>
                <p:nvPr/>
              </p:nvSpPr>
              <p:spPr>
                <a:xfrm rot="13711678">
                  <a:off x="10436114" y="5411136"/>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0" name="Freeform: Shape 1709">
                  <a:extLst>
                    <a:ext uri="{FF2B5EF4-FFF2-40B4-BE49-F238E27FC236}">
                      <a16:creationId xmlns:a16="http://schemas.microsoft.com/office/drawing/2014/main" id="{618F95C9-F996-42C0-A9FB-FBDE388A7D4C}"/>
                    </a:ext>
                  </a:extLst>
                </p:cNvPr>
                <p:cNvSpPr/>
                <p:nvPr/>
              </p:nvSpPr>
              <p:spPr>
                <a:xfrm rot="13711678">
                  <a:off x="10297445" y="5254246"/>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1" name="Freeform: Shape 1710">
                  <a:extLst>
                    <a:ext uri="{FF2B5EF4-FFF2-40B4-BE49-F238E27FC236}">
                      <a16:creationId xmlns:a16="http://schemas.microsoft.com/office/drawing/2014/main" id="{D5908620-CF06-4C27-88F8-7049CCED41A5}"/>
                    </a:ext>
                  </a:extLst>
                </p:cNvPr>
                <p:cNvSpPr/>
                <p:nvPr/>
              </p:nvSpPr>
              <p:spPr>
                <a:xfrm rot="13711678">
                  <a:off x="10159437" y="5098102"/>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2" name="Freeform: Shape 1711">
                  <a:extLst>
                    <a:ext uri="{FF2B5EF4-FFF2-40B4-BE49-F238E27FC236}">
                      <a16:creationId xmlns:a16="http://schemas.microsoft.com/office/drawing/2014/main" id="{880AA4A2-E07C-49CF-87BE-B052052E892E}"/>
                    </a:ext>
                  </a:extLst>
                </p:cNvPr>
                <p:cNvSpPr/>
                <p:nvPr/>
              </p:nvSpPr>
              <p:spPr>
                <a:xfrm rot="13711678">
                  <a:off x="10021057" y="4941538"/>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4120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3" name="Freeform: Shape 1712">
                  <a:extLst>
                    <a:ext uri="{FF2B5EF4-FFF2-40B4-BE49-F238E27FC236}">
                      <a16:creationId xmlns:a16="http://schemas.microsoft.com/office/drawing/2014/main" id="{181F9E73-A42D-48EA-B6B9-40B31AC37628}"/>
                    </a:ext>
                  </a:extLst>
                </p:cNvPr>
                <p:cNvSpPr/>
                <p:nvPr/>
              </p:nvSpPr>
              <p:spPr>
                <a:xfrm rot="13711678">
                  <a:off x="9882595" y="4784881"/>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4" name="Freeform: Shape 1713">
                  <a:extLst>
                    <a:ext uri="{FF2B5EF4-FFF2-40B4-BE49-F238E27FC236}">
                      <a16:creationId xmlns:a16="http://schemas.microsoft.com/office/drawing/2014/main" id="{BB8B8CF1-885F-485C-8F66-4E66C65D487D}"/>
                    </a:ext>
                  </a:extLst>
                </p:cNvPr>
                <p:cNvSpPr/>
                <p:nvPr/>
              </p:nvSpPr>
              <p:spPr>
                <a:xfrm rot="13711678">
                  <a:off x="9743927" y="4627991"/>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5" name="Freeform: Shape 1714">
                  <a:extLst>
                    <a:ext uri="{FF2B5EF4-FFF2-40B4-BE49-F238E27FC236}">
                      <a16:creationId xmlns:a16="http://schemas.microsoft.com/office/drawing/2014/main" id="{0A006611-D61F-4D78-BEA4-B55D4F80F21D}"/>
                    </a:ext>
                  </a:extLst>
                </p:cNvPr>
                <p:cNvSpPr/>
                <p:nvPr/>
              </p:nvSpPr>
              <p:spPr>
                <a:xfrm rot="13711678">
                  <a:off x="9605918" y="4471847"/>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6" name="Freeform: Shape 1715">
                  <a:extLst>
                    <a:ext uri="{FF2B5EF4-FFF2-40B4-BE49-F238E27FC236}">
                      <a16:creationId xmlns:a16="http://schemas.microsoft.com/office/drawing/2014/main" id="{D043BF84-3317-4279-A032-05A3EF97DEF7}"/>
                    </a:ext>
                  </a:extLst>
                </p:cNvPr>
                <p:cNvSpPr/>
                <p:nvPr/>
              </p:nvSpPr>
              <p:spPr>
                <a:xfrm rot="13711678">
                  <a:off x="9467538" y="4315283"/>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7" name="Freeform: Shape 1716">
                  <a:extLst>
                    <a:ext uri="{FF2B5EF4-FFF2-40B4-BE49-F238E27FC236}">
                      <a16:creationId xmlns:a16="http://schemas.microsoft.com/office/drawing/2014/main" id="{87F64F86-348B-4B6E-99EF-8CC758764C5B}"/>
                    </a:ext>
                  </a:extLst>
                </p:cNvPr>
                <p:cNvSpPr/>
                <p:nvPr/>
              </p:nvSpPr>
              <p:spPr>
                <a:xfrm rot="13711678">
                  <a:off x="9328416" y="4157880"/>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8" name="Freeform: Shape 1717">
                  <a:extLst>
                    <a:ext uri="{FF2B5EF4-FFF2-40B4-BE49-F238E27FC236}">
                      <a16:creationId xmlns:a16="http://schemas.microsoft.com/office/drawing/2014/main" id="{886B7973-F5C8-42BB-B8B5-6668B9CB3059}"/>
                    </a:ext>
                  </a:extLst>
                </p:cNvPr>
                <p:cNvSpPr/>
                <p:nvPr/>
              </p:nvSpPr>
              <p:spPr>
                <a:xfrm rot="13711678">
                  <a:off x="9190408" y="4001736"/>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19" name="Freeform: Shape 1718">
                  <a:extLst>
                    <a:ext uri="{FF2B5EF4-FFF2-40B4-BE49-F238E27FC236}">
                      <a16:creationId xmlns:a16="http://schemas.microsoft.com/office/drawing/2014/main" id="{B9B14EAD-45CB-4532-A4CF-07236476D146}"/>
                    </a:ext>
                  </a:extLst>
                </p:cNvPr>
                <p:cNvSpPr/>
                <p:nvPr/>
              </p:nvSpPr>
              <p:spPr>
                <a:xfrm rot="13711678">
                  <a:off x="9052028" y="3845172"/>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0" name="Freeform: Shape 1719">
                  <a:extLst>
                    <a:ext uri="{FF2B5EF4-FFF2-40B4-BE49-F238E27FC236}">
                      <a16:creationId xmlns:a16="http://schemas.microsoft.com/office/drawing/2014/main" id="{6BB7CEE3-D7C3-451E-844B-86C6B5BECADE}"/>
                    </a:ext>
                  </a:extLst>
                </p:cNvPr>
                <p:cNvSpPr/>
                <p:nvPr/>
              </p:nvSpPr>
              <p:spPr>
                <a:xfrm rot="13711678">
                  <a:off x="8913566" y="3688515"/>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1" name="Freeform: Shape 1720">
                  <a:extLst>
                    <a:ext uri="{FF2B5EF4-FFF2-40B4-BE49-F238E27FC236}">
                      <a16:creationId xmlns:a16="http://schemas.microsoft.com/office/drawing/2014/main" id="{D43C56B5-92D5-4FE4-9AD0-0012ACF4CE1A}"/>
                    </a:ext>
                  </a:extLst>
                </p:cNvPr>
                <p:cNvSpPr/>
                <p:nvPr/>
              </p:nvSpPr>
              <p:spPr>
                <a:xfrm rot="13711678">
                  <a:off x="8774897" y="3531625"/>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2" name="Freeform: Shape 1721">
                  <a:extLst>
                    <a:ext uri="{FF2B5EF4-FFF2-40B4-BE49-F238E27FC236}">
                      <a16:creationId xmlns:a16="http://schemas.microsoft.com/office/drawing/2014/main" id="{5B6A0C3D-3519-47F4-8EC1-6FDEB9699426}"/>
                    </a:ext>
                  </a:extLst>
                </p:cNvPr>
                <p:cNvSpPr/>
                <p:nvPr/>
              </p:nvSpPr>
              <p:spPr>
                <a:xfrm rot="13711678">
                  <a:off x="8636889" y="3375481"/>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3" name="Freeform: Shape 1722">
                  <a:extLst>
                    <a:ext uri="{FF2B5EF4-FFF2-40B4-BE49-F238E27FC236}">
                      <a16:creationId xmlns:a16="http://schemas.microsoft.com/office/drawing/2014/main" id="{4BED28E2-8A7F-41EC-9898-40C60B199E55}"/>
                    </a:ext>
                  </a:extLst>
                </p:cNvPr>
                <p:cNvSpPr/>
                <p:nvPr/>
              </p:nvSpPr>
              <p:spPr>
                <a:xfrm rot="13711678">
                  <a:off x="8498509" y="3218917"/>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4" name="Freeform: Shape 1723">
                  <a:extLst>
                    <a:ext uri="{FF2B5EF4-FFF2-40B4-BE49-F238E27FC236}">
                      <a16:creationId xmlns:a16="http://schemas.microsoft.com/office/drawing/2014/main" id="{C062F744-3418-4450-A106-57E35528B073}"/>
                    </a:ext>
                  </a:extLst>
                </p:cNvPr>
                <p:cNvSpPr/>
                <p:nvPr/>
              </p:nvSpPr>
              <p:spPr>
                <a:xfrm rot="13711678">
                  <a:off x="8360047" y="3062260"/>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2765"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5" name="Freeform: Shape 1724">
                  <a:extLst>
                    <a:ext uri="{FF2B5EF4-FFF2-40B4-BE49-F238E27FC236}">
                      <a16:creationId xmlns:a16="http://schemas.microsoft.com/office/drawing/2014/main" id="{1C55B38E-0E7D-4F31-B8C5-B1D81133C6C5}"/>
                    </a:ext>
                  </a:extLst>
                </p:cNvPr>
                <p:cNvSpPr/>
                <p:nvPr/>
              </p:nvSpPr>
              <p:spPr>
                <a:xfrm rot="13711678">
                  <a:off x="8221379" y="2905370"/>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6" name="Freeform: Shape 1725">
                  <a:extLst>
                    <a:ext uri="{FF2B5EF4-FFF2-40B4-BE49-F238E27FC236}">
                      <a16:creationId xmlns:a16="http://schemas.microsoft.com/office/drawing/2014/main" id="{C80C146B-1387-44E8-BDA2-BFDD7F90EE14}"/>
                    </a:ext>
                  </a:extLst>
                </p:cNvPr>
                <p:cNvSpPr/>
                <p:nvPr/>
              </p:nvSpPr>
              <p:spPr>
                <a:xfrm rot="13711678">
                  <a:off x="8082999" y="2748807"/>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7" name="Freeform: Shape 1726">
                  <a:extLst>
                    <a:ext uri="{FF2B5EF4-FFF2-40B4-BE49-F238E27FC236}">
                      <a16:creationId xmlns:a16="http://schemas.microsoft.com/office/drawing/2014/main" id="{7437F274-F66B-499B-AA01-0A25158FDCF7}"/>
                    </a:ext>
                  </a:extLst>
                </p:cNvPr>
                <p:cNvSpPr/>
                <p:nvPr/>
              </p:nvSpPr>
              <p:spPr>
                <a:xfrm rot="13711678">
                  <a:off x="7944537" y="2592150"/>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8" name="Freeform: Shape 1727">
                  <a:extLst>
                    <a:ext uri="{FF2B5EF4-FFF2-40B4-BE49-F238E27FC236}">
                      <a16:creationId xmlns:a16="http://schemas.microsoft.com/office/drawing/2014/main" id="{8CA712D5-5958-4A47-95D5-288FCF770484}"/>
                    </a:ext>
                  </a:extLst>
                </p:cNvPr>
                <p:cNvSpPr/>
                <p:nvPr/>
              </p:nvSpPr>
              <p:spPr>
                <a:xfrm rot="13711678">
                  <a:off x="7805868" y="2435259"/>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29" name="Freeform: Shape 1728">
                  <a:extLst>
                    <a:ext uri="{FF2B5EF4-FFF2-40B4-BE49-F238E27FC236}">
                      <a16:creationId xmlns:a16="http://schemas.microsoft.com/office/drawing/2014/main" id="{25739D58-B71E-43ED-BE99-A5B057E70288}"/>
                    </a:ext>
                  </a:extLst>
                </p:cNvPr>
                <p:cNvSpPr/>
                <p:nvPr/>
              </p:nvSpPr>
              <p:spPr>
                <a:xfrm rot="13711678">
                  <a:off x="7667860" y="2279115"/>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0" name="Freeform: Shape 1729">
                  <a:extLst>
                    <a:ext uri="{FF2B5EF4-FFF2-40B4-BE49-F238E27FC236}">
                      <a16:creationId xmlns:a16="http://schemas.microsoft.com/office/drawing/2014/main" id="{4447EAE8-7CE0-4D15-9346-4009415C5FB7}"/>
                    </a:ext>
                  </a:extLst>
                </p:cNvPr>
                <p:cNvSpPr/>
                <p:nvPr/>
              </p:nvSpPr>
              <p:spPr>
                <a:xfrm rot="13711678">
                  <a:off x="7529480" y="2122552"/>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1" name="Freeform: Shape 1730">
                  <a:extLst>
                    <a:ext uri="{FF2B5EF4-FFF2-40B4-BE49-F238E27FC236}">
                      <a16:creationId xmlns:a16="http://schemas.microsoft.com/office/drawing/2014/main" id="{D4ADF6A7-1303-46EA-8BCB-DCC53CFE4669}"/>
                    </a:ext>
                  </a:extLst>
                </p:cNvPr>
                <p:cNvSpPr/>
                <p:nvPr/>
              </p:nvSpPr>
              <p:spPr>
                <a:xfrm rot="13711678">
                  <a:off x="7391018" y="1965895"/>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2" name="Freeform: Shape 1731">
                  <a:extLst>
                    <a:ext uri="{FF2B5EF4-FFF2-40B4-BE49-F238E27FC236}">
                      <a16:creationId xmlns:a16="http://schemas.microsoft.com/office/drawing/2014/main" id="{1BA93859-8753-48B3-B557-71D8640584AE}"/>
                    </a:ext>
                  </a:extLst>
                </p:cNvPr>
                <p:cNvSpPr/>
                <p:nvPr/>
              </p:nvSpPr>
              <p:spPr>
                <a:xfrm rot="13711678">
                  <a:off x="7252349" y="1809004"/>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3" name="Freeform: Shape 1732">
                  <a:extLst>
                    <a:ext uri="{FF2B5EF4-FFF2-40B4-BE49-F238E27FC236}">
                      <a16:creationId xmlns:a16="http://schemas.microsoft.com/office/drawing/2014/main" id="{62C997F3-1D88-492D-AB2B-933B28E53DE5}"/>
                    </a:ext>
                  </a:extLst>
                </p:cNvPr>
                <p:cNvSpPr/>
                <p:nvPr/>
              </p:nvSpPr>
              <p:spPr>
                <a:xfrm rot="13711678">
                  <a:off x="7113970" y="1652441"/>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4" name="Freeform: Shape 1733">
                  <a:extLst>
                    <a:ext uri="{FF2B5EF4-FFF2-40B4-BE49-F238E27FC236}">
                      <a16:creationId xmlns:a16="http://schemas.microsoft.com/office/drawing/2014/main" id="{1673FDDE-7669-4718-9CA1-95C679BB2F0F}"/>
                    </a:ext>
                  </a:extLst>
                </p:cNvPr>
                <p:cNvSpPr/>
                <p:nvPr/>
              </p:nvSpPr>
              <p:spPr>
                <a:xfrm rot="13711678">
                  <a:off x="6975508" y="1495783"/>
                  <a:ext cx="67223" cy="67223"/>
                </a:xfrm>
                <a:custGeom>
                  <a:avLst/>
                  <a:gdLst>
                    <a:gd name="connsiteX0" fmla="*/ 40523 w 67223"/>
                    <a:gd name="connsiteY0" fmla="*/ 41769 h 67223"/>
                    <a:gd name="connsiteX1" fmla="*/ 40523 w 67223"/>
                    <a:gd name="connsiteY1" fmla="*/ 41769 h 67223"/>
                    <a:gd name="connsiteX2" fmla="*/ 40523 w 67223"/>
                    <a:gd name="connsiteY2" fmla="*/ 39528 h 67223"/>
                    <a:gd name="connsiteX3" fmla="*/ 40523 w 67223"/>
                    <a:gd name="connsiteY3" fmla="*/ 41769 h 67223"/>
                    <a:gd name="connsiteX4" fmla="*/ 40523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3" y="41769"/>
                      </a:moveTo>
                      <a:cubicBezTo>
                        <a:pt x="40523" y="41769"/>
                        <a:pt x="40523" y="41769"/>
                        <a:pt x="40523" y="41769"/>
                      </a:cubicBezTo>
                      <a:cubicBezTo>
                        <a:pt x="42764" y="39528"/>
                        <a:pt x="40523" y="39528"/>
                        <a:pt x="40523" y="39528"/>
                      </a:cubicBezTo>
                      <a:cubicBezTo>
                        <a:pt x="40523" y="39528"/>
                        <a:pt x="38283" y="39528"/>
                        <a:pt x="40523" y="41769"/>
                      </a:cubicBezTo>
                      <a:cubicBezTo>
                        <a:pt x="38283" y="41769"/>
                        <a:pt x="40523" y="41769"/>
                        <a:pt x="40523"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5" name="Freeform: Shape 1734">
                  <a:extLst>
                    <a:ext uri="{FF2B5EF4-FFF2-40B4-BE49-F238E27FC236}">
                      <a16:creationId xmlns:a16="http://schemas.microsoft.com/office/drawing/2014/main" id="{5D52B1F6-1ECC-48F1-825F-E011A4F7DAD8}"/>
                    </a:ext>
                  </a:extLst>
                </p:cNvPr>
                <p:cNvSpPr/>
                <p:nvPr/>
              </p:nvSpPr>
              <p:spPr>
                <a:xfrm rot="13711678">
                  <a:off x="6836840" y="1338893"/>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6" name="Freeform: Shape 1735">
                  <a:extLst>
                    <a:ext uri="{FF2B5EF4-FFF2-40B4-BE49-F238E27FC236}">
                      <a16:creationId xmlns:a16="http://schemas.microsoft.com/office/drawing/2014/main" id="{1EC8762A-79FE-499A-9B0A-07AC0ADF4E63}"/>
                    </a:ext>
                  </a:extLst>
                </p:cNvPr>
                <p:cNvSpPr/>
                <p:nvPr/>
              </p:nvSpPr>
              <p:spPr>
                <a:xfrm rot="13711678">
                  <a:off x="11076465" y="582772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41769"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7" name="Freeform: Shape 1736">
                  <a:extLst>
                    <a:ext uri="{FF2B5EF4-FFF2-40B4-BE49-F238E27FC236}">
                      <a16:creationId xmlns:a16="http://schemas.microsoft.com/office/drawing/2014/main" id="{3BE23246-9F93-40B5-A26E-C83F17C49F69}"/>
                    </a:ext>
                  </a:extLst>
                </p:cNvPr>
                <p:cNvSpPr/>
                <p:nvPr/>
              </p:nvSpPr>
              <p:spPr>
                <a:xfrm rot="13711678">
                  <a:off x="10936972" y="5669906"/>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8" name="Freeform: Shape 1737">
                  <a:extLst>
                    <a:ext uri="{FF2B5EF4-FFF2-40B4-BE49-F238E27FC236}">
                      <a16:creationId xmlns:a16="http://schemas.microsoft.com/office/drawing/2014/main" id="{8E108F2C-C7D5-4469-8AE7-A3700EACC5DC}"/>
                    </a:ext>
                  </a:extLst>
                </p:cNvPr>
                <p:cNvSpPr/>
                <p:nvPr/>
              </p:nvSpPr>
              <p:spPr>
                <a:xfrm rot="13711678">
                  <a:off x="10798964" y="551376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39" name="Freeform: Shape 1738">
                  <a:extLst>
                    <a:ext uri="{FF2B5EF4-FFF2-40B4-BE49-F238E27FC236}">
                      <a16:creationId xmlns:a16="http://schemas.microsoft.com/office/drawing/2014/main" id="{9C7BCB68-38AD-413A-A7DB-6532DAE0C090}"/>
                    </a:ext>
                  </a:extLst>
                </p:cNvPr>
                <p:cNvSpPr/>
                <p:nvPr/>
              </p:nvSpPr>
              <p:spPr>
                <a:xfrm rot="13711678">
                  <a:off x="10660954" y="535761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0" name="Freeform: Shape 1739">
                  <a:extLst>
                    <a:ext uri="{FF2B5EF4-FFF2-40B4-BE49-F238E27FC236}">
                      <a16:creationId xmlns:a16="http://schemas.microsoft.com/office/drawing/2014/main" id="{2736D401-2930-4DBE-AFAE-04DDDEF2C0B3}"/>
                    </a:ext>
                  </a:extLst>
                </p:cNvPr>
                <p:cNvSpPr/>
                <p:nvPr/>
              </p:nvSpPr>
              <p:spPr>
                <a:xfrm rot="13711678">
                  <a:off x="10522946" y="520147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1" name="Freeform: Shape 1740">
                  <a:extLst>
                    <a:ext uri="{FF2B5EF4-FFF2-40B4-BE49-F238E27FC236}">
                      <a16:creationId xmlns:a16="http://schemas.microsoft.com/office/drawing/2014/main" id="{DE442512-91CE-413B-85DA-D46542FB9B87}"/>
                    </a:ext>
                  </a:extLst>
                </p:cNvPr>
                <p:cNvSpPr/>
                <p:nvPr/>
              </p:nvSpPr>
              <p:spPr>
                <a:xfrm rot="13711678">
                  <a:off x="10383453" y="504365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2" name="Freeform: Shape 1741">
                  <a:extLst>
                    <a:ext uri="{FF2B5EF4-FFF2-40B4-BE49-F238E27FC236}">
                      <a16:creationId xmlns:a16="http://schemas.microsoft.com/office/drawing/2014/main" id="{9779590F-84CA-4CE0-9BAF-A44C5ACFE2C6}"/>
                    </a:ext>
                  </a:extLst>
                </p:cNvPr>
                <p:cNvSpPr/>
                <p:nvPr/>
              </p:nvSpPr>
              <p:spPr>
                <a:xfrm rot="13711678">
                  <a:off x="10245445" y="488750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3" name="Freeform: Shape 1742">
                  <a:extLst>
                    <a:ext uri="{FF2B5EF4-FFF2-40B4-BE49-F238E27FC236}">
                      <a16:creationId xmlns:a16="http://schemas.microsoft.com/office/drawing/2014/main" id="{B453E015-BA01-42C8-932D-2A323485AF4B}"/>
                    </a:ext>
                  </a:extLst>
                </p:cNvPr>
                <p:cNvSpPr/>
                <p:nvPr/>
              </p:nvSpPr>
              <p:spPr>
                <a:xfrm rot="13711678">
                  <a:off x="10107436" y="473136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4" name="Freeform: Shape 1743">
                  <a:extLst>
                    <a:ext uri="{FF2B5EF4-FFF2-40B4-BE49-F238E27FC236}">
                      <a16:creationId xmlns:a16="http://schemas.microsoft.com/office/drawing/2014/main" id="{E4E8EA10-5CCE-4C80-B84B-EF767593ED2B}"/>
                    </a:ext>
                  </a:extLst>
                </p:cNvPr>
                <p:cNvSpPr/>
                <p:nvPr/>
              </p:nvSpPr>
              <p:spPr>
                <a:xfrm rot="13711678">
                  <a:off x="9967943" y="4573540"/>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5" name="Freeform: Shape 1744">
                  <a:extLst>
                    <a:ext uri="{FF2B5EF4-FFF2-40B4-BE49-F238E27FC236}">
                      <a16:creationId xmlns:a16="http://schemas.microsoft.com/office/drawing/2014/main" id="{8B548828-9736-463B-9C7E-E7C981EC8461}"/>
                    </a:ext>
                  </a:extLst>
                </p:cNvPr>
                <p:cNvSpPr/>
                <p:nvPr/>
              </p:nvSpPr>
              <p:spPr>
                <a:xfrm rot="13711678">
                  <a:off x="9833098" y="4417592"/>
                  <a:ext cx="67223" cy="67223"/>
                </a:xfrm>
                <a:custGeom>
                  <a:avLst/>
                  <a:gdLst>
                    <a:gd name="connsiteX0" fmla="*/ 46250 w 67223"/>
                    <a:gd name="connsiteY0" fmla="*/ 46250 h 67223"/>
                    <a:gd name="connsiteX1" fmla="*/ 48491 w 67223"/>
                    <a:gd name="connsiteY1" fmla="*/ 44009 h 67223"/>
                    <a:gd name="connsiteX2" fmla="*/ 44009 w 67223"/>
                    <a:gd name="connsiteY2" fmla="*/ 39528 h 67223"/>
                    <a:gd name="connsiteX3" fmla="*/ 39528 w 67223"/>
                    <a:gd name="connsiteY3" fmla="*/ 44009 h 67223"/>
                    <a:gd name="connsiteX4" fmla="*/ 46250 w 67223"/>
                    <a:gd name="connsiteY4" fmla="*/ 46250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6250" y="46250"/>
                      </a:moveTo>
                      <a:cubicBezTo>
                        <a:pt x="48491" y="46250"/>
                        <a:pt x="48491" y="46250"/>
                        <a:pt x="48491" y="44009"/>
                      </a:cubicBezTo>
                      <a:cubicBezTo>
                        <a:pt x="48491" y="41769"/>
                        <a:pt x="46250" y="39528"/>
                        <a:pt x="44009" y="39528"/>
                      </a:cubicBezTo>
                      <a:cubicBezTo>
                        <a:pt x="41768" y="39528"/>
                        <a:pt x="39528" y="41769"/>
                        <a:pt x="39528" y="44009"/>
                      </a:cubicBezTo>
                      <a:cubicBezTo>
                        <a:pt x="41768" y="46250"/>
                        <a:pt x="44009" y="46250"/>
                        <a:pt x="46250" y="4625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6" name="Freeform: Shape 1745">
                  <a:extLst>
                    <a:ext uri="{FF2B5EF4-FFF2-40B4-BE49-F238E27FC236}">
                      <a16:creationId xmlns:a16="http://schemas.microsoft.com/office/drawing/2014/main" id="{AFBD1279-8EBB-46AA-A2CD-F9098C119407}"/>
                    </a:ext>
                  </a:extLst>
                </p:cNvPr>
                <p:cNvSpPr/>
                <p:nvPr/>
              </p:nvSpPr>
              <p:spPr>
                <a:xfrm rot="13711678">
                  <a:off x="9691926" y="426125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7" name="Freeform: Shape 1746">
                  <a:extLst>
                    <a:ext uri="{FF2B5EF4-FFF2-40B4-BE49-F238E27FC236}">
                      <a16:creationId xmlns:a16="http://schemas.microsoft.com/office/drawing/2014/main" id="{6BD07BD1-7FE9-4B3A-8469-328573122D5E}"/>
                    </a:ext>
                  </a:extLst>
                </p:cNvPr>
                <p:cNvSpPr/>
                <p:nvPr/>
              </p:nvSpPr>
              <p:spPr>
                <a:xfrm rot="13711678">
                  <a:off x="9553917" y="410510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8" name="Freeform: Shape 1747">
                  <a:extLst>
                    <a:ext uri="{FF2B5EF4-FFF2-40B4-BE49-F238E27FC236}">
                      <a16:creationId xmlns:a16="http://schemas.microsoft.com/office/drawing/2014/main" id="{8D533967-AB45-482E-8C26-3C01974FCFF9}"/>
                    </a:ext>
                  </a:extLst>
                </p:cNvPr>
                <p:cNvSpPr/>
                <p:nvPr/>
              </p:nvSpPr>
              <p:spPr>
                <a:xfrm rot="13711678">
                  <a:off x="9414424" y="394728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49" name="Freeform: Shape 1748">
                  <a:extLst>
                    <a:ext uri="{FF2B5EF4-FFF2-40B4-BE49-F238E27FC236}">
                      <a16:creationId xmlns:a16="http://schemas.microsoft.com/office/drawing/2014/main" id="{032D6409-F647-43CD-89E8-6ED1AA5B8B9E}"/>
                    </a:ext>
                  </a:extLst>
                </p:cNvPr>
                <p:cNvSpPr/>
                <p:nvPr/>
              </p:nvSpPr>
              <p:spPr>
                <a:xfrm rot="13711678">
                  <a:off x="9276416" y="379114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0" name="Freeform: Shape 1749">
                  <a:extLst>
                    <a:ext uri="{FF2B5EF4-FFF2-40B4-BE49-F238E27FC236}">
                      <a16:creationId xmlns:a16="http://schemas.microsoft.com/office/drawing/2014/main" id="{C8241C59-3C87-4370-A5AC-809348D6BAFF}"/>
                    </a:ext>
                  </a:extLst>
                </p:cNvPr>
                <p:cNvSpPr/>
                <p:nvPr/>
              </p:nvSpPr>
              <p:spPr>
                <a:xfrm rot="13711678">
                  <a:off x="9138407" y="363499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1" name="Freeform: Shape 1750">
                  <a:extLst>
                    <a:ext uri="{FF2B5EF4-FFF2-40B4-BE49-F238E27FC236}">
                      <a16:creationId xmlns:a16="http://schemas.microsoft.com/office/drawing/2014/main" id="{BA805D30-16F8-4575-B378-F1978444061D}"/>
                    </a:ext>
                  </a:extLst>
                </p:cNvPr>
                <p:cNvSpPr/>
                <p:nvPr/>
              </p:nvSpPr>
              <p:spPr>
                <a:xfrm rot="13711678">
                  <a:off x="8998914" y="347717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2" name="Freeform: Shape 1751">
                  <a:extLst>
                    <a:ext uri="{FF2B5EF4-FFF2-40B4-BE49-F238E27FC236}">
                      <a16:creationId xmlns:a16="http://schemas.microsoft.com/office/drawing/2014/main" id="{DB09F2C7-CE30-4CBB-97D8-C94CCF70B314}"/>
                    </a:ext>
                  </a:extLst>
                </p:cNvPr>
                <p:cNvSpPr/>
                <p:nvPr/>
              </p:nvSpPr>
              <p:spPr>
                <a:xfrm rot="13711678">
                  <a:off x="8860905" y="3321030"/>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3" name="Freeform: Shape 1752">
                  <a:extLst>
                    <a:ext uri="{FF2B5EF4-FFF2-40B4-BE49-F238E27FC236}">
                      <a16:creationId xmlns:a16="http://schemas.microsoft.com/office/drawing/2014/main" id="{B70680F2-06DC-4CD5-BE92-8BFACB506697}"/>
                    </a:ext>
                  </a:extLst>
                </p:cNvPr>
                <p:cNvSpPr/>
                <p:nvPr/>
              </p:nvSpPr>
              <p:spPr>
                <a:xfrm rot="13711678">
                  <a:off x="8722897" y="3164887"/>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4" name="Freeform: Shape 1753">
                  <a:extLst>
                    <a:ext uri="{FF2B5EF4-FFF2-40B4-BE49-F238E27FC236}">
                      <a16:creationId xmlns:a16="http://schemas.microsoft.com/office/drawing/2014/main" id="{EEB20DEB-9E75-45F1-BA70-BC182308B41F}"/>
                    </a:ext>
                  </a:extLst>
                </p:cNvPr>
                <p:cNvSpPr/>
                <p:nvPr/>
              </p:nvSpPr>
              <p:spPr>
                <a:xfrm rot="13711678">
                  <a:off x="8584888" y="300874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5" name="Freeform: Shape 1754">
                  <a:extLst>
                    <a:ext uri="{FF2B5EF4-FFF2-40B4-BE49-F238E27FC236}">
                      <a16:creationId xmlns:a16="http://schemas.microsoft.com/office/drawing/2014/main" id="{E99B7E68-E6BA-4131-AB44-CE0D87EFF47A}"/>
                    </a:ext>
                  </a:extLst>
                </p:cNvPr>
                <p:cNvSpPr/>
                <p:nvPr/>
              </p:nvSpPr>
              <p:spPr>
                <a:xfrm rot="13711678">
                  <a:off x="8445395" y="285091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6" name="Freeform: Shape 1755">
                  <a:extLst>
                    <a:ext uri="{FF2B5EF4-FFF2-40B4-BE49-F238E27FC236}">
                      <a16:creationId xmlns:a16="http://schemas.microsoft.com/office/drawing/2014/main" id="{27B115D1-4753-4220-A489-EAF2EBE0D6A6}"/>
                    </a:ext>
                  </a:extLst>
                </p:cNvPr>
                <p:cNvSpPr/>
                <p:nvPr/>
              </p:nvSpPr>
              <p:spPr>
                <a:xfrm rot="13711678">
                  <a:off x="8307386" y="269477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7" name="Freeform: Shape 1756">
                  <a:extLst>
                    <a:ext uri="{FF2B5EF4-FFF2-40B4-BE49-F238E27FC236}">
                      <a16:creationId xmlns:a16="http://schemas.microsoft.com/office/drawing/2014/main" id="{3C8139EE-4F63-40C2-B5CF-1C44287618A4}"/>
                    </a:ext>
                  </a:extLst>
                </p:cNvPr>
                <p:cNvSpPr/>
                <p:nvPr/>
              </p:nvSpPr>
              <p:spPr>
                <a:xfrm rot="13711678">
                  <a:off x="8169378" y="253863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8" name="Freeform: Shape 1757">
                  <a:extLst>
                    <a:ext uri="{FF2B5EF4-FFF2-40B4-BE49-F238E27FC236}">
                      <a16:creationId xmlns:a16="http://schemas.microsoft.com/office/drawing/2014/main" id="{30F12FA9-8353-435A-8CD1-3030763C64BD}"/>
                    </a:ext>
                  </a:extLst>
                </p:cNvPr>
                <p:cNvSpPr/>
                <p:nvPr/>
              </p:nvSpPr>
              <p:spPr>
                <a:xfrm rot="13711678">
                  <a:off x="8031369" y="2382488"/>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4010" y="48491"/>
                        <a:pt x="44010"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59" name="Freeform: Shape 1758">
                  <a:extLst>
                    <a:ext uri="{FF2B5EF4-FFF2-40B4-BE49-F238E27FC236}">
                      <a16:creationId xmlns:a16="http://schemas.microsoft.com/office/drawing/2014/main" id="{C96DFE79-A8D9-43DC-A0C9-63979A4868E6}"/>
                    </a:ext>
                  </a:extLst>
                </p:cNvPr>
                <p:cNvSpPr/>
                <p:nvPr/>
              </p:nvSpPr>
              <p:spPr>
                <a:xfrm rot="13711678">
                  <a:off x="7891876" y="222466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0" name="Freeform: Shape 1759">
                  <a:extLst>
                    <a:ext uri="{FF2B5EF4-FFF2-40B4-BE49-F238E27FC236}">
                      <a16:creationId xmlns:a16="http://schemas.microsoft.com/office/drawing/2014/main" id="{3828E00F-6AB5-40AD-90DF-8E7FDD80E29A}"/>
                    </a:ext>
                  </a:extLst>
                </p:cNvPr>
                <p:cNvSpPr/>
                <p:nvPr/>
              </p:nvSpPr>
              <p:spPr>
                <a:xfrm rot="13711678">
                  <a:off x="7753868" y="206852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1" name="Freeform: Shape 1760">
                  <a:extLst>
                    <a:ext uri="{FF2B5EF4-FFF2-40B4-BE49-F238E27FC236}">
                      <a16:creationId xmlns:a16="http://schemas.microsoft.com/office/drawing/2014/main" id="{F40FFAB3-A3B4-499D-8E84-DF6644DB6FFB}"/>
                    </a:ext>
                  </a:extLst>
                </p:cNvPr>
                <p:cNvSpPr/>
                <p:nvPr/>
              </p:nvSpPr>
              <p:spPr>
                <a:xfrm rot="13711678">
                  <a:off x="7615859" y="1912377"/>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1769" y="48491"/>
                        <a:pt x="44010"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2" name="Freeform: Shape 1761">
                  <a:extLst>
                    <a:ext uri="{FF2B5EF4-FFF2-40B4-BE49-F238E27FC236}">
                      <a16:creationId xmlns:a16="http://schemas.microsoft.com/office/drawing/2014/main" id="{D5B7993D-C7C6-47CD-8E72-A1CE15AE6EE3}"/>
                    </a:ext>
                  </a:extLst>
                </p:cNvPr>
                <p:cNvSpPr/>
                <p:nvPr/>
              </p:nvSpPr>
              <p:spPr>
                <a:xfrm rot="13711678">
                  <a:off x="7476366" y="175455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3" name="Freeform: Shape 1762">
                  <a:extLst>
                    <a:ext uri="{FF2B5EF4-FFF2-40B4-BE49-F238E27FC236}">
                      <a16:creationId xmlns:a16="http://schemas.microsoft.com/office/drawing/2014/main" id="{E095C82F-4C4A-4094-B5F9-E88A1924034E}"/>
                    </a:ext>
                  </a:extLst>
                </p:cNvPr>
                <p:cNvSpPr/>
                <p:nvPr/>
              </p:nvSpPr>
              <p:spPr>
                <a:xfrm rot="13711678">
                  <a:off x="7338357" y="159840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4" name="Freeform: Shape 1763">
                  <a:extLst>
                    <a:ext uri="{FF2B5EF4-FFF2-40B4-BE49-F238E27FC236}">
                      <a16:creationId xmlns:a16="http://schemas.microsoft.com/office/drawing/2014/main" id="{345CBD4B-AAC7-44A0-A9E8-023C3605E63D}"/>
                    </a:ext>
                  </a:extLst>
                </p:cNvPr>
                <p:cNvSpPr/>
                <p:nvPr/>
              </p:nvSpPr>
              <p:spPr>
                <a:xfrm rot="13711678">
                  <a:off x="7200349" y="1442266"/>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1769" y="48491"/>
                        <a:pt x="44010"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5" name="Freeform: Shape 1764">
                  <a:extLst>
                    <a:ext uri="{FF2B5EF4-FFF2-40B4-BE49-F238E27FC236}">
                      <a16:creationId xmlns:a16="http://schemas.microsoft.com/office/drawing/2014/main" id="{09600F17-7437-4970-A671-A0A130721668}"/>
                    </a:ext>
                  </a:extLst>
                </p:cNvPr>
                <p:cNvSpPr/>
                <p:nvPr/>
              </p:nvSpPr>
              <p:spPr>
                <a:xfrm rot="13711678">
                  <a:off x="7062340" y="128612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6" name="Freeform: Shape 1765">
                  <a:extLst>
                    <a:ext uri="{FF2B5EF4-FFF2-40B4-BE49-F238E27FC236}">
                      <a16:creationId xmlns:a16="http://schemas.microsoft.com/office/drawing/2014/main" id="{77AAD9C3-98B3-4433-BAC2-33E86E6B4504}"/>
                    </a:ext>
                  </a:extLst>
                </p:cNvPr>
                <p:cNvSpPr/>
                <p:nvPr/>
              </p:nvSpPr>
              <p:spPr>
                <a:xfrm rot="13711678">
                  <a:off x="6922848" y="112829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7" name="Freeform: Shape 1766">
                  <a:extLst>
                    <a:ext uri="{FF2B5EF4-FFF2-40B4-BE49-F238E27FC236}">
                      <a16:creationId xmlns:a16="http://schemas.microsoft.com/office/drawing/2014/main" id="{5A668455-C024-4D75-8312-EA07FE8BB1CD}"/>
                    </a:ext>
                  </a:extLst>
                </p:cNvPr>
                <p:cNvSpPr/>
                <p:nvPr/>
              </p:nvSpPr>
              <p:spPr>
                <a:xfrm rot="13711678">
                  <a:off x="11292127" y="574161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8" name="Freeform: Shape 1767">
                  <a:extLst>
                    <a:ext uri="{FF2B5EF4-FFF2-40B4-BE49-F238E27FC236}">
                      <a16:creationId xmlns:a16="http://schemas.microsoft.com/office/drawing/2014/main" id="{1271C19A-AA43-4D82-9A67-847C50908BEF}"/>
                    </a:ext>
                  </a:extLst>
                </p:cNvPr>
                <p:cNvSpPr/>
                <p:nvPr/>
              </p:nvSpPr>
              <p:spPr>
                <a:xfrm rot="13711678">
                  <a:off x="11154118" y="558546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69" name="Freeform: Shape 1768">
                  <a:extLst>
                    <a:ext uri="{FF2B5EF4-FFF2-40B4-BE49-F238E27FC236}">
                      <a16:creationId xmlns:a16="http://schemas.microsoft.com/office/drawing/2014/main" id="{5D23860B-6088-4724-B0A9-BA57F44E7E3B}"/>
                    </a:ext>
                  </a:extLst>
                </p:cNvPr>
                <p:cNvSpPr/>
                <p:nvPr/>
              </p:nvSpPr>
              <p:spPr>
                <a:xfrm rot="13711678">
                  <a:off x="11016109" y="5429325"/>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0" name="Freeform: Shape 1769">
                  <a:extLst>
                    <a:ext uri="{FF2B5EF4-FFF2-40B4-BE49-F238E27FC236}">
                      <a16:creationId xmlns:a16="http://schemas.microsoft.com/office/drawing/2014/main" id="{03A98EE8-9E5C-43CE-96D5-37730B8F89D6}"/>
                    </a:ext>
                  </a:extLst>
                </p:cNvPr>
                <p:cNvSpPr/>
                <p:nvPr/>
              </p:nvSpPr>
              <p:spPr>
                <a:xfrm rot="13711678">
                  <a:off x="10876617" y="527150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1" name="Freeform: Shape 1770">
                  <a:extLst>
                    <a:ext uri="{FF2B5EF4-FFF2-40B4-BE49-F238E27FC236}">
                      <a16:creationId xmlns:a16="http://schemas.microsoft.com/office/drawing/2014/main" id="{DA06BEBB-2947-457D-AD7E-BC3AF73D02EE}"/>
                    </a:ext>
                  </a:extLst>
                </p:cNvPr>
                <p:cNvSpPr/>
                <p:nvPr/>
              </p:nvSpPr>
              <p:spPr>
                <a:xfrm rot="13711678">
                  <a:off x="10738608" y="5115358"/>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2" name="Freeform: Shape 1771">
                  <a:extLst>
                    <a:ext uri="{FF2B5EF4-FFF2-40B4-BE49-F238E27FC236}">
                      <a16:creationId xmlns:a16="http://schemas.microsoft.com/office/drawing/2014/main" id="{123D0333-9E1A-4FC7-88B0-0B1973135BEF}"/>
                    </a:ext>
                  </a:extLst>
                </p:cNvPr>
                <p:cNvSpPr/>
                <p:nvPr/>
              </p:nvSpPr>
              <p:spPr>
                <a:xfrm rot="13711678">
                  <a:off x="10600599" y="4959214"/>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3" name="Freeform: Shape 1772">
                  <a:extLst>
                    <a:ext uri="{FF2B5EF4-FFF2-40B4-BE49-F238E27FC236}">
                      <a16:creationId xmlns:a16="http://schemas.microsoft.com/office/drawing/2014/main" id="{B99B850A-D900-4F86-AB41-0CAA7ABEBC75}"/>
                    </a:ext>
                  </a:extLst>
                </p:cNvPr>
                <p:cNvSpPr/>
                <p:nvPr/>
              </p:nvSpPr>
              <p:spPr>
                <a:xfrm rot="13711678">
                  <a:off x="10462590" y="4803070"/>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4176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4" name="Freeform: Shape 1773">
                  <a:extLst>
                    <a:ext uri="{FF2B5EF4-FFF2-40B4-BE49-F238E27FC236}">
                      <a16:creationId xmlns:a16="http://schemas.microsoft.com/office/drawing/2014/main" id="{BC9DE4B2-35A4-4F81-BCE3-68B060ABBBEC}"/>
                    </a:ext>
                  </a:extLst>
                </p:cNvPr>
                <p:cNvSpPr/>
                <p:nvPr/>
              </p:nvSpPr>
              <p:spPr>
                <a:xfrm rot="13711678">
                  <a:off x="10323098" y="4645247"/>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5" name="Freeform: Shape 1774">
                  <a:extLst>
                    <a:ext uri="{FF2B5EF4-FFF2-40B4-BE49-F238E27FC236}">
                      <a16:creationId xmlns:a16="http://schemas.microsoft.com/office/drawing/2014/main" id="{AB92FACE-D373-435D-B8DB-C4FD47066D63}"/>
                    </a:ext>
                  </a:extLst>
                </p:cNvPr>
                <p:cNvSpPr/>
                <p:nvPr/>
              </p:nvSpPr>
              <p:spPr>
                <a:xfrm rot="13711678">
                  <a:off x="10185089" y="448910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6" name="Freeform: Shape 1775">
                  <a:extLst>
                    <a:ext uri="{FF2B5EF4-FFF2-40B4-BE49-F238E27FC236}">
                      <a16:creationId xmlns:a16="http://schemas.microsoft.com/office/drawing/2014/main" id="{9F850802-EEFF-4B1A-8838-66689E3CAC5B}"/>
                    </a:ext>
                  </a:extLst>
                </p:cNvPr>
                <p:cNvSpPr/>
                <p:nvPr/>
              </p:nvSpPr>
              <p:spPr>
                <a:xfrm rot="13711678">
                  <a:off x="10047080" y="433295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7" name="Freeform: Shape 1776">
                  <a:extLst>
                    <a:ext uri="{FF2B5EF4-FFF2-40B4-BE49-F238E27FC236}">
                      <a16:creationId xmlns:a16="http://schemas.microsoft.com/office/drawing/2014/main" id="{83AAF9CC-DD0E-41AC-8F65-F373BCEE5C9F}"/>
                    </a:ext>
                  </a:extLst>
                </p:cNvPr>
                <p:cNvSpPr/>
                <p:nvPr/>
              </p:nvSpPr>
              <p:spPr>
                <a:xfrm rot="13711678">
                  <a:off x="9909072" y="4176815"/>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8" name="Freeform: Shape 1777">
                  <a:extLst>
                    <a:ext uri="{FF2B5EF4-FFF2-40B4-BE49-F238E27FC236}">
                      <a16:creationId xmlns:a16="http://schemas.microsoft.com/office/drawing/2014/main" id="{283E06CD-759D-4F87-9B79-776F823FE418}"/>
                    </a:ext>
                  </a:extLst>
                </p:cNvPr>
                <p:cNvSpPr/>
                <p:nvPr/>
              </p:nvSpPr>
              <p:spPr>
                <a:xfrm rot="13711678">
                  <a:off x="9769579" y="401899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79" name="Freeform: Shape 1778">
                  <a:extLst>
                    <a:ext uri="{FF2B5EF4-FFF2-40B4-BE49-F238E27FC236}">
                      <a16:creationId xmlns:a16="http://schemas.microsoft.com/office/drawing/2014/main" id="{6E8BADF6-E04D-48C6-A75F-3DCF1512648A}"/>
                    </a:ext>
                  </a:extLst>
                </p:cNvPr>
                <p:cNvSpPr/>
                <p:nvPr/>
              </p:nvSpPr>
              <p:spPr>
                <a:xfrm rot="13711678">
                  <a:off x="9631570" y="3862848"/>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0" name="Freeform: Shape 1779">
                  <a:extLst>
                    <a:ext uri="{FF2B5EF4-FFF2-40B4-BE49-F238E27FC236}">
                      <a16:creationId xmlns:a16="http://schemas.microsoft.com/office/drawing/2014/main" id="{E3140177-6997-464F-A4C8-664AF47F794F}"/>
                    </a:ext>
                  </a:extLst>
                </p:cNvPr>
                <p:cNvSpPr/>
                <p:nvPr/>
              </p:nvSpPr>
              <p:spPr>
                <a:xfrm rot="13711678">
                  <a:off x="9493561" y="3706704"/>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1" name="Freeform: Shape 1780">
                  <a:extLst>
                    <a:ext uri="{FF2B5EF4-FFF2-40B4-BE49-F238E27FC236}">
                      <a16:creationId xmlns:a16="http://schemas.microsoft.com/office/drawing/2014/main" id="{EF23B1AB-179D-4923-BCAB-5D717A20AEF5}"/>
                    </a:ext>
                  </a:extLst>
                </p:cNvPr>
                <p:cNvSpPr/>
                <p:nvPr/>
              </p:nvSpPr>
              <p:spPr>
                <a:xfrm rot="13711678">
                  <a:off x="9354069" y="3548881"/>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2" name="Freeform: Shape 1781">
                  <a:extLst>
                    <a:ext uri="{FF2B5EF4-FFF2-40B4-BE49-F238E27FC236}">
                      <a16:creationId xmlns:a16="http://schemas.microsoft.com/office/drawing/2014/main" id="{83ED5F54-9B40-49CD-BC5C-41B0096BD808}"/>
                    </a:ext>
                  </a:extLst>
                </p:cNvPr>
                <p:cNvSpPr/>
                <p:nvPr/>
              </p:nvSpPr>
              <p:spPr>
                <a:xfrm rot="13711678">
                  <a:off x="9216060" y="339273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3" name="Freeform: Shape 1782">
                  <a:extLst>
                    <a:ext uri="{FF2B5EF4-FFF2-40B4-BE49-F238E27FC236}">
                      <a16:creationId xmlns:a16="http://schemas.microsoft.com/office/drawing/2014/main" id="{90C7A529-C5D8-47C0-AF03-39349A17AF39}"/>
                    </a:ext>
                  </a:extLst>
                </p:cNvPr>
                <p:cNvSpPr/>
                <p:nvPr/>
              </p:nvSpPr>
              <p:spPr>
                <a:xfrm rot="13711678">
                  <a:off x="9078052" y="3236593"/>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4" name="Freeform: Shape 1783">
                  <a:extLst>
                    <a:ext uri="{FF2B5EF4-FFF2-40B4-BE49-F238E27FC236}">
                      <a16:creationId xmlns:a16="http://schemas.microsoft.com/office/drawing/2014/main" id="{67D036EE-606D-465B-A78E-BF89F7F83C8F}"/>
                    </a:ext>
                  </a:extLst>
                </p:cNvPr>
                <p:cNvSpPr/>
                <p:nvPr/>
              </p:nvSpPr>
              <p:spPr>
                <a:xfrm rot="13711678">
                  <a:off x="8940042" y="3080449"/>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5" name="Freeform: Shape 1784">
                  <a:extLst>
                    <a:ext uri="{FF2B5EF4-FFF2-40B4-BE49-F238E27FC236}">
                      <a16:creationId xmlns:a16="http://schemas.microsoft.com/office/drawing/2014/main" id="{7BAD18F8-362D-4B34-8308-084672488C2A}"/>
                    </a:ext>
                  </a:extLst>
                </p:cNvPr>
                <p:cNvSpPr/>
                <p:nvPr/>
              </p:nvSpPr>
              <p:spPr>
                <a:xfrm rot="13711678">
                  <a:off x="8800550" y="292262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6" name="Freeform: Shape 1785">
                  <a:extLst>
                    <a:ext uri="{FF2B5EF4-FFF2-40B4-BE49-F238E27FC236}">
                      <a16:creationId xmlns:a16="http://schemas.microsoft.com/office/drawing/2014/main" id="{5B4ED2C5-4B3C-4BFF-BB8C-2D3AB89F4BC6}"/>
                    </a:ext>
                  </a:extLst>
                </p:cNvPr>
                <p:cNvSpPr/>
                <p:nvPr/>
              </p:nvSpPr>
              <p:spPr>
                <a:xfrm rot="13711678">
                  <a:off x="8662541" y="2766482"/>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7" name="Freeform: Shape 1786">
                  <a:extLst>
                    <a:ext uri="{FF2B5EF4-FFF2-40B4-BE49-F238E27FC236}">
                      <a16:creationId xmlns:a16="http://schemas.microsoft.com/office/drawing/2014/main" id="{96F3D76E-F663-4655-B807-B609E3C133AA}"/>
                    </a:ext>
                  </a:extLst>
                </p:cNvPr>
                <p:cNvSpPr/>
                <p:nvPr/>
              </p:nvSpPr>
              <p:spPr>
                <a:xfrm rot="13711678">
                  <a:off x="8524532" y="2610338"/>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8" name="Freeform: Shape 1787">
                  <a:extLst>
                    <a:ext uri="{FF2B5EF4-FFF2-40B4-BE49-F238E27FC236}">
                      <a16:creationId xmlns:a16="http://schemas.microsoft.com/office/drawing/2014/main" id="{D8189EE2-71A9-4387-8D02-0EB2DB6BEC2D}"/>
                    </a:ext>
                  </a:extLst>
                </p:cNvPr>
                <p:cNvSpPr/>
                <p:nvPr/>
              </p:nvSpPr>
              <p:spPr>
                <a:xfrm rot="13711678">
                  <a:off x="8385040" y="245251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89" name="Freeform: Shape 1788">
                  <a:extLst>
                    <a:ext uri="{FF2B5EF4-FFF2-40B4-BE49-F238E27FC236}">
                      <a16:creationId xmlns:a16="http://schemas.microsoft.com/office/drawing/2014/main" id="{1318F6CA-B786-4BC4-898A-96BBE4A2A819}"/>
                    </a:ext>
                  </a:extLst>
                </p:cNvPr>
                <p:cNvSpPr/>
                <p:nvPr/>
              </p:nvSpPr>
              <p:spPr>
                <a:xfrm rot="13711678">
                  <a:off x="8247031" y="229637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0" name="Freeform: Shape 1789">
                  <a:extLst>
                    <a:ext uri="{FF2B5EF4-FFF2-40B4-BE49-F238E27FC236}">
                      <a16:creationId xmlns:a16="http://schemas.microsoft.com/office/drawing/2014/main" id="{9C38C263-A332-4A9E-85BD-65F73743C276}"/>
                    </a:ext>
                  </a:extLst>
                </p:cNvPr>
                <p:cNvSpPr/>
                <p:nvPr/>
              </p:nvSpPr>
              <p:spPr>
                <a:xfrm rot="13711678">
                  <a:off x="8109022" y="214022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1" name="Freeform: Shape 1790">
                  <a:extLst>
                    <a:ext uri="{FF2B5EF4-FFF2-40B4-BE49-F238E27FC236}">
                      <a16:creationId xmlns:a16="http://schemas.microsoft.com/office/drawing/2014/main" id="{D6BDCECC-D8EB-46DD-92B6-DB0A2C6B6E0F}"/>
                    </a:ext>
                  </a:extLst>
                </p:cNvPr>
                <p:cNvSpPr/>
                <p:nvPr/>
              </p:nvSpPr>
              <p:spPr>
                <a:xfrm rot="13711678">
                  <a:off x="7971013" y="198408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4176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2" name="Freeform: Shape 1791">
                  <a:extLst>
                    <a:ext uri="{FF2B5EF4-FFF2-40B4-BE49-F238E27FC236}">
                      <a16:creationId xmlns:a16="http://schemas.microsoft.com/office/drawing/2014/main" id="{ADB974FF-358F-41D9-AAC4-E2560D28A741}"/>
                    </a:ext>
                  </a:extLst>
                </p:cNvPr>
                <p:cNvSpPr/>
                <p:nvPr/>
              </p:nvSpPr>
              <p:spPr>
                <a:xfrm rot="13711678">
                  <a:off x="7831521" y="1826260"/>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3" name="Freeform: Shape 1792">
                  <a:extLst>
                    <a:ext uri="{FF2B5EF4-FFF2-40B4-BE49-F238E27FC236}">
                      <a16:creationId xmlns:a16="http://schemas.microsoft.com/office/drawing/2014/main" id="{42D5841D-8304-4AAB-B628-BFF9BBDC57F8}"/>
                    </a:ext>
                  </a:extLst>
                </p:cNvPr>
                <p:cNvSpPr/>
                <p:nvPr/>
              </p:nvSpPr>
              <p:spPr>
                <a:xfrm rot="13711678">
                  <a:off x="7693512" y="167011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4" name="Freeform: Shape 1793">
                  <a:extLst>
                    <a:ext uri="{FF2B5EF4-FFF2-40B4-BE49-F238E27FC236}">
                      <a16:creationId xmlns:a16="http://schemas.microsoft.com/office/drawing/2014/main" id="{0866423C-B055-412C-9899-E952CBF40056}"/>
                    </a:ext>
                  </a:extLst>
                </p:cNvPr>
                <p:cNvSpPr/>
                <p:nvPr/>
              </p:nvSpPr>
              <p:spPr>
                <a:xfrm rot="13711678">
                  <a:off x="7555504" y="151397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1" y="52972"/>
                        <a:pt x="52972" y="50732"/>
                        <a:pt x="52972" y="46250"/>
                      </a:cubicBezTo>
                      <a:cubicBezTo>
                        <a:pt x="52972" y="41769"/>
                        <a:pt x="50731" y="39528"/>
                        <a:pt x="46250" y="39528"/>
                      </a:cubicBezTo>
                      <a:cubicBezTo>
                        <a:pt x="41768"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5" name="Freeform: Shape 1794">
                  <a:extLst>
                    <a:ext uri="{FF2B5EF4-FFF2-40B4-BE49-F238E27FC236}">
                      <a16:creationId xmlns:a16="http://schemas.microsoft.com/office/drawing/2014/main" id="{218DCEA6-4894-417B-8781-6131124F17F7}"/>
                    </a:ext>
                  </a:extLst>
                </p:cNvPr>
                <p:cNvSpPr/>
                <p:nvPr/>
              </p:nvSpPr>
              <p:spPr>
                <a:xfrm rot="13711678">
                  <a:off x="7416010" y="135614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6" name="Freeform: Shape 1795">
                  <a:extLst>
                    <a:ext uri="{FF2B5EF4-FFF2-40B4-BE49-F238E27FC236}">
                      <a16:creationId xmlns:a16="http://schemas.microsoft.com/office/drawing/2014/main" id="{571BBB65-2434-46CF-9A07-D4AF3D3184C7}"/>
                    </a:ext>
                  </a:extLst>
                </p:cNvPr>
                <p:cNvSpPr/>
                <p:nvPr/>
              </p:nvSpPr>
              <p:spPr>
                <a:xfrm rot="13711678">
                  <a:off x="7278002" y="1200005"/>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7" name="Freeform: Shape 1796">
                  <a:extLst>
                    <a:ext uri="{FF2B5EF4-FFF2-40B4-BE49-F238E27FC236}">
                      <a16:creationId xmlns:a16="http://schemas.microsoft.com/office/drawing/2014/main" id="{769D4879-E739-466D-9A7A-2454AC1B269F}"/>
                    </a:ext>
                  </a:extLst>
                </p:cNvPr>
                <p:cNvSpPr/>
                <p:nvPr/>
              </p:nvSpPr>
              <p:spPr>
                <a:xfrm rot="13711678">
                  <a:off x="7139993" y="104386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10"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8" name="Freeform: Shape 1797">
                  <a:extLst>
                    <a:ext uri="{FF2B5EF4-FFF2-40B4-BE49-F238E27FC236}">
                      <a16:creationId xmlns:a16="http://schemas.microsoft.com/office/drawing/2014/main" id="{243B5F4F-82BF-488B-B82E-29FDA56AB190}"/>
                    </a:ext>
                  </a:extLst>
                </p:cNvPr>
                <p:cNvSpPr/>
                <p:nvPr/>
              </p:nvSpPr>
              <p:spPr>
                <a:xfrm rot="13711678">
                  <a:off x="7001985" y="88771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799" name="Freeform: Shape 1798">
                  <a:extLst>
                    <a:ext uri="{FF2B5EF4-FFF2-40B4-BE49-F238E27FC236}">
                      <a16:creationId xmlns:a16="http://schemas.microsoft.com/office/drawing/2014/main" id="{305F56A5-EDB6-4581-9103-320CA585FAA9}"/>
                    </a:ext>
                  </a:extLst>
                </p:cNvPr>
                <p:cNvSpPr/>
                <p:nvPr/>
              </p:nvSpPr>
              <p:spPr>
                <a:xfrm rot="13711678">
                  <a:off x="6862492" y="729894"/>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0" name="Freeform: Shape 1799">
                  <a:extLst>
                    <a:ext uri="{FF2B5EF4-FFF2-40B4-BE49-F238E27FC236}">
                      <a16:creationId xmlns:a16="http://schemas.microsoft.com/office/drawing/2014/main" id="{F7E26974-6BD9-4FF8-8E67-705EB97ED20F}"/>
                    </a:ext>
                  </a:extLst>
                </p:cNvPr>
                <p:cNvSpPr/>
                <p:nvPr/>
              </p:nvSpPr>
              <p:spPr>
                <a:xfrm rot="13711678">
                  <a:off x="11379813" y="552953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1" name="Freeform: Shape 1800">
                  <a:extLst>
                    <a:ext uri="{FF2B5EF4-FFF2-40B4-BE49-F238E27FC236}">
                      <a16:creationId xmlns:a16="http://schemas.microsoft.com/office/drawing/2014/main" id="{F2AD63DC-FDEE-4BFA-A692-3BCE209447FD}"/>
                    </a:ext>
                  </a:extLst>
                </p:cNvPr>
                <p:cNvSpPr/>
                <p:nvPr/>
              </p:nvSpPr>
              <p:spPr>
                <a:xfrm rot="13711678">
                  <a:off x="11240706" y="5372148"/>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1" y="57454"/>
                        <a:pt x="49074"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2" name="Freeform: Shape 1801">
                  <a:extLst>
                    <a:ext uri="{FF2B5EF4-FFF2-40B4-BE49-F238E27FC236}">
                      <a16:creationId xmlns:a16="http://schemas.microsoft.com/office/drawing/2014/main" id="{D2C4B455-3C0A-4E25-B553-BFB5EB56F7E3}"/>
                    </a:ext>
                  </a:extLst>
                </p:cNvPr>
                <p:cNvSpPr/>
                <p:nvPr/>
              </p:nvSpPr>
              <p:spPr>
                <a:xfrm rot="13711678">
                  <a:off x="11102311" y="521556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3" name="Freeform: Shape 1802">
                  <a:extLst>
                    <a:ext uri="{FF2B5EF4-FFF2-40B4-BE49-F238E27FC236}">
                      <a16:creationId xmlns:a16="http://schemas.microsoft.com/office/drawing/2014/main" id="{9DAD292A-451D-4333-A021-65FACE2F2634}"/>
                    </a:ext>
                  </a:extLst>
                </p:cNvPr>
                <p:cNvSpPr/>
                <p:nvPr/>
              </p:nvSpPr>
              <p:spPr>
                <a:xfrm rot="13711678">
                  <a:off x="10964303" y="505942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4" name="Freeform: Shape 1803">
                  <a:extLst>
                    <a:ext uri="{FF2B5EF4-FFF2-40B4-BE49-F238E27FC236}">
                      <a16:creationId xmlns:a16="http://schemas.microsoft.com/office/drawing/2014/main" id="{09F6EDEE-3F72-42E7-8757-D656162127C1}"/>
                    </a:ext>
                  </a:extLst>
                </p:cNvPr>
                <p:cNvSpPr/>
                <p:nvPr/>
              </p:nvSpPr>
              <p:spPr>
                <a:xfrm rot="13711678">
                  <a:off x="10826294" y="490328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5" name="Freeform: Shape 1804">
                  <a:extLst>
                    <a:ext uri="{FF2B5EF4-FFF2-40B4-BE49-F238E27FC236}">
                      <a16:creationId xmlns:a16="http://schemas.microsoft.com/office/drawing/2014/main" id="{ED0A6591-9698-4B3C-AA24-46330E415DAF}"/>
                    </a:ext>
                  </a:extLst>
                </p:cNvPr>
                <p:cNvSpPr/>
                <p:nvPr/>
              </p:nvSpPr>
              <p:spPr>
                <a:xfrm rot="13711678">
                  <a:off x="10686802" y="474545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6" name="Freeform: Shape 1805">
                  <a:extLst>
                    <a:ext uri="{FF2B5EF4-FFF2-40B4-BE49-F238E27FC236}">
                      <a16:creationId xmlns:a16="http://schemas.microsoft.com/office/drawing/2014/main" id="{A86ADD91-3C45-4DC1-88D5-936857558EF2}"/>
                    </a:ext>
                  </a:extLst>
                </p:cNvPr>
                <p:cNvSpPr/>
                <p:nvPr/>
              </p:nvSpPr>
              <p:spPr>
                <a:xfrm rot="13711678">
                  <a:off x="10548793" y="458931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7" name="Freeform: Shape 1806">
                  <a:extLst>
                    <a:ext uri="{FF2B5EF4-FFF2-40B4-BE49-F238E27FC236}">
                      <a16:creationId xmlns:a16="http://schemas.microsoft.com/office/drawing/2014/main" id="{B2FE9FA6-5E4D-43AA-A27A-60F1AF73DB91}"/>
                    </a:ext>
                  </a:extLst>
                </p:cNvPr>
                <p:cNvSpPr/>
                <p:nvPr/>
              </p:nvSpPr>
              <p:spPr>
                <a:xfrm rot="13711678">
                  <a:off x="10410784" y="4433169"/>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8" name="Freeform: Shape 1807">
                  <a:extLst>
                    <a:ext uri="{FF2B5EF4-FFF2-40B4-BE49-F238E27FC236}">
                      <a16:creationId xmlns:a16="http://schemas.microsoft.com/office/drawing/2014/main" id="{2A862FE8-3E76-4B37-BB26-9D24BF5CA075}"/>
                    </a:ext>
                  </a:extLst>
                </p:cNvPr>
                <p:cNvSpPr/>
                <p:nvPr/>
              </p:nvSpPr>
              <p:spPr>
                <a:xfrm rot="13711678">
                  <a:off x="10271677" y="4275783"/>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09" name="Freeform: Shape 1808">
                  <a:extLst>
                    <a:ext uri="{FF2B5EF4-FFF2-40B4-BE49-F238E27FC236}">
                      <a16:creationId xmlns:a16="http://schemas.microsoft.com/office/drawing/2014/main" id="{9E6B985A-2658-4DCD-A0EE-4261A5C3A810}"/>
                    </a:ext>
                  </a:extLst>
                </p:cNvPr>
                <p:cNvSpPr/>
                <p:nvPr/>
              </p:nvSpPr>
              <p:spPr>
                <a:xfrm rot="13711678">
                  <a:off x="10133282" y="411920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0" name="Freeform: Shape 1809">
                  <a:extLst>
                    <a:ext uri="{FF2B5EF4-FFF2-40B4-BE49-F238E27FC236}">
                      <a16:creationId xmlns:a16="http://schemas.microsoft.com/office/drawing/2014/main" id="{A8719628-1E73-4A58-8575-FA971D0934EB}"/>
                    </a:ext>
                  </a:extLst>
                </p:cNvPr>
                <p:cNvSpPr/>
                <p:nvPr/>
              </p:nvSpPr>
              <p:spPr>
                <a:xfrm rot="13711678">
                  <a:off x="9995274" y="396305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1" name="Freeform: Shape 1810">
                  <a:extLst>
                    <a:ext uri="{FF2B5EF4-FFF2-40B4-BE49-F238E27FC236}">
                      <a16:creationId xmlns:a16="http://schemas.microsoft.com/office/drawing/2014/main" id="{AC5F84A7-92A1-4FC2-BDA4-5EB61C2C30DB}"/>
                    </a:ext>
                  </a:extLst>
                </p:cNvPr>
                <p:cNvSpPr/>
                <p:nvPr/>
              </p:nvSpPr>
              <p:spPr>
                <a:xfrm rot="13711678">
                  <a:off x="9857265" y="380691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2" name="Freeform: Shape 1811">
                  <a:extLst>
                    <a:ext uri="{FF2B5EF4-FFF2-40B4-BE49-F238E27FC236}">
                      <a16:creationId xmlns:a16="http://schemas.microsoft.com/office/drawing/2014/main" id="{B0B0B22A-50E0-4453-B294-187C6BFD7D05}"/>
                    </a:ext>
                  </a:extLst>
                </p:cNvPr>
                <p:cNvSpPr/>
                <p:nvPr/>
              </p:nvSpPr>
              <p:spPr>
                <a:xfrm rot="13711678">
                  <a:off x="9717773" y="364909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3" name="Freeform: Shape 1812">
                  <a:extLst>
                    <a:ext uri="{FF2B5EF4-FFF2-40B4-BE49-F238E27FC236}">
                      <a16:creationId xmlns:a16="http://schemas.microsoft.com/office/drawing/2014/main" id="{A05DA38E-7413-473C-AFE7-2B67E29E01D8}"/>
                    </a:ext>
                  </a:extLst>
                </p:cNvPr>
                <p:cNvSpPr/>
                <p:nvPr/>
              </p:nvSpPr>
              <p:spPr>
                <a:xfrm rot="13711678">
                  <a:off x="9579763" y="349294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4" name="Freeform: Shape 1813">
                  <a:extLst>
                    <a:ext uri="{FF2B5EF4-FFF2-40B4-BE49-F238E27FC236}">
                      <a16:creationId xmlns:a16="http://schemas.microsoft.com/office/drawing/2014/main" id="{95398CF0-314C-4167-BEBD-EBAC3C521A85}"/>
                    </a:ext>
                  </a:extLst>
                </p:cNvPr>
                <p:cNvSpPr/>
                <p:nvPr/>
              </p:nvSpPr>
              <p:spPr>
                <a:xfrm rot="13711678">
                  <a:off x="9441755" y="333680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5" name="Freeform: Shape 1814">
                  <a:extLst>
                    <a:ext uri="{FF2B5EF4-FFF2-40B4-BE49-F238E27FC236}">
                      <a16:creationId xmlns:a16="http://schemas.microsoft.com/office/drawing/2014/main" id="{77F37B6A-90A8-429A-B9B0-B00198865745}"/>
                    </a:ext>
                  </a:extLst>
                </p:cNvPr>
                <p:cNvSpPr/>
                <p:nvPr/>
              </p:nvSpPr>
              <p:spPr>
                <a:xfrm rot="13711678">
                  <a:off x="9302648" y="3179417"/>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6" name="Freeform: Shape 1815">
                  <a:extLst>
                    <a:ext uri="{FF2B5EF4-FFF2-40B4-BE49-F238E27FC236}">
                      <a16:creationId xmlns:a16="http://schemas.microsoft.com/office/drawing/2014/main" id="{2E2C19AE-D4AA-4DE7-9BC1-F7F280C398A3}"/>
                    </a:ext>
                  </a:extLst>
                </p:cNvPr>
                <p:cNvSpPr/>
                <p:nvPr/>
              </p:nvSpPr>
              <p:spPr>
                <a:xfrm rot="13711678">
                  <a:off x="9164254" y="3022836"/>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7" name="Freeform: Shape 1816">
                  <a:extLst>
                    <a:ext uri="{FF2B5EF4-FFF2-40B4-BE49-F238E27FC236}">
                      <a16:creationId xmlns:a16="http://schemas.microsoft.com/office/drawing/2014/main" id="{5C2D886B-48A5-42F9-A7B0-39264108FF3A}"/>
                    </a:ext>
                  </a:extLst>
                </p:cNvPr>
                <p:cNvSpPr/>
                <p:nvPr/>
              </p:nvSpPr>
              <p:spPr>
                <a:xfrm rot="13711678">
                  <a:off x="9026244" y="286669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8" name="Freeform: Shape 1817">
                  <a:extLst>
                    <a:ext uri="{FF2B5EF4-FFF2-40B4-BE49-F238E27FC236}">
                      <a16:creationId xmlns:a16="http://schemas.microsoft.com/office/drawing/2014/main" id="{A9C09A1E-516C-4D4F-8BFF-3472543F73B7}"/>
                    </a:ext>
                  </a:extLst>
                </p:cNvPr>
                <p:cNvSpPr/>
                <p:nvPr/>
              </p:nvSpPr>
              <p:spPr>
                <a:xfrm rot="13711678">
                  <a:off x="8888236" y="271054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19" name="Freeform: Shape 1818">
                  <a:extLst>
                    <a:ext uri="{FF2B5EF4-FFF2-40B4-BE49-F238E27FC236}">
                      <a16:creationId xmlns:a16="http://schemas.microsoft.com/office/drawing/2014/main" id="{895DAF47-DBB0-49E2-9572-8AC9897EEA12}"/>
                    </a:ext>
                  </a:extLst>
                </p:cNvPr>
                <p:cNvSpPr/>
                <p:nvPr/>
              </p:nvSpPr>
              <p:spPr>
                <a:xfrm rot="13711678">
                  <a:off x="8748743" y="255272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0" name="Freeform: Shape 1819">
                  <a:extLst>
                    <a:ext uri="{FF2B5EF4-FFF2-40B4-BE49-F238E27FC236}">
                      <a16:creationId xmlns:a16="http://schemas.microsoft.com/office/drawing/2014/main" id="{02EA34AC-2D22-452C-A9E1-A5AF1F8E6BAF}"/>
                    </a:ext>
                  </a:extLst>
                </p:cNvPr>
                <p:cNvSpPr/>
                <p:nvPr/>
              </p:nvSpPr>
              <p:spPr>
                <a:xfrm rot="13711678">
                  <a:off x="8610735" y="239658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1" name="Freeform: Shape 1820">
                  <a:extLst>
                    <a:ext uri="{FF2B5EF4-FFF2-40B4-BE49-F238E27FC236}">
                      <a16:creationId xmlns:a16="http://schemas.microsoft.com/office/drawing/2014/main" id="{B0403C29-BD8D-4F3D-97F8-59F9BD89F2F4}"/>
                    </a:ext>
                  </a:extLst>
                </p:cNvPr>
                <p:cNvSpPr/>
                <p:nvPr/>
              </p:nvSpPr>
              <p:spPr>
                <a:xfrm rot="13711678">
                  <a:off x="8472726" y="224043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2" name="Freeform: Shape 1821">
                  <a:extLst>
                    <a:ext uri="{FF2B5EF4-FFF2-40B4-BE49-F238E27FC236}">
                      <a16:creationId xmlns:a16="http://schemas.microsoft.com/office/drawing/2014/main" id="{758F3500-86D0-40AA-A4DE-70C095376F3A}"/>
                    </a:ext>
                  </a:extLst>
                </p:cNvPr>
                <p:cNvSpPr/>
                <p:nvPr/>
              </p:nvSpPr>
              <p:spPr>
                <a:xfrm rot="13711678">
                  <a:off x="8334717" y="208429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3" name="Freeform: Shape 1822">
                  <a:extLst>
                    <a:ext uri="{FF2B5EF4-FFF2-40B4-BE49-F238E27FC236}">
                      <a16:creationId xmlns:a16="http://schemas.microsoft.com/office/drawing/2014/main" id="{5FEC1609-FAD0-4235-9550-AFDA93DDD3C1}"/>
                    </a:ext>
                  </a:extLst>
                </p:cNvPr>
                <p:cNvSpPr/>
                <p:nvPr/>
              </p:nvSpPr>
              <p:spPr>
                <a:xfrm rot="13711678">
                  <a:off x="8195224" y="192647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4" name="Freeform: Shape 1823">
                  <a:extLst>
                    <a:ext uri="{FF2B5EF4-FFF2-40B4-BE49-F238E27FC236}">
                      <a16:creationId xmlns:a16="http://schemas.microsoft.com/office/drawing/2014/main" id="{56496BE4-13E1-4C57-898D-C9F410F13412}"/>
                    </a:ext>
                  </a:extLst>
                </p:cNvPr>
                <p:cNvSpPr/>
                <p:nvPr/>
              </p:nvSpPr>
              <p:spPr>
                <a:xfrm rot="13711678">
                  <a:off x="8057216" y="1770326"/>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5" name="Freeform: Shape 1824">
                  <a:extLst>
                    <a:ext uri="{FF2B5EF4-FFF2-40B4-BE49-F238E27FC236}">
                      <a16:creationId xmlns:a16="http://schemas.microsoft.com/office/drawing/2014/main" id="{6C5A3757-EC60-4C8D-BC1B-F14678CB3378}"/>
                    </a:ext>
                  </a:extLst>
                </p:cNvPr>
                <p:cNvSpPr/>
                <p:nvPr/>
              </p:nvSpPr>
              <p:spPr>
                <a:xfrm rot="13711678">
                  <a:off x="7919207" y="161418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6" name="Freeform: Shape 1825">
                  <a:extLst>
                    <a:ext uri="{FF2B5EF4-FFF2-40B4-BE49-F238E27FC236}">
                      <a16:creationId xmlns:a16="http://schemas.microsoft.com/office/drawing/2014/main" id="{2AB4648F-B55B-40F5-98AC-5FE8EBDE18F3}"/>
                    </a:ext>
                  </a:extLst>
                </p:cNvPr>
                <p:cNvSpPr/>
                <p:nvPr/>
              </p:nvSpPr>
              <p:spPr>
                <a:xfrm rot="13711678">
                  <a:off x="7780100" y="1456796"/>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1" y="57454"/>
                        <a:pt x="49074"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7" name="Freeform: Shape 1826">
                  <a:extLst>
                    <a:ext uri="{FF2B5EF4-FFF2-40B4-BE49-F238E27FC236}">
                      <a16:creationId xmlns:a16="http://schemas.microsoft.com/office/drawing/2014/main" id="{CF6ED467-E365-452E-8926-FE184350A128}"/>
                    </a:ext>
                  </a:extLst>
                </p:cNvPr>
                <p:cNvSpPr/>
                <p:nvPr/>
              </p:nvSpPr>
              <p:spPr>
                <a:xfrm rot="13711678">
                  <a:off x="7641706" y="130021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8" name="Freeform: Shape 1827">
                  <a:extLst>
                    <a:ext uri="{FF2B5EF4-FFF2-40B4-BE49-F238E27FC236}">
                      <a16:creationId xmlns:a16="http://schemas.microsoft.com/office/drawing/2014/main" id="{3A23FE37-C18E-4FD1-992C-D47209892AC9}"/>
                    </a:ext>
                  </a:extLst>
                </p:cNvPr>
                <p:cNvSpPr/>
                <p:nvPr/>
              </p:nvSpPr>
              <p:spPr>
                <a:xfrm rot="13711678">
                  <a:off x="7503696" y="114407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29" name="Freeform: Shape 1828">
                  <a:extLst>
                    <a:ext uri="{FF2B5EF4-FFF2-40B4-BE49-F238E27FC236}">
                      <a16:creationId xmlns:a16="http://schemas.microsoft.com/office/drawing/2014/main" id="{BC8090A6-ECD5-456F-978E-FE0257C91FFF}"/>
                    </a:ext>
                  </a:extLst>
                </p:cNvPr>
                <p:cNvSpPr/>
                <p:nvPr/>
              </p:nvSpPr>
              <p:spPr>
                <a:xfrm rot="13711678">
                  <a:off x="7365688" y="98792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0" name="Freeform: Shape 1829">
                  <a:extLst>
                    <a:ext uri="{FF2B5EF4-FFF2-40B4-BE49-F238E27FC236}">
                      <a16:creationId xmlns:a16="http://schemas.microsoft.com/office/drawing/2014/main" id="{7DE6305A-6773-4720-B267-8D8F060C4AAC}"/>
                    </a:ext>
                  </a:extLst>
                </p:cNvPr>
                <p:cNvSpPr/>
                <p:nvPr/>
              </p:nvSpPr>
              <p:spPr>
                <a:xfrm rot="13711678">
                  <a:off x="7226195" y="83010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176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1" name="Freeform: Shape 1830">
                  <a:extLst>
                    <a:ext uri="{FF2B5EF4-FFF2-40B4-BE49-F238E27FC236}">
                      <a16:creationId xmlns:a16="http://schemas.microsoft.com/office/drawing/2014/main" id="{CC24F0C1-ABE0-4397-AD83-34415BE38330}"/>
                    </a:ext>
                  </a:extLst>
                </p:cNvPr>
                <p:cNvSpPr/>
                <p:nvPr/>
              </p:nvSpPr>
              <p:spPr>
                <a:xfrm rot="13711678">
                  <a:off x="7088187" y="67396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2" name="Freeform: Shape 1831">
                  <a:extLst>
                    <a:ext uri="{FF2B5EF4-FFF2-40B4-BE49-F238E27FC236}">
                      <a16:creationId xmlns:a16="http://schemas.microsoft.com/office/drawing/2014/main" id="{E62F67B8-34A3-446B-8BAD-56E06B5661D0}"/>
                    </a:ext>
                  </a:extLst>
                </p:cNvPr>
                <p:cNvSpPr/>
                <p:nvPr/>
              </p:nvSpPr>
              <p:spPr>
                <a:xfrm rot="13711678">
                  <a:off x="6950178" y="51781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3" name="Freeform: Shape 1832">
                  <a:extLst>
                    <a:ext uri="{FF2B5EF4-FFF2-40B4-BE49-F238E27FC236}">
                      <a16:creationId xmlns:a16="http://schemas.microsoft.com/office/drawing/2014/main" id="{7855982A-B822-4DFF-9B3A-000700EFCDB7}"/>
                    </a:ext>
                  </a:extLst>
                </p:cNvPr>
                <p:cNvSpPr/>
                <p:nvPr/>
              </p:nvSpPr>
              <p:spPr>
                <a:xfrm rot="13711678">
                  <a:off x="11605995" y="5470767"/>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4" name="Freeform: Shape 1833">
                  <a:extLst>
                    <a:ext uri="{FF2B5EF4-FFF2-40B4-BE49-F238E27FC236}">
                      <a16:creationId xmlns:a16="http://schemas.microsoft.com/office/drawing/2014/main" id="{3D69C2B0-33EE-45CD-9EEB-EADC9C241087}"/>
                    </a:ext>
                  </a:extLst>
                </p:cNvPr>
                <p:cNvSpPr/>
                <p:nvPr/>
              </p:nvSpPr>
              <p:spPr>
                <a:xfrm rot="13711678">
                  <a:off x="11467695" y="5314293"/>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5" name="Freeform: Shape 1834">
                  <a:extLst>
                    <a:ext uri="{FF2B5EF4-FFF2-40B4-BE49-F238E27FC236}">
                      <a16:creationId xmlns:a16="http://schemas.microsoft.com/office/drawing/2014/main" id="{E0200B65-1807-4B05-A4E4-02C865B5AE39}"/>
                    </a:ext>
                  </a:extLst>
                </p:cNvPr>
                <p:cNvSpPr/>
                <p:nvPr/>
              </p:nvSpPr>
              <p:spPr>
                <a:xfrm rot="13711678">
                  <a:off x="11329687" y="5158149"/>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6" name="Freeform: Shape 1835">
                  <a:extLst>
                    <a:ext uri="{FF2B5EF4-FFF2-40B4-BE49-F238E27FC236}">
                      <a16:creationId xmlns:a16="http://schemas.microsoft.com/office/drawing/2014/main" id="{E6BC4444-0E79-48DF-BEF5-A6FC492DEB12}"/>
                    </a:ext>
                  </a:extLst>
                </p:cNvPr>
                <p:cNvSpPr/>
                <p:nvPr/>
              </p:nvSpPr>
              <p:spPr>
                <a:xfrm rot="13711678">
                  <a:off x="11190485" y="5000656"/>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7" name="Freeform: Shape 1836">
                  <a:extLst>
                    <a:ext uri="{FF2B5EF4-FFF2-40B4-BE49-F238E27FC236}">
                      <a16:creationId xmlns:a16="http://schemas.microsoft.com/office/drawing/2014/main" id="{914F5198-2F02-4572-B20A-515F2534D95F}"/>
                    </a:ext>
                  </a:extLst>
                </p:cNvPr>
                <p:cNvSpPr/>
                <p:nvPr/>
              </p:nvSpPr>
              <p:spPr>
                <a:xfrm rot="13711678">
                  <a:off x="11053669" y="4845861"/>
                  <a:ext cx="89631" cy="89631"/>
                </a:xfrm>
                <a:custGeom>
                  <a:avLst/>
                  <a:gdLst>
                    <a:gd name="connsiteX0" fmla="*/ 52972 w 89631"/>
                    <a:gd name="connsiteY0" fmla="*/ 61936 h 89631"/>
                    <a:gd name="connsiteX1" fmla="*/ 64176 w 89631"/>
                    <a:gd name="connsiteY1" fmla="*/ 50732 h 89631"/>
                    <a:gd name="connsiteX2" fmla="*/ 52972 w 89631"/>
                    <a:gd name="connsiteY2" fmla="*/ 39528 h 89631"/>
                    <a:gd name="connsiteX3" fmla="*/ 39528 w 89631"/>
                    <a:gd name="connsiteY3" fmla="*/ 50732 h 89631"/>
                    <a:gd name="connsiteX4" fmla="*/ 5297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2972" y="61936"/>
                      </a:moveTo>
                      <a:cubicBezTo>
                        <a:pt x="59695" y="61936"/>
                        <a:pt x="64176" y="57454"/>
                        <a:pt x="64176" y="50732"/>
                      </a:cubicBezTo>
                      <a:cubicBezTo>
                        <a:pt x="64176" y="44009"/>
                        <a:pt x="59695" y="39528"/>
                        <a:pt x="52972" y="39528"/>
                      </a:cubicBezTo>
                      <a:cubicBezTo>
                        <a:pt x="46250" y="39528"/>
                        <a:pt x="39528" y="44009"/>
                        <a:pt x="39528" y="50732"/>
                      </a:cubicBezTo>
                      <a:cubicBezTo>
                        <a:pt x="39528" y="57454"/>
                        <a:pt x="46250" y="61936"/>
                        <a:pt x="5297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8" name="Freeform: Shape 1837">
                  <a:extLst>
                    <a:ext uri="{FF2B5EF4-FFF2-40B4-BE49-F238E27FC236}">
                      <a16:creationId xmlns:a16="http://schemas.microsoft.com/office/drawing/2014/main" id="{2B2279AC-B3AF-481F-B8B0-242612C518CA}"/>
                    </a:ext>
                  </a:extLst>
                </p:cNvPr>
                <p:cNvSpPr/>
                <p:nvPr/>
              </p:nvSpPr>
              <p:spPr>
                <a:xfrm rot="13711678">
                  <a:off x="10914176" y="4688038"/>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39" name="Freeform: Shape 1838">
                  <a:extLst>
                    <a:ext uri="{FF2B5EF4-FFF2-40B4-BE49-F238E27FC236}">
                      <a16:creationId xmlns:a16="http://schemas.microsoft.com/office/drawing/2014/main" id="{7D50B347-2DDB-4687-9C8D-6C31AFF0102E}"/>
                    </a:ext>
                  </a:extLst>
                </p:cNvPr>
                <p:cNvSpPr/>
                <p:nvPr/>
              </p:nvSpPr>
              <p:spPr>
                <a:xfrm rot="13711678">
                  <a:off x="10776168" y="4531895"/>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0" name="Freeform: Shape 1839">
                  <a:extLst>
                    <a:ext uri="{FF2B5EF4-FFF2-40B4-BE49-F238E27FC236}">
                      <a16:creationId xmlns:a16="http://schemas.microsoft.com/office/drawing/2014/main" id="{5703972E-34EF-455A-8BDF-6D232B3E960F}"/>
                    </a:ext>
                  </a:extLst>
                </p:cNvPr>
                <p:cNvSpPr/>
                <p:nvPr/>
              </p:nvSpPr>
              <p:spPr>
                <a:xfrm rot="13711678">
                  <a:off x="10636966" y="4374401"/>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1" name="Freeform: Shape 1840">
                  <a:extLst>
                    <a:ext uri="{FF2B5EF4-FFF2-40B4-BE49-F238E27FC236}">
                      <a16:creationId xmlns:a16="http://schemas.microsoft.com/office/drawing/2014/main" id="{A6AAA998-AAFD-4D2D-9B5E-73DDB324B1D9}"/>
                    </a:ext>
                  </a:extLst>
                </p:cNvPr>
                <p:cNvSpPr/>
                <p:nvPr/>
              </p:nvSpPr>
              <p:spPr>
                <a:xfrm rot="13711678">
                  <a:off x="10498957" y="4218257"/>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2" name="Freeform: Shape 1841">
                  <a:extLst>
                    <a:ext uri="{FF2B5EF4-FFF2-40B4-BE49-F238E27FC236}">
                      <a16:creationId xmlns:a16="http://schemas.microsoft.com/office/drawing/2014/main" id="{0BC9316E-71D5-4375-A17E-9E83A8A89B11}"/>
                    </a:ext>
                  </a:extLst>
                </p:cNvPr>
                <p:cNvSpPr/>
                <p:nvPr/>
              </p:nvSpPr>
              <p:spPr>
                <a:xfrm rot="13711678">
                  <a:off x="10360657" y="4061783"/>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3" name="Freeform: Shape 1842">
                  <a:extLst>
                    <a:ext uri="{FF2B5EF4-FFF2-40B4-BE49-F238E27FC236}">
                      <a16:creationId xmlns:a16="http://schemas.microsoft.com/office/drawing/2014/main" id="{6FA6C00F-8FEC-4B1F-A7DE-E2E2DFA20EC7}"/>
                    </a:ext>
                  </a:extLst>
                </p:cNvPr>
                <p:cNvSpPr/>
                <p:nvPr/>
              </p:nvSpPr>
              <p:spPr>
                <a:xfrm rot="13711678">
                  <a:off x="10222648" y="3905639"/>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4" name="Freeform: Shape 1843">
                  <a:extLst>
                    <a:ext uri="{FF2B5EF4-FFF2-40B4-BE49-F238E27FC236}">
                      <a16:creationId xmlns:a16="http://schemas.microsoft.com/office/drawing/2014/main" id="{60E96811-0C34-4212-9E16-10A7DE022DF8}"/>
                    </a:ext>
                  </a:extLst>
                </p:cNvPr>
                <p:cNvSpPr/>
                <p:nvPr/>
              </p:nvSpPr>
              <p:spPr>
                <a:xfrm rot="13711678">
                  <a:off x="10083447" y="3748146"/>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5" name="Freeform: Shape 1844">
                  <a:extLst>
                    <a:ext uri="{FF2B5EF4-FFF2-40B4-BE49-F238E27FC236}">
                      <a16:creationId xmlns:a16="http://schemas.microsoft.com/office/drawing/2014/main" id="{DF37F67C-60DD-439D-8A73-BF2B834CCBF6}"/>
                    </a:ext>
                  </a:extLst>
                </p:cNvPr>
                <p:cNvSpPr/>
                <p:nvPr/>
              </p:nvSpPr>
              <p:spPr>
                <a:xfrm rot="13711678">
                  <a:off x="9945147" y="3591672"/>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6" name="Freeform: Shape 1845">
                  <a:extLst>
                    <a:ext uri="{FF2B5EF4-FFF2-40B4-BE49-F238E27FC236}">
                      <a16:creationId xmlns:a16="http://schemas.microsoft.com/office/drawing/2014/main" id="{A119FA18-05C4-47ED-928E-1F72B5EAFE0C}"/>
                    </a:ext>
                  </a:extLst>
                </p:cNvPr>
                <p:cNvSpPr/>
                <p:nvPr/>
              </p:nvSpPr>
              <p:spPr>
                <a:xfrm rot="13711678">
                  <a:off x="9807139" y="3435528"/>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7" name="Freeform: Shape 1846">
                  <a:extLst>
                    <a:ext uri="{FF2B5EF4-FFF2-40B4-BE49-F238E27FC236}">
                      <a16:creationId xmlns:a16="http://schemas.microsoft.com/office/drawing/2014/main" id="{F871D9BE-4280-47AE-9B92-20CCE45473EB}"/>
                    </a:ext>
                  </a:extLst>
                </p:cNvPr>
                <p:cNvSpPr/>
                <p:nvPr/>
              </p:nvSpPr>
              <p:spPr>
                <a:xfrm rot="13711678">
                  <a:off x="9667937" y="3278034"/>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8" name="Freeform: Shape 1847">
                  <a:extLst>
                    <a:ext uri="{FF2B5EF4-FFF2-40B4-BE49-F238E27FC236}">
                      <a16:creationId xmlns:a16="http://schemas.microsoft.com/office/drawing/2014/main" id="{BD9245C6-DB03-4B8F-B1B9-84AF9688489F}"/>
                    </a:ext>
                  </a:extLst>
                </p:cNvPr>
                <p:cNvSpPr/>
                <p:nvPr/>
              </p:nvSpPr>
              <p:spPr>
                <a:xfrm rot="13711678">
                  <a:off x="9529928" y="3121891"/>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49" name="Freeform: Shape 1848">
                  <a:extLst>
                    <a:ext uri="{FF2B5EF4-FFF2-40B4-BE49-F238E27FC236}">
                      <a16:creationId xmlns:a16="http://schemas.microsoft.com/office/drawing/2014/main" id="{747F364F-DA8D-4CAF-8DC1-25970AF84FAC}"/>
                    </a:ext>
                  </a:extLst>
                </p:cNvPr>
                <p:cNvSpPr/>
                <p:nvPr/>
              </p:nvSpPr>
              <p:spPr>
                <a:xfrm rot="13711678">
                  <a:off x="9391628" y="2965417"/>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0" name="Freeform: Shape 1849">
                  <a:extLst>
                    <a:ext uri="{FF2B5EF4-FFF2-40B4-BE49-F238E27FC236}">
                      <a16:creationId xmlns:a16="http://schemas.microsoft.com/office/drawing/2014/main" id="{9F95F796-8666-4154-9A54-6E756BFED553}"/>
                    </a:ext>
                  </a:extLst>
                </p:cNvPr>
                <p:cNvSpPr/>
                <p:nvPr/>
              </p:nvSpPr>
              <p:spPr>
                <a:xfrm rot="13711678">
                  <a:off x="9253620" y="2809274"/>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1" name="Freeform: Shape 1850">
                  <a:extLst>
                    <a:ext uri="{FF2B5EF4-FFF2-40B4-BE49-F238E27FC236}">
                      <a16:creationId xmlns:a16="http://schemas.microsoft.com/office/drawing/2014/main" id="{CCA4AE58-564D-4F8E-AC76-A3F4288A87C9}"/>
                    </a:ext>
                  </a:extLst>
                </p:cNvPr>
                <p:cNvSpPr/>
                <p:nvPr/>
              </p:nvSpPr>
              <p:spPr>
                <a:xfrm rot="13711678">
                  <a:off x="9114418" y="2651780"/>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2" name="Freeform: Shape 1851">
                  <a:extLst>
                    <a:ext uri="{FF2B5EF4-FFF2-40B4-BE49-F238E27FC236}">
                      <a16:creationId xmlns:a16="http://schemas.microsoft.com/office/drawing/2014/main" id="{5A04A27E-70F3-474E-B44E-1964CCE892C5}"/>
                    </a:ext>
                  </a:extLst>
                </p:cNvPr>
                <p:cNvSpPr/>
                <p:nvPr/>
              </p:nvSpPr>
              <p:spPr>
                <a:xfrm rot="13711678">
                  <a:off x="8976118" y="2495306"/>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3" name="Freeform: Shape 1852">
                  <a:extLst>
                    <a:ext uri="{FF2B5EF4-FFF2-40B4-BE49-F238E27FC236}">
                      <a16:creationId xmlns:a16="http://schemas.microsoft.com/office/drawing/2014/main" id="{619AE1DD-43B4-44C7-ADBD-84007FE88BCC}"/>
                    </a:ext>
                  </a:extLst>
                </p:cNvPr>
                <p:cNvSpPr/>
                <p:nvPr/>
              </p:nvSpPr>
              <p:spPr>
                <a:xfrm rot="13711678">
                  <a:off x="8838109" y="2339162"/>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4" name="Freeform: Shape 1853">
                  <a:extLst>
                    <a:ext uri="{FF2B5EF4-FFF2-40B4-BE49-F238E27FC236}">
                      <a16:creationId xmlns:a16="http://schemas.microsoft.com/office/drawing/2014/main" id="{BFE1CDC1-D4E7-48F0-A227-13DF74C87511}"/>
                    </a:ext>
                  </a:extLst>
                </p:cNvPr>
                <p:cNvSpPr/>
                <p:nvPr/>
              </p:nvSpPr>
              <p:spPr>
                <a:xfrm rot="13711678">
                  <a:off x="8698908" y="2181668"/>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5" name="Freeform: Shape 1854">
                  <a:extLst>
                    <a:ext uri="{FF2B5EF4-FFF2-40B4-BE49-F238E27FC236}">
                      <a16:creationId xmlns:a16="http://schemas.microsoft.com/office/drawing/2014/main" id="{2227F867-5607-4E97-957A-44373514376C}"/>
                    </a:ext>
                  </a:extLst>
                </p:cNvPr>
                <p:cNvSpPr/>
                <p:nvPr/>
              </p:nvSpPr>
              <p:spPr>
                <a:xfrm rot="13711678">
                  <a:off x="8560899" y="2025525"/>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6" name="Freeform: Shape 1855">
                  <a:extLst>
                    <a:ext uri="{FF2B5EF4-FFF2-40B4-BE49-F238E27FC236}">
                      <a16:creationId xmlns:a16="http://schemas.microsoft.com/office/drawing/2014/main" id="{D5D73B53-03A6-4A17-BD52-4E374F4F9CA0}"/>
                    </a:ext>
                  </a:extLst>
                </p:cNvPr>
                <p:cNvSpPr/>
                <p:nvPr/>
              </p:nvSpPr>
              <p:spPr>
                <a:xfrm rot="13711678">
                  <a:off x="8422599" y="186905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7" name="Freeform: Shape 1856">
                  <a:extLst>
                    <a:ext uri="{FF2B5EF4-FFF2-40B4-BE49-F238E27FC236}">
                      <a16:creationId xmlns:a16="http://schemas.microsoft.com/office/drawing/2014/main" id="{30DEF21A-DE3B-49C5-9085-419221952F95}"/>
                    </a:ext>
                  </a:extLst>
                </p:cNvPr>
                <p:cNvSpPr/>
                <p:nvPr/>
              </p:nvSpPr>
              <p:spPr>
                <a:xfrm rot="13711678">
                  <a:off x="8284591" y="1712907"/>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8" name="Freeform: Shape 1857">
                  <a:extLst>
                    <a:ext uri="{FF2B5EF4-FFF2-40B4-BE49-F238E27FC236}">
                      <a16:creationId xmlns:a16="http://schemas.microsoft.com/office/drawing/2014/main" id="{C09074E7-53E5-4450-B6B8-A95A3FC121F6}"/>
                    </a:ext>
                  </a:extLst>
                </p:cNvPr>
                <p:cNvSpPr/>
                <p:nvPr/>
              </p:nvSpPr>
              <p:spPr>
                <a:xfrm rot="13711678">
                  <a:off x="8145389" y="1555413"/>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59" name="Freeform: Shape 1858">
                  <a:extLst>
                    <a:ext uri="{FF2B5EF4-FFF2-40B4-BE49-F238E27FC236}">
                      <a16:creationId xmlns:a16="http://schemas.microsoft.com/office/drawing/2014/main" id="{F1B065AF-FEB0-438E-84CD-177B5E0C8FFE}"/>
                    </a:ext>
                  </a:extLst>
                </p:cNvPr>
                <p:cNvSpPr/>
                <p:nvPr/>
              </p:nvSpPr>
              <p:spPr>
                <a:xfrm rot="13711678">
                  <a:off x="8007089" y="139894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0" name="Freeform: Shape 1859">
                  <a:extLst>
                    <a:ext uri="{FF2B5EF4-FFF2-40B4-BE49-F238E27FC236}">
                      <a16:creationId xmlns:a16="http://schemas.microsoft.com/office/drawing/2014/main" id="{BB8DAA1B-A890-400A-8473-CE8AF18862A3}"/>
                    </a:ext>
                  </a:extLst>
                </p:cNvPr>
                <p:cNvSpPr/>
                <p:nvPr/>
              </p:nvSpPr>
              <p:spPr>
                <a:xfrm rot="13711678">
                  <a:off x="7869080" y="1242796"/>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1" name="Freeform: Shape 1860">
                  <a:extLst>
                    <a:ext uri="{FF2B5EF4-FFF2-40B4-BE49-F238E27FC236}">
                      <a16:creationId xmlns:a16="http://schemas.microsoft.com/office/drawing/2014/main" id="{B14DEFF7-7186-476A-8BE6-445EFAC33B62}"/>
                    </a:ext>
                  </a:extLst>
                </p:cNvPr>
                <p:cNvSpPr/>
                <p:nvPr/>
              </p:nvSpPr>
              <p:spPr>
                <a:xfrm rot="13711678">
                  <a:off x="7729879" y="1085303"/>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2" name="Freeform: Shape 1861">
                  <a:extLst>
                    <a:ext uri="{FF2B5EF4-FFF2-40B4-BE49-F238E27FC236}">
                      <a16:creationId xmlns:a16="http://schemas.microsoft.com/office/drawing/2014/main" id="{E4BA9BFA-AE3B-4B85-93D3-D5D7D9A47CE9}"/>
                    </a:ext>
                  </a:extLst>
                </p:cNvPr>
                <p:cNvSpPr/>
                <p:nvPr/>
              </p:nvSpPr>
              <p:spPr>
                <a:xfrm rot="13711678">
                  <a:off x="7591870" y="929159"/>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3" name="Freeform: Shape 1862">
                  <a:extLst>
                    <a:ext uri="{FF2B5EF4-FFF2-40B4-BE49-F238E27FC236}">
                      <a16:creationId xmlns:a16="http://schemas.microsoft.com/office/drawing/2014/main" id="{4CECEC73-8030-4932-ACB2-1AC582FA5B5F}"/>
                    </a:ext>
                  </a:extLst>
                </p:cNvPr>
                <p:cNvSpPr/>
                <p:nvPr/>
              </p:nvSpPr>
              <p:spPr>
                <a:xfrm rot="13711678">
                  <a:off x="7453570" y="772685"/>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4" name="Freeform: Shape 1863">
                  <a:extLst>
                    <a:ext uri="{FF2B5EF4-FFF2-40B4-BE49-F238E27FC236}">
                      <a16:creationId xmlns:a16="http://schemas.microsoft.com/office/drawing/2014/main" id="{EA45B1D8-9E23-435A-A7A9-0085775C7A80}"/>
                    </a:ext>
                  </a:extLst>
                </p:cNvPr>
                <p:cNvSpPr/>
                <p:nvPr/>
              </p:nvSpPr>
              <p:spPr>
                <a:xfrm rot="13711678">
                  <a:off x="7315561" y="61654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10" y="39528"/>
                        <a:pt x="39528" y="44009"/>
                        <a:pt x="39528" y="50732"/>
                      </a:cubicBezTo>
                      <a:cubicBezTo>
                        <a:pt x="39528" y="57454"/>
                        <a:pt x="44010" y="61936"/>
                        <a:pt x="50732"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5" name="Freeform: Shape 1864">
                  <a:extLst>
                    <a:ext uri="{FF2B5EF4-FFF2-40B4-BE49-F238E27FC236}">
                      <a16:creationId xmlns:a16="http://schemas.microsoft.com/office/drawing/2014/main" id="{C1F66A23-C209-4A9C-97B2-232829EE221D}"/>
                    </a:ext>
                  </a:extLst>
                </p:cNvPr>
                <p:cNvSpPr/>
                <p:nvPr/>
              </p:nvSpPr>
              <p:spPr>
                <a:xfrm rot="13711678">
                  <a:off x="7176360" y="459048"/>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6" name="Freeform: Shape 1865">
                  <a:extLst>
                    <a:ext uri="{FF2B5EF4-FFF2-40B4-BE49-F238E27FC236}">
                      <a16:creationId xmlns:a16="http://schemas.microsoft.com/office/drawing/2014/main" id="{20CA9A59-FA46-4AA7-83DE-A483BE6E3501}"/>
                    </a:ext>
                  </a:extLst>
                </p:cNvPr>
                <p:cNvSpPr/>
                <p:nvPr/>
              </p:nvSpPr>
              <p:spPr>
                <a:xfrm rot="13711678">
                  <a:off x="7038351" y="302904"/>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8" y="39528"/>
                        <a:pt x="39967" y="44009"/>
                        <a:pt x="39967" y="50732"/>
                      </a:cubicBezTo>
                      <a:cubicBezTo>
                        <a:pt x="37726" y="57454"/>
                        <a:pt x="44448" y="61936"/>
                        <a:pt x="51171" y="6193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7" name="Freeform: Shape 1866">
                  <a:extLst>
                    <a:ext uri="{FF2B5EF4-FFF2-40B4-BE49-F238E27FC236}">
                      <a16:creationId xmlns:a16="http://schemas.microsoft.com/office/drawing/2014/main" id="{776174BB-7CAB-46C3-ABEE-DDC7ED9DDCBD}"/>
                    </a:ext>
                  </a:extLst>
                </p:cNvPr>
                <p:cNvSpPr/>
                <p:nvPr/>
              </p:nvSpPr>
              <p:spPr>
                <a:xfrm rot="13711678">
                  <a:off x="11693196" y="5261522"/>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8" name="Freeform: Shape 1867">
                  <a:extLst>
                    <a:ext uri="{FF2B5EF4-FFF2-40B4-BE49-F238E27FC236}">
                      <a16:creationId xmlns:a16="http://schemas.microsoft.com/office/drawing/2014/main" id="{DC6552B1-E115-4E2B-AA01-408A1A456CF2}"/>
                    </a:ext>
                  </a:extLst>
                </p:cNvPr>
                <p:cNvSpPr/>
                <p:nvPr/>
              </p:nvSpPr>
              <p:spPr>
                <a:xfrm rot="13711678">
                  <a:off x="11553703" y="510369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69" name="Freeform: Shape 1868">
                  <a:extLst>
                    <a:ext uri="{FF2B5EF4-FFF2-40B4-BE49-F238E27FC236}">
                      <a16:creationId xmlns:a16="http://schemas.microsoft.com/office/drawing/2014/main" id="{E56BF20B-4ABD-44AC-8C11-D93460CC5BE3}"/>
                    </a:ext>
                  </a:extLst>
                </p:cNvPr>
                <p:cNvSpPr/>
                <p:nvPr/>
              </p:nvSpPr>
              <p:spPr>
                <a:xfrm rot="13711678">
                  <a:off x="11415694" y="4947555"/>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0" name="Freeform: Shape 1869">
                  <a:extLst>
                    <a:ext uri="{FF2B5EF4-FFF2-40B4-BE49-F238E27FC236}">
                      <a16:creationId xmlns:a16="http://schemas.microsoft.com/office/drawing/2014/main" id="{5D27BCA5-7409-48D2-ACE8-1C6CEE5A6EC6}"/>
                    </a:ext>
                  </a:extLst>
                </p:cNvPr>
                <p:cNvSpPr/>
                <p:nvPr/>
              </p:nvSpPr>
              <p:spPr>
                <a:xfrm rot="13711678">
                  <a:off x="11277685" y="479141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1" name="Freeform: Shape 1870">
                  <a:extLst>
                    <a:ext uri="{FF2B5EF4-FFF2-40B4-BE49-F238E27FC236}">
                      <a16:creationId xmlns:a16="http://schemas.microsoft.com/office/drawing/2014/main" id="{28B2D487-FCB6-4998-8ED4-050D3FA380E8}"/>
                    </a:ext>
                  </a:extLst>
                </p:cNvPr>
                <p:cNvSpPr/>
                <p:nvPr/>
              </p:nvSpPr>
              <p:spPr>
                <a:xfrm rot="13711678">
                  <a:off x="11139677" y="4635267"/>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2" name="Freeform: Shape 1871">
                  <a:extLst>
                    <a:ext uri="{FF2B5EF4-FFF2-40B4-BE49-F238E27FC236}">
                      <a16:creationId xmlns:a16="http://schemas.microsoft.com/office/drawing/2014/main" id="{8406AFD5-6AAC-4B60-BE4A-0B5F5202B7BD}"/>
                    </a:ext>
                  </a:extLst>
                </p:cNvPr>
                <p:cNvSpPr/>
                <p:nvPr/>
              </p:nvSpPr>
              <p:spPr>
                <a:xfrm rot="13711678">
                  <a:off x="11000184" y="4477444"/>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3" name="Freeform: Shape 1872">
                  <a:extLst>
                    <a:ext uri="{FF2B5EF4-FFF2-40B4-BE49-F238E27FC236}">
                      <a16:creationId xmlns:a16="http://schemas.microsoft.com/office/drawing/2014/main" id="{79A742F6-0F75-420A-9C24-091737855CC3}"/>
                    </a:ext>
                  </a:extLst>
                </p:cNvPr>
                <p:cNvSpPr/>
                <p:nvPr/>
              </p:nvSpPr>
              <p:spPr>
                <a:xfrm rot="13711678">
                  <a:off x="10862176" y="432130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4" name="Freeform: Shape 1873">
                  <a:extLst>
                    <a:ext uri="{FF2B5EF4-FFF2-40B4-BE49-F238E27FC236}">
                      <a16:creationId xmlns:a16="http://schemas.microsoft.com/office/drawing/2014/main" id="{37CCB131-4044-4E96-9198-B4B4E3BD4C41}"/>
                    </a:ext>
                  </a:extLst>
                </p:cNvPr>
                <p:cNvSpPr/>
                <p:nvPr/>
              </p:nvSpPr>
              <p:spPr>
                <a:xfrm rot="13711678">
                  <a:off x="10724166" y="4165156"/>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5" name="Freeform: Shape 1874">
                  <a:extLst>
                    <a:ext uri="{FF2B5EF4-FFF2-40B4-BE49-F238E27FC236}">
                      <a16:creationId xmlns:a16="http://schemas.microsoft.com/office/drawing/2014/main" id="{84EE4F85-0617-44F4-8B7A-C2240037F8B2}"/>
                    </a:ext>
                  </a:extLst>
                </p:cNvPr>
                <p:cNvSpPr/>
                <p:nvPr/>
              </p:nvSpPr>
              <p:spPr>
                <a:xfrm rot="13711678">
                  <a:off x="10584674" y="4007333"/>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6" name="Freeform: Shape 1875">
                  <a:extLst>
                    <a:ext uri="{FF2B5EF4-FFF2-40B4-BE49-F238E27FC236}">
                      <a16:creationId xmlns:a16="http://schemas.microsoft.com/office/drawing/2014/main" id="{FE961247-0371-4EF7-9352-BFDA1BAD166D}"/>
                    </a:ext>
                  </a:extLst>
                </p:cNvPr>
                <p:cNvSpPr/>
                <p:nvPr/>
              </p:nvSpPr>
              <p:spPr>
                <a:xfrm rot="13711678">
                  <a:off x="10446665" y="385118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7" name="Freeform: Shape 1876">
                  <a:extLst>
                    <a:ext uri="{FF2B5EF4-FFF2-40B4-BE49-F238E27FC236}">
                      <a16:creationId xmlns:a16="http://schemas.microsoft.com/office/drawing/2014/main" id="{297B77EB-5758-4BB3-A5B6-08BF8A9B590C}"/>
                    </a:ext>
                  </a:extLst>
                </p:cNvPr>
                <p:cNvSpPr/>
                <p:nvPr/>
              </p:nvSpPr>
              <p:spPr>
                <a:xfrm rot="13711678">
                  <a:off x="10308657" y="3695045"/>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8" name="Freeform: Shape 1877">
                  <a:extLst>
                    <a:ext uri="{FF2B5EF4-FFF2-40B4-BE49-F238E27FC236}">
                      <a16:creationId xmlns:a16="http://schemas.microsoft.com/office/drawing/2014/main" id="{A84CF13B-8922-4421-B812-9BEBFD340065}"/>
                    </a:ext>
                  </a:extLst>
                </p:cNvPr>
                <p:cNvSpPr/>
                <p:nvPr/>
              </p:nvSpPr>
              <p:spPr>
                <a:xfrm rot="13711678">
                  <a:off x="10170648" y="3538901"/>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79" name="Freeform: Shape 1878">
                  <a:extLst>
                    <a:ext uri="{FF2B5EF4-FFF2-40B4-BE49-F238E27FC236}">
                      <a16:creationId xmlns:a16="http://schemas.microsoft.com/office/drawing/2014/main" id="{63838120-0B4E-482C-9235-2FF2F7BC8FD3}"/>
                    </a:ext>
                  </a:extLst>
                </p:cNvPr>
                <p:cNvSpPr/>
                <p:nvPr/>
              </p:nvSpPr>
              <p:spPr>
                <a:xfrm rot="13711678">
                  <a:off x="10031155" y="3381078"/>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0" name="Freeform: Shape 1879">
                  <a:extLst>
                    <a:ext uri="{FF2B5EF4-FFF2-40B4-BE49-F238E27FC236}">
                      <a16:creationId xmlns:a16="http://schemas.microsoft.com/office/drawing/2014/main" id="{F96D7DF5-D6DB-4CCE-9F97-1D5913ED3025}"/>
                    </a:ext>
                  </a:extLst>
                </p:cNvPr>
                <p:cNvSpPr/>
                <p:nvPr/>
              </p:nvSpPr>
              <p:spPr>
                <a:xfrm rot="13711678">
                  <a:off x="9893146" y="3224934"/>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1" name="Freeform: Shape 1880">
                  <a:extLst>
                    <a:ext uri="{FF2B5EF4-FFF2-40B4-BE49-F238E27FC236}">
                      <a16:creationId xmlns:a16="http://schemas.microsoft.com/office/drawing/2014/main" id="{97DA86D2-7ECC-4F12-BD47-516B396064F4}"/>
                    </a:ext>
                  </a:extLst>
                </p:cNvPr>
                <p:cNvSpPr/>
                <p:nvPr/>
              </p:nvSpPr>
              <p:spPr>
                <a:xfrm rot="13711678">
                  <a:off x="9755137" y="3068789"/>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2" name="Freeform: Shape 1881">
                  <a:extLst>
                    <a:ext uri="{FF2B5EF4-FFF2-40B4-BE49-F238E27FC236}">
                      <a16:creationId xmlns:a16="http://schemas.microsoft.com/office/drawing/2014/main" id="{0615C18E-7B7B-43BE-A263-A20F0E3F521A}"/>
                    </a:ext>
                  </a:extLst>
                </p:cNvPr>
                <p:cNvSpPr/>
                <p:nvPr/>
              </p:nvSpPr>
              <p:spPr>
                <a:xfrm rot="13711678">
                  <a:off x="9615645" y="2910967"/>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3" name="Freeform: Shape 1882">
                  <a:extLst>
                    <a:ext uri="{FF2B5EF4-FFF2-40B4-BE49-F238E27FC236}">
                      <a16:creationId xmlns:a16="http://schemas.microsoft.com/office/drawing/2014/main" id="{5EE8B7B6-D728-46B6-B65B-13A392A954C6}"/>
                    </a:ext>
                  </a:extLst>
                </p:cNvPr>
                <p:cNvSpPr/>
                <p:nvPr/>
              </p:nvSpPr>
              <p:spPr>
                <a:xfrm rot="13711678">
                  <a:off x="9477636" y="275482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4" name="Freeform: Shape 1883">
                  <a:extLst>
                    <a:ext uri="{FF2B5EF4-FFF2-40B4-BE49-F238E27FC236}">
                      <a16:creationId xmlns:a16="http://schemas.microsoft.com/office/drawing/2014/main" id="{73087D7C-D684-4357-BD75-615445017C18}"/>
                    </a:ext>
                  </a:extLst>
                </p:cNvPr>
                <p:cNvSpPr/>
                <p:nvPr/>
              </p:nvSpPr>
              <p:spPr>
                <a:xfrm rot="13711678">
                  <a:off x="9339628" y="2598679"/>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5" name="Freeform: Shape 1884">
                  <a:extLst>
                    <a:ext uri="{FF2B5EF4-FFF2-40B4-BE49-F238E27FC236}">
                      <a16:creationId xmlns:a16="http://schemas.microsoft.com/office/drawing/2014/main" id="{EC9B950D-9956-48AD-8591-BB69BF08B346}"/>
                    </a:ext>
                  </a:extLst>
                </p:cNvPr>
                <p:cNvSpPr/>
                <p:nvPr/>
              </p:nvSpPr>
              <p:spPr>
                <a:xfrm rot="13711678">
                  <a:off x="9201618" y="2442535"/>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6" name="Freeform: Shape 1885">
                  <a:extLst>
                    <a:ext uri="{FF2B5EF4-FFF2-40B4-BE49-F238E27FC236}">
                      <a16:creationId xmlns:a16="http://schemas.microsoft.com/office/drawing/2014/main" id="{2D249641-A02B-427C-B33A-E332112B2554}"/>
                    </a:ext>
                  </a:extLst>
                </p:cNvPr>
                <p:cNvSpPr/>
                <p:nvPr/>
              </p:nvSpPr>
              <p:spPr>
                <a:xfrm rot="13711678">
                  <a:off x="9062126" y="2284712"/>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7" name="Freeform: Shape 1886">
                  <a:extLst>
                    <a:ext uri="{FF2B5EF4-FFF2-40B4-BE49-F238E27FC236}">
                      <a16:creationId xmlns:a16="http://schemas.microsoft.com/office/drawing/2014/main" id="{D1D8F2AB-D84D-4EA3-96CA-902370B0712D}"/>
                    </a:ext>
                  </a:extLst>
                </p:cNvPr>
                <p:cNvSpPr/>
                <p:nvPr/>
              </p:nvSpPr>
              <p:spPr>
                <a:xfrm rot="13711678">
                  <a:off x="8924117" y="2128568"/>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8" name="Freeform: Shape 1887">
                  <a:extLst>
                    <a:ext uri="{FF2B5EF4-FFF2-40B4-BE49-F238E27FC236}">
                      <a16:creationId xmlns:a16="http://schemas.microsoft.com/office/drawing/2014/main" id="{BAB5D08B-0404-42E3-A14D-F95DDD07280D}"/>
                    </a:ext>
                  </a:extLst>
                </p:cNvPr>
                <p:cNvSpPr/>
                <p:nvPr/>
              </p:nvSpPr>
              <p:spPr>
                <a:xfrm rot="13711678">
                  <a:off x="8786109" y="1972424"/>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89" name="Freeform: Shape 1888">
                  <a:extLst>
                    <a:ext uri="{FF2B5EF4-FFF2-40B4-BE49-F238E27FC236}">
                      <a16:creationId xmlns:a16="http://schemas.microsoft.com/office/drawing/2014/main" id="{5DED3329-FD17-4FAF-B21B-56577831550C}"/>
                    </a:ext>
                  </a:extLst>
                </p:cNvPr>
                <p:cNvSpPr/>
                <p:nvPr/>
              </p:nvSpPr>
              <p:spPr>
                <a:xfrm rot="13711678">
                  <a:off x="8648100" y="181628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0" name="Freeform: Shape 1889">
                  <a:extLst>
                    <a:ext uri="{FF2B5EF4-FFF2-40B4-BE49-F238E27FC236}">
                      <a16:creationId xmlns:a16="http://schemas.microsoft.com/office/drawing/2014/main" id="{D719DA40-0E1C-4A4F-A6E7-AC3CFEE7FD79}"/>
                    </a:ext>
                  </a:extLst>
                </p:cNvPr>
                <p:cNvSpPr/>
                <p:nvPr/>
              </p:nvSpPr>
              <p:spPr>
                <a:xfrm rot="13711678">
                  <a:off x="8508607" y="1658457"/>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1" name="Freeform: Shape 1890">
                  <a:extLst>
                    <a:ext uri="{FF2B5EF4-FFF2-40B4-BE49-F238E27FC236}">
                      <a16:creationId xmlns:a16="http://schemas.microsoft.com/office/drawing/2014/main" id="{8088A996-8AE6-4173-8A4E-7A4146114F31}"/>
                    </a:ext>
                  </a:extLst>
                </p:cNvPr>
                <p:cNvSpPr/>
                <p:nvPr/>
              </p:nvSpPr>
              <p:spPr>
                <a:xfrm rot="13711678">
                  <a:off x="8370598" y="150231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2" name="Freeform: Shape 1891">
                  <a:extLst>
                    <a:ext uri="{FF2B5EF4-FFF2-40B4-BE49-F238E27FC236}">
                      <a16:creationId xmlns:a16="http://schemas.microsoft.com/office/drawing/2014/main" id="{4E882CB5-03D4-4835-B0AB-C29FBC5F4991}"/>
                    </a:ext>
                  </a:extLst>
                </p:cNvPr>
                <p:cNvSpPr/>
                <p:nvPr/>
              </p:nvSpPr>
              <p:spPr>
                <a:xfrm rot="13711678">
                  <a:off x="8232590" y="134616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3" name="Freeform: Shape 1892">
                  <a:extLst>
                    <a:ext uri="{FF2B5EF4-FFF2-40B4-BE49-F238E27FC236}">
                      <a16:creationId xmlns:a16="http://schemas.microsoft.com/office/drawing/2014/main" id="{DEBC498B-5733-4ADB-AC34-FA7C2472999B}"/>
                    </a:ext>
                  </a:extLst>
                </p:cNvPr>
                <p:cNvSpPr/>
                <p:nvPr/>
              </p:nvSpPr>
              <p:spPr>
                <a:xfrm rot="13711678">
                  <a:off x="8093097" y="1188346"/>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4" name="Freeform: Shape 1893">
                  <a:extLst>
                    <a:ext uri="{FF2B5EF4-FFF2-40B4-BE49-F238E27FC236}">
                      <a16:creationId xmlns:a16="http://schemas.microsoft.com/office/drawing/2014/main" id="{92943092-8F41-4523-8C27-1E513DDE6C69}"/>
                    </a:ext>
                  </a:extLst>
                </p:cNvPr>
                <p:cNvSpPr/>
                <p:nvPr/>
              </p:nvSpPr>
              <p:spPr>
                <a:xfrm rot="13711678">
                  <a:off x="7955088" y="1032202"/>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5" name="Freeform: Shape 1894">
                  <a:extLst>
                    <a:ext uri="{FF2B5EF4-FFF2-40B4-BE49-F238E27FC236}">
                      <a16:creationId xmlns:a16="http://schemas.microsoft.com/office/drawing/2014/main" id="{639AD4E0-3B7B-44F8-97CD-9A3FDED88A85}"/>
                    </a:ext>
                  </a:extLst>
                </p:cNvPr>
                <p:cNvSpPr/>
                <p:nvPr/>
              </p:nvSpPr>
              <p:spPr>
                <a:xfrm rot="13711678">
                  <a:off x="7817080" y="876058"/>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6" name="Freeform: Shape 1895">
                  <a:extLst>
                    <a:ext uri="{FF2B5EF4-FFF2-40B4-BE49-F238E27FC236}">
                      <a16:creationId xmlns:a16="http://schemas.microsoft.com/office/drawing/2014/main" id="{AC6A3DB6-5C16-4E11-A47D-0D222ED5718D}"/>
                    </a:ext>
                  </a:extLst>
                </p:cNvPr>
                <p:cNvSpPr/>
                <p:nvPr/>
              </p:nvSpPr>
              <p:spPr>
                <a:xfrm rot="13711678">
                  <a:off x="7679070" y="71991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7" name="Freeform: Shape 1896">
                  <a:extLst>
                    <a:ext uri="{FF2B5EF4-FFF2-40B4-BE49-F238E27FC236}">
                      <a16:creationId xmlns:a16="http://schemas.microsoft.com/office/drawing/2014/main" id="{780FA927-2A8B-404E-A211-476ABB625C60}"/>
                    </a:ext>
                  </a:extLst>
                </p:cNvPr>
                <p:cNvSpPr/>
                <p:nvPr/>
              </p:nvSpPr>
              <p:spPr>
                <a:xfrm rot="13711678">
                  <a:off x="7539578" y="562091"/>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8" name="Freeform: Shape 1897">
                  <a:extLst>
                    <a:ext uri="{FF2B5EF4-FFF2-40B4-BE49-F238E27FC236}">
                      <a16:creationId xmlns:a16="http://schemas.microsoft.com/office/drawing/2014/main" id="{61F5DA2D-4968-4E9D-B625-511A4B6AF33F}"/>
                    </a:ext>
                  </a:extLst>
                </p:cNvPr>
                <p:cNvSpPr/>
                <p:nvPr/>
              </p:nvSpPr>
              <p:spPr>
                <a:xfrm rot="13711678">
                  <a:off x="7401569" y="405947"/>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899" name="Freeform: Shape 1898">
                  <a:extLst>
                    <a:ext uri="{FF2B5EF4-FFF2-40B4-BE49-F238E27FC236}">
                      <a16:creationId xmlns:a16="http://schemas.microsoft.com/office/drawing/2014/main" id="{6DD15C76-A7FC-4B0E-9593-CA314A79FF21}"/>
                    </a:ext>
                  </a:extLst>
                </p:cNvPr>
                <p:cNvSpPr/>
                <p:nvPr/>
              </p:nvSpPr>
              <p:spPr>
                <a:xfrm rot="13711678">
                  <a:off x="7263561" y="24980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0" name="Freeform: Shape 1899">
                  <a:extLst>
                    <a:ext uri="{FF2B5EF4-FFF2-40B4-BE49-F238E27FC236}">
                      <a16:creationId xmlns:a16="http://schemas.microsoft.com/office/drawing/2014/main" id="{41291ACC-EB71-47F6-8904-37B8CC4D3B60}"/>
                    </a:ext>
                  </a:extLst>
                </p:cNvPr>
                <p:cNvSpPr/>
                <p:nvPr/>
              </p:nvSpPr>
              <p:spPr>
                <a:xfrm rot="13711678">
                  <a:off x="7124068" y="91980"/>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1" name="Freeform: Shape 1900">
                  <a:extLst>
                    <a:ext uri="{FF2B5EF4-FFF2-40B4-BE49-F238E27FC236}">
                      <a16:creationId xmlns:a16="http://schemas.microsoft.com/office/drawing/2014/main" id="{DCC4EAD6-0F11-49DF-A9DE-C4FEA99F5C6A}"/>
                    </a:ext>
                  </a:extLst>
                </p:cNvPr>
                <p:cNvSpPr/>
                <p:nvPr/>
              </p:nvSpPr>
              <p:spPr>
                <a:xfrm rot="13711678">
                  <a:off x="11907406" y="5177149"/>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2" name="Freeform: Shape 1901">
                  <a:extLst>
                    <a:ext uri="{FF2B5EF4-FFF2-40B4-BE49-F238E27FC236}">
                      <a16:creationId xmlns:a16="http://schemas.microsoft.com/office/drawing/2014/main" id="{FCB1D9C3-0221-4441-A2E6-38F4E27B6282}"/>
                    </a:ext>
                  </a:extLst>
                </p:cNvPr>
                <p:cNvSpPr/>
                <p:nvPr/>
              </p:nvSpPr>
              <p:spPr>
                <a:xfrm rot="13711678">
                  <a:off x="11769169" y="502074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3" name="Freeform: Shape 1902">
                  <a:extLst>
                    <a:ext uri="{FF2B5EF4-FFF2-40B4-BE49-F238E27FC236}">
                      <a16:creationId xmlns:a16="http://schemas.microsoft.com/office/drawing/2014/main" id="{3C5BE2FD-CF3E-4844-9D23-2D528E1E020B}"/>
                    </a:ext>
                  </a:extLst>
                </p:cNvPr>
                <p:cNvSpPr/>
                <p:nvPr/>
              </p:nvSpPr>
              <p:spPr>
                <a:xfrm rot="13711678">
                  <a:off x="11631160" y="486460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4" name="Freeform: Shape 1903">
                  <a:extLst>
                    <a:ext uri="{FF2B5EF4-FFF2-40B4-BE49-F238E27FC236}">
                      <a16:creationId xmlns:a16="http://schemas.microsoft.com/office/drawing/2014/main" id="{080E5084-4D5F-4FBA-8643-1B10ACB99414}"/>
                    </a:ext>
                  </a:extLst>
                </p:cNvPr>
                <p:cNvSpPr/>
                <p:nvPr/>
              </p:nvSpPr>
              <p:spPr>
                <a:xfrm rot="13711678">
                  <a:off x="11491896" y="4707038"/>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3"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5" name="Freeform: Shape 1904">
                  <a:extLst>
                    <a:ext uri="{FF2B5EF4-FFF2-40B4-BE49-F238E27FC236}">
                      <a16:creationId xmlns:a16="http://schemas.microsoft.com/office/drawing/2014/main" id="{84D5EE73-FB98-4797-8663-B6F4886346E2}"/>
                    </a:ext>
                  </a:extLst>
                </p:cNvPr>
                <p:cNvSpPr/>
                <p:nvPr/>
              </p:nvSpPr>
              <p:spPr>
                <a:xfrm rot="13711678">
                  <a:off x="11353659" y="455063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6" name="Freeform: Shape 1905">
                  <a:extLst>
                    <a:ext uri="{FF2B5EF4-FFF2-40B4-BE49-F238E27FC236}">
                      <a16:creationId xmlns:a16="http://schemas.microsoft.com/office/drawing/2014/main" id="{9E73643F-BDEA-49B0-8D2A-6C6A048F3C3C}"/>
                    </a:ext>
                  </a:extLst>
                </p:cNvPr>
                <p:cNvSpPr/>
                <p:nvPr/>
              </p:nvSpPr>
              <p:spPr>
                <a:xfrm rot="13711678">
                  <a:off x="11215650" y="4394491"/>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7" name="Freeform: Shape 1906">
                  <a:extLst>
                    <a:ext uri="{FF2B5EF4-FFF2-40B4-BE49-F238E27FC236}">
                      <a16:creationId xmlns:a16="http://schemas.microsoft.com/office/drawing/2014/main" id="{514494BE-325D-4FE5-9BB9-79B571BFC860}"/>
                    </a:ext>
                  </a:extLst>
                </p:cNvPr>
                <p:cNvSpPr/>
                <p:nvPr/>
              </p:nvSpPr>
              <p:spPr>
                <a:xfrm rot="13711678">
                  <a:off x="11077641" y="4238347"/>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8" name="Freeform: Shape 1907">
                  <a:extLst>
                    <a:ext uri="{FF2B5EF4-FFF2-40B4-BE49-F238E27FC236}">
                      <a16:creationId xmlns:a16="http://schemas.microsoft.com/office/drawing/2014/main" id="{CCC421E9-ADE3-4017-8EC4-163A0C0D33F3}"/>
                    </a:ext>
                  </a:extLst>
                </p:cNvPr>
                <p:cNvSpPr/>
                <p:nvPr/>
              </p:nvSpPr>
              <p:spPr>
                <a:xfrm rot="13711678">
                  <a:off x="10938377" y="4080783"/>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3"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09" name="Freeform: Shape 1908">
                  <a:extLst>
                    <a:ext uri="{FF2B5EF4-FFF2-40B4-BE49-F238E27FC236}">
                      <a16:creationId xmlns:a16="http://schemas.microsoft.com/office/drawing/2014/main" id="{5D3F4B3A-AD60-41AC-8D10-B534786A9825}"/>
                    </a:ext>
                  </a:extLst>
                </p:cNvPr>
                <p:cNvSpPr/>
                <p:nvPr/>
              </p:nvSpPr>
              <p:spPr>
                <a:xfrm rot="13711678">
                  <a:off x="10800140" y="392438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0" name="Freeform: Shape 1909">
                  <a:extLst>
                    <a:ext uri="{FF2B5EF4-FFF2-40B4-BE49-F238E27FC236}">
                      <a16:creationId xmlns:a16="http://schemas.microsoft.com/office/drawing/2014/main" id="{A0721334-56D6-4667-8271-0FCE6F932580}"/>
                    </a:ext>
                  </a:extLst>
                </p:cNvPr>
                <p:cNvSpPr/>
                <p:nvPr/>
              </p:nvSpPr>
              <p:spPr>
                <a:xfrm rot="13711678">
                  <a:off x="10662131" y="376823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1" name="Freeform: Shape 1910">
                  <a:extLst>
                    <a:ext uri="{FF2B5EF4-FFF2-40B4-BE49-F238E27FC236}">
                      <a16:creationId xmlns:a16="http://schemas.microsoft.com/office/drawing/2014/main" id="{B512773E-B829-4CA2-8DE0-E3D4C903DCEB}"/>
                    </a:ext>
                  </a:extLst>
                </p:cNvPr>
                <p:cNvSpPr/>
                <p:nvPr/>
              </p:nvSpPr>
              <p:spPr>
                <a:xfrm rot="13711678">
                  <a:off x="10524123" y="361209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2" name="Freeform: Shape 1911">
                  <a:extLst>
                    <a:ext uri="{FF2B5EF4-FFF2-40B4-BE49-F238E27FC236}">
                      <a16:creationId xmlns:a16="http://schemas.microsoft.com/office/drawing/2014/main" id="{ED08D3EB-B308-47DA-AD66-74EDCE78C9F8}"/>
                    </a:ext>
                  </a:extLst>
                </p:cNvPr>
                <p:cNvSpPr/>
                <p:nvPr/>
              </p:nvSpPr>
              <p:spPr>
                <a:xfrm rot="13711678">
                  <a:off x="10384858" y="3454528"/>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3" name="Freeform: Shape 1912">
                  <a:extLst>
                    <a:ext uri="{FF2B5EF4-FFF2-40B4-BE49-F238E27FC236}">
                      <a16:creationId xmlns:a16="http://schemas.microsoft.com/office/drawing/2014/main" id="{F185A668-B7AE-46B4-8539-2BD1C3E18E1F}"/>
                    </a:ext>
                  </a:extLst>
                </p:cNvPr>
                <p:cNvSpPr/>
                <p:nvPr/>
              </p:nvSpPr>
              <p:spPr>
                <a:xfrm rot="13711678">
                  <a:off x="10246621" y="329812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4" name="Freeform: Shape 1913">
                  <a:extLst>
                    <a:ext uri="{FF2B5EF4-FFF2-40B4-BE49-F238E27FC236}">
                      <a16:creationId xmlns:a16="http://schemas.microsoft.com/office/drawing/2014/main" id="{01DC3ED8-909C-4691-AE0C-DFB305B8443F}"/>
                    </a:ext>
                  </a:extLst>
                </p:cNvPr>
                <p:cNvSpPr/>
                <p:nvPr/>
              </p:nvSpPr>
              <p:spPr>
                <a:xfrm rot="13711678">
                  <a:off x="10108612" y="3141981"/>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5" name="Freeform: Shape 1914">
                  <a:extLst>
                    <a:ext uri="{FF2B5EF4-FFF2-40B4-BE49-F238E27FC236}">
                      <a16:creationId xmlns:a16="http://schemas.microsoft.com/office/drawing/2014/main" id="{4ACE098C-5601-40BA-BF93-D3FF28096288}"/>
                    </a:ext>
                  </a:extLst>
                </p:cNvPr>
                <p:cNvSpPr/>
                <p:nvPr/>
              </p:nvSpPr>
              <p:spPr>
                <a:xfrm rot="13711678">
                  <a:off x="9969349" y="2984417"/>
                  <a:ext cx="112039" cy="112039"/>
                </a:xfrm>
                <a:custGeom>
                  <a:avLst/>
                  <a:gdLst>
                    <a:gd name="connsiteX0" fmla="*/ 57799 w 112038"/>
                    <a:gd name="connsiteY0" fmla="*/ 75380 h 112038"/>
                    <a:gd name="connsiteX1" fmla="*/ 75726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6" y="66417"/>
                        <a:pt x="75726" y="57454"/>
                      </a:cubicBezTo>
                      <a:cubicBezTo>
                        <a:pt x="75726" y="46250"/>
                        <a:pt x="66763"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6" name="Freeform: Shape 1915">
                  <a:extLst>
                    <a:ext uri="{FF2B5EF4-FFF2-40B4-BE49-F238E27FC236}">
                      <a16:creationId xmlns:a16="http://schemas.microsoft.com/office/drawing/2014/main" id="{F3158FE6-4C5E-4209-8A0E-B1082374D6DB}"/>
                    </a:ext>
                  </a:extLst>
                </p:cNvPr>
                <p:cNvSpPr/>
                <p:nvPr/>
              </p:nvSpPr>
              <p:spPr>
                <a:xfrm rot="13711678">
                  <a:off x="9831111" y="282801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7" name="Freeform: Shape 1916">
                  <a:extLst>
                    <a:ext uri="{FF2B5EF4-FFF2-40B4-BE49-F238E27FC236}">
                      <a16:creationId xmlns:a16="http://schemas.microsoft.com/office/drawing/2014/main" id="{747048A5-7996-4B07-BD10-2A5F21B08AD9}"/>
                    </a:ext>
                  </a:extLst>
                </p:cNvPr>
                <p:cNvSpPr/>
                <p:nvPr/>
              </p:nvSpPr>
              <p:spPr>
                <a:xfrm rot="13711678">
                  <a:off x="9693102" y="267187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8" name="Freeform: Shape 1917">
                  <a:extLst>
                    <a:ext uri="{FF2B5EF4-FFF2-40B4-BE49-F238E27FC236}">
                      <a16:creationId xmlns:a16="http://schemas.microsoft.com/office/drawing/2014/main" id="{4344317A-B8BF-43ED-A22C-075631D432EE}"/>
                    </a:ext>
                  </a:extLst>
                </p:cNvPr>
                <p:cNvSpPr/>
                <p:nvPr/>
              </p:nvSpPr>
              <p:spPr>
                <a:xfrm rot="13711678">
                  <a:off x="9555093" y="251572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19" name="Freeform: Shape 1918">
                  <a:extLst>
                    <a:ext uri="{FF2B5EF4-FFF2-40B4-BE49-F238E27FC236}">
                      <a16:creationId xmlns:a16="http://schemas.microsoft.com/office/drawing/2014/main" id="{B393CD73-B416-44D1-A318-260AE4988D66}"/>
                    </a:ext>
                  </a:extLst>
                </p:cNvPr>
                <p:cNvSpPr/>
                <p:nvPr/>
              </p:nvSpPr>
              <p:spPr>
                <a:xfrm rot="13711678">
                  <a:off x="9415830" y="2358162"/>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0" name="Freeform: Shape 1919">
                  <a:extLst>
                    <a:ext uri="{FF2B5EF4-FFF2-40B4-BE49-F238E27FC236}">
                      <a16:creationId xmlns:a16="http://schemas.microsoft.com/office/drawing/2014/main" id="{B3316BC1-0881-4F8E-9669-8AE01AB8179C}"/>
                    </a:ext>
                  </a:extLst>
                </p:cNvPr>
                <p:cNvSpPr/>
                <p:nvPr/>
              </p:nvSpPr>
              <p:spPr>
                <a:xfrm rot="13711678">
                  <a:off x="9277592" y="2201759"/>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1" name="Freeform: Shape 1920">
                  <a:extLst>
                    <a:ext uri="{FF2B5EF4-FFF2-40B4-BE49-F238E27FC236}">
                      <a16:creationId xmlns:a16="http://schemas.microsoft.com/office/drawing/2014/main" id="{465A0CC8-0EC5-45F6-B591-E7F598FBB679}"/>
                    </a:ext>
                  </a:extLst>
                </p:cNvPr>
                <p:cNvSpPr/>
                <p:nvPr/>
              </p:nvSpPr>
              <p:spPr>
                <a:xfrm rot="13711678">
                  <a:off x="9139583" y="204561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2" name="Freeform: Shape 1921">
                  <a:extLst>
                    <a:ext uri="{FF2B5EF4-FFF2-40B4-BE49-F238E27FC236}">
                      <a16:creationId xmlns:a16="http://schemas.microsoft.com/office/drawing/2014/main" id="{A0337BBD-B6DA-4DD3-B028-CE3FCB6C159F}"/>
                    </a:ext>
                  </a:extLst>
                </p:cNvPr>
                <p:cNvSpPr/>
                <p:nvPr/>
              </p:nvSpPr>
              <p:spPr>
                <a:xfrm rot="13711678">
                  <a:off x="9000320" y="1888051"/>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3" name="Freeform: Shape 1922">
                  <a:extLst>
                    <a:ext uri="{FF2B5EF4-FFF2-40B4-BE49-F238E27FC236}">
                      <a16:creationId xmlns:a16="http://schemas.microsoft.com/office/drawing/2014/main" id="{2213BB43-E5DE-4212-964E-228BF6559371}"/>
                    </a:ext>
                  </a:extLst>
                </p:cNvPr>
                <p:cNvSpPr/>
                <p:nvPr/>
              </p:nvSpPr>
              <p:spPr>
                <a:xfrm rot="13711678">
                  <a:off x="8862082" y="1731648"/>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4" name="Freeform: Shape 1923">
                  <a:extLst>
                    <a:ext uri="{FF2B5EF4-FFF2-40B4-BE49-F238E27FC236}">
                      <a16:creationId xmlns:a16="http://schemas.microsoft.com/office/drawing/2014/main" id="{B9B11678-34EE-4AD8-9AC2-D16467A87C31}"/>
                    </a:ext>
                  </a:extLst>
                </p:cNvPr>
                <p:cNvSpPr/>
                <p:nvPr/>
              </p:nvSpPr>
              <p:spPr>
                <a:xfrm rot="13711678">
                  <a:off x="8724073" y="157550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5" name="Freeform: Shape 1924">
                  <a:extLst>
                    <a:ext uri="{FF2B5EF4-FFF2-40B4-BE49-F238E27FC236}">
                      <a16:creationId xmlns:a16="http://schemas.microsoft.com/office/drawing/2014/main" id="{38278543-EFE8-4C65-8F01-B88F4D723C36}"/>
                    </a:ext>
                  </a:extLst>
                </p:cNvPr>
                <p:cNvSpPr/>
                <p:nvPr/>
              </p:nvSpPr>
              <p:spPr>
                <a:xfrm rot="13711678">
                  <a:off x="8586064" y="141936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6" name="Freeform: Shape 1925">
                  <a:extLst>
                    <a:ext uri="{FF2B5EF4-FFF2-40B4-BE49-F238E27FC236}">
                      <a16:creationId xmlns:a16="http://schemas.microsoft.com/office/drawing/2014/main" id="{972B613A-F83C-4813-8335-1049613E2552}"/>
                    </a:ext>
                  </a:extLst>
                </p:cNvPr>
                <p:cNvSpPr/>
                <p:nvPr/>
              </p:nvSpPr>
              <p:spPr>
                <a:xfrm rot="13711678">
                  <a:off x="8446801" y="1261796"/>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7" name="Freeform: Shape 1926">
                  <a:extLst>
                    <a:ext uri="{FF2B5EF4-FFF2-40B4-BE49-F238E27FC236}">
                      <a16:creationId xmlns:a16="http://schemas.microsoft.com/office/drawing/2014/main" id="{F5ECA125-013B-4149-9C3E-BE85EE9909C0}"/>
                    </a:ext>
                  </a:extLst>
                </p:cNvPr>
                <p:cNvSpPr/>
                <p:nvPr/>
              </p:nvSpPr>
              <p:spPr>
                <a:xfrm rot="13711678">
                  <a:off x="8308563" y="1105393"/>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8" name="Freeform: Shape 1927">
                  <a:extLst>
                    <a:ext uri="{FF2B5EF4-FFF2-40B4-BE49-F238E27FC236}">
                      <a16:creationId xmlns:a16="http://schemas.microsoft.com/office/drawing/2014/main" id="{796ED1EC-866A-48AB-A5C5-AE9682E341BC}"/>
                    </a:ext>
                  </a:extLst>
                </p:cNvPr>
                <p:cNvSpPr/>
                <p:nvPr/>
              </p:nvSpPr>
              <p:spPr>
                <a:xfrm rot="13711678">
                  <a:off x="8170554" y="949249"/>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29" name="Freeform: Shape 1928">
                  <a:extLst>
                    <a:ext uri="{FF2B5EF4-FFF2-40B4-BE49-F238E27FC236}">
                      <a16:creationId xmlns:a16="http://schemas.microsoft.com/office/drawing/2014/main" id="{10C9AD9B-6B07-442A-B0F4-4F4465FC8598}"/>
                    </a:ext>
                  </a:extLst>
                </p:cNvPr>
                <p:cNvSpPr/>
                <p:nvPr/>
              </p:nvSpPr>
              <p:spPr>
                <a:xfrm rot="13711678">
                  <a:off x="8031290" y="791685"/>
                  <a:ext cx="112039" cy="112039"/>
                </a:xfrm>
                <a:custGeom>
                  <a:avLst/>
                  <a:gdLst>
                    <a:gd name="connsiteX0" fmla="*/ 57799 w 112038"/>
                    <a:gd name="connsiteY0" fmla="*/ 75380 h 112038"/>
                    <a:gd name="connsiteX1" fmla="*/ 75725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5" y="66417"/>
                        <a:pt x="75725" y="57454"/>
                      </a:cubicBezTo>
                      <a:cubicBezTo>
                        <a:pt x="75725" y="46250"/>
                        <a:pt x="66762"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0" name="Freeform: Shape 1929">
                  <a:extLst>
                    <a:ext uri="{FF2B5EF4-FFF2-40B4-BE49-F238E27FC236}">
                      <a16:creationId xmlns:a16="http://schemas.microsoft.com/office/drawing/2014/main" id="{E63AA325-720E-4F46-836A-9C6076F5ECF3}"/>
                    </a:ext>
                  </a:extLst>
                </p:cNvPr>
                <p:cNvSpPr/>
                <p:nvPr/>
              </p:nvSpPr>
              <p:spPr>
                <a:xfrm rot="13711678">
                  <a:off x="7893053" y="63528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1" name="Freeform: Shape 1930">
                  <a:extLst>
                    <a:ext uri="{FF2B5EF4-FFF2-40B4-BE49-F238E27FC236}">
                      <a16:creationId xmlns:a16="http://schemas.microsoft.com/office/drawing/2014/main" id="{2FCE96B4-E8D2-495F-BB13-7F0C7FD0238B}"/>
                    </a:ext>
                  </a:extLst>
                </p:cNvPr>
                <p:cNvSpPr/>
                <p:nvPr/>
              </p:nvSpPr>
              <p:spPr>
                <a:xfrm rot="13711678">
                  <a:off x="7755044" y="479138"/>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2" name="Freeform: Shape 1931">
                  <a:extLst>
                    <a:ext uri="{FF2B5EF4-FFF2-40B4-BE49-F238E27FC236}">
                      <a16:creationId xmlns:a16="http://schemas.microsoft.com/office/drawing/2014/main" id="{3E469E75-6BB1-4F17-8D17-3B80037A2302}"/>
                    </a:ext>
                  </a:extLst>
                </p:cNvPr>
                <p:cNvSpPr/>
                <p:nvPr/>
              </p:nvSpPr>
              <p:spPr>
                <a:xfrm rot="13711678">
                  <a:off x="7617035" y="32299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3" name="Freeform: Shape 1932">
                  <a:extLst>
                    <a:ext uri="{FF2B5EF4-FFF2-40B4-BE49-F238E27FC236}">
                      <a16:creationId xmlns:a16="http://schemas.microsoft.com/office/drawing/2014/main" id="{DE49C418-93C9-4751-9C33-19251C76B4B4}"/>
                    </a:ext>
                  </a:extLst>
                </p:cNvPr>
                <p:cNvSpPr/>
                <p:nvPr/>
              </p:nvSpPr>
              <p:spPr>
                <a:xfrm rot="13711678">
                  <a:off x="7477771" y="165430"/>
                  <a:ext cx="112039" cy="112039"/>
                </a:xfrm>
                <a:custGeom>
                  <a:avLst/>
                  <a:gdLst>
                    <a:gd name="connsiteX0" fmla="*/ 57799 w 112038"/>
                    <a:gd name="connsiteY0" fmla="*/ 75380 h 112038"/>
                    <a:gd name="connsiteX1" fmla="*/ 75726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6" y="66417"/>
                        <a:pt x="75726" y="57454"/>
                      </a:cubicBezTo>
                      <a:cubicBezTo>
                        <a:pt x="75726" y="46250"/>
                        <a:pt x="66763"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4" name="Freeform: Shape 1933">
                  <a:extLst>
                    <a:ext uri="{FF2B5EF4-FFF2-40B4-BE49-F238E27FC236}">
                      <a16:creationId xmlns:a16="http://schemas.microsoft.com/office/drawing/2014/main" id="{97EAA52B-F38B-4C66-A1D9-C2E50A8A4F61}"/>
                    </a:ext>
                  </a:extLst>
                </p:cNvPr>
                <p:cNvSpPr/>
                <p:nvPr/>
              </p:nvSpPr>
              <p:spPr>
                <a:xfrm rot="13711678">
                  <a:off x="7339534" y="9027"/>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5" name="Freeform: Shape 1934">
                  <a:extLst>
                    <a:ext uri="{FF2B5EF4-FFF2-40B4-BE49-F238E27FC236}">
                      <a16:creationId xmlns:a16="http://schemas.microsoft.com/office/drawing/2014/main" id="{E387EF6B-90C9-4169-823E-CC83762A3858}"/>
                    </a:ext>
                  </a:extLst>
                </p:cNvPr>
                <p:cNvSpPr/>
                <p:nvPr/>
              </p:nvSpPr>
              <p:spPr>
                <a:xfrm rot="13711678">
                  <a:off x="11994669" y="496797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6" name="Freeform: Shape 1935">
                  <a:extLst>
                    <a:ext uri="{FF2B5EF4-FFF2-40B4-BE49-F238E27FC236}">
                      <a16:creationId xmlns:a16="http://schemas.microsoft.com/office/drawing/2014/main" id="{B429245F-BECA-4E8E-BE6F-008A6347ADE4}"/>
                    </a:ext>
                  </a:extLst>
                </p:cNvPr>
                <p:cNvSpPr/>
                <p:nvPr/>
              </p:nvSpPr>
              <p:spPr>
                <a:xfrm rot="13711678">
                  <a:off x="11855177" y="481015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7" name="Freeform: Shape 1936">
                  <a:extLst>
                    <a:ext uri="{FF2B5EF4-FFF2-40B4-BE49-F238E27FC236}">
                      <a16:creationId xmlns:a16="http://schemas.microsoft.com/office/drawing/2014/main" id="{C5401DC0-B574-4CDE-88AD-AC6ADE40FDF9}"/>
                    </a:ext>
                  </a:extLst>
                </p:cNvPr>
                <p:cNvSpPr/>
                <p:nvPr/>
              </p:nvSpPr>
              <p:spPr>
                <a:xfrm rot="13711678">
                  <a:off x="11717168" y="465400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8" name="Freeform: Shape 1937">
                  <a:extLst>
                    <a:ext uri="{FF2B5EF4-FFF2-40B4-BE49-F238E27FC236}">
                      <a16:creationId xmlns:a16="http://schemas.microsoft.com/office/drawing/2014/main" id="{4BABB9CB-42A9-4B19-AE7A-C9FC75BA9C37}"/>
                    </a:ext>
                  </a:extLst>
                </p:cNvPr>
                <p:cNvSpPr/>
                <p:nvPr/>
              </p:nvSpPr>
              <p:spPr>
                <a:xfrm rot="13711678">
                  <a:off x="11579160" y="449786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39" name="Freeform: Shape 1938">
                  <a:extLst>
                    <a:ext uri="{FF2B5EF4-FFF2-40B4-BE49-F238E27FC236}">
                      <a16:creationId xmlns:a16="http://schemas.microsoft.com/office/drawing/2014/main" id="{3CD43D11-E09E-40B6-991C-5DF5CC62F904}"/>
                    </a:ext>
                  </a:extLst>
                </p:cNvPr>
                <p:cNvSpPr/>
                <p:nvPr/>
              </p:nvSpPr>
              <p:spPr>
                <a:xfrm rot="13711678">
                  <a:off x="11441150" y="434171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0" name="Freeform: Shape 1939">
                  <a:extLst>
                    <a:ext uri="{FF2B5EF4-FFF2-40B4-BE49-F238E27FC236}">
                      <a16:creationId xmlns:a16="http://schemas.microsoft.com/office/drawing/2014/main" id="{47B8EBF7-23D0-4FA6-8243-27AB50BE46E5}"/>
                    </a:ext>
                  </a:extLst>
                </p:cNvPr>
                <p:cNvSpPr/>
                <p:nvPr/>
              </p:nvSpPr>
              <p:spPr>
                <a:xfrm rot="13711678">
                  <a:off x="11301658" y="4183896"/>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1" name="Freeform: Shape 1940">
                  <a:extLst>
                    <a:ext uri="{FF2B5EF4-FFF2-40B4-BE49-F238E27FC236}">
                      <a16:creationId xmlns:a16="http://schemas.microsoft.com/office/drawing/2014/main" id="{AEF64DA2-DBB5-4FA9-B33A-8BFB8D8CA1D2}"/>
                    </a:ext>
                  </a:extLst>
                </p:cNvPr>
                <p:cNvSpPr/>
                <p:nvPr/>
              </p:nvSpPr>
              <p:spPr>
                <a:xfrm rot="13711678">
                  <a:off x="11163649" y="402775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2" name="Freeform: Shape 1941">
                  <a:extLst>
                    <a:ext uri="{FF2B5EF4-FFF2-40B4-BE49-F238E27FC236}">
                      <a16:creationId xmlns:a16="http://schemas.microsoft.com/office/drawing/2014/main" id="{AB946578-5067-42C3-BF53-B4B73167D19D}"/>
                    </a:ext>
                  </a:extLst>
                </p:cNvPr>
                <p:cNvSpPr/>
                <p:nvPr/>
              </p:nvSpPr>
              <p:spPr>
                <a:xfrm rot="13711678">
                  <a:off x="11025641" y="387160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3" name="Freeform: Shape 1942">
                  <a:extLst>
                    <a:ext uri="{FF2B5EF4-FFF2-40B4-BE49-F238E27FC236}">
                      <a16:creationId xmlns:a16="http://schemas.microsoft.com/office/drawing/2014/main" id="{BD1CD7AF-F268-49EE-AE04-A858B8B4F6FC}"/>
                    </a:ext>
                  </a:extLst>
                </p:cNvPr>
                <p:cNvSpPr/>
                <p:nvPr/>
              </p:nvSpPr>
              <p:spPr>
                <a:xfrm rot="13711678">
                  <a:off x="10886147" y="371378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4" name="Freeform: Shape 1943">
                  <a:extLst>
                    <a:ext uri="{FF2B5EF4-FFF2-40B4-BE49-F238E27FC236}">
                      <a16:creationId xmlns:a16="http://schemas.microsoft.com/office/drawing/2014/main" id="{DAA71659-E407-48BC-9EF5-ABB7206A7A58}"/>
                    </a:ext>
                  </a:extLst>
                </p:cNvPr>
                <p:cNvSpPr/>
                <p:nvPr/>
              </p:nvSpPr>
              <p:spPr>
                <a:xfrm rot="13711678">
                  <a:off x="10748139" y="355764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5" name="Freeform: Shape 1944">
                  <a:extLst>
                    <a:ext uri="{FF2B5EF4-FFF2-40B4-BE49-F238E27FC236}">
                      <a16:creationId xmlns:a16="http://schemas.microsoft.com/office/drawing/2014/main" id="{D43AD9E3-4D38-413E-BCD2-51124D1484E8}"/>
                    </a:ext>
                  </a:extLst>
                </p:cNvPr>
                <p:cNvSpPr/>
                <p:nvPr/>
              </p:nvSpPr>
              <p:spPr>
                <a:xfrm rot="13711678">
                  <a:off x="10610130" y="3401498"/>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6" name="Freeform: Shape 1945">
                  <a:extLst>
                    <a:ext uri="{FF2B5EF4-FFF2-40B4-BE49-F238E27FC236}">
                      <a16:creationId xmlns:a16="http://schemas.microsoft.com/office/drawing/2014/main" id="{8F6EA865-89D5-4C0A-B36E-BEDD5993ADE5}"/>
                    </a:ext>
                  </a:extLst>
                </p:cNvPr>
                <p:cNvSpPr/>
                <p:nvPr/>
              </p:nvSpPr>
              <p:spPr>
                <a:xfrm rot="13711678">
                  <a:off x="10472122" y="324535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7" name="Freeform: Shape 1946">
                  <a:extLst>
                    <a:ext uri="{FF2B5EF4-FFF2-40B4-BE49-F238E27FC236}">
                      <a16:creationId xmlns:a16="http://schemas.microsoft.com/office/drawing/2014/main" id="{EE278193-A095-4C04-9804-A684726EFC1C}"/>
                    </a:ext>
                  </a:extLst>
                </p:cNvPr>
                <p:cNvSpPr/>
                <p:nvPr/>
              </p:nvSpPr>
              <p:spPr>
                <a:xfrm rot="13711678">
                  <a:off x="10332629" y="308753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8" name="Freeform: Shape 1947">
                  <a:extLst>
                    <a:ext uri="{FF2B5EF4-FFF2-40B4-BE49-F238E27FC236}">
                      <a16:creationId xmlns:a16="http://schemas.microsoft.com/office/drawing/2014/main" id="{9C015F6B-5459-4D97-95D8-8EEAE4744864}"/>
                    </a:ext>
                  </a:extLst>
                </p:cNvPr>
                <p:cNvSpPr/>
                <p:nvPr/>
              </p:nvSpPr>
              <p:spPr>
                <a:xfrm rot="13711678">
                  <a:off x="10194620" y="2931386"/>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49" name="Freeform: Shape 1948">
                  <a:extLst>
                    <a:ext uri="{FF2B5EF4-FFF2-40B4-BE49-F238E27FC236}">
                      <a16:creationId xmlns:a16="http://schemas.microsoft.com/office/drawing/2014/main" id="{ED0973BF-CAC9-4499-9FBF-3A1D41550EC7}"/>
                    </a:ext>
                  </a:extLst>
                </p:cNvPr>
                <p:cNvSpPr/>
                <p:nvPr/>
              </p:nvSpPr>
              <p:spPr>
                <a:xfrm rot="13711678">
                  <a:off x="10056611" y="277524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0" name="Freeform: Shape 1949">
                  <a:extLst>
                    <a:ext uri="{FF2B5EF4-FFF2-40B4-BE49-F238E27FC236}">
                      <a16:creationId xmlns:a16="http://schemas.microsoft.com/office/drawing/2014/main" id="{910349A8-93B0-46D4-A0CD-BA511B85A892}"/>
                    </a:ext>
                  </a:extLst>
                </p:cNvPr>
                <p:cNvSpPr/>
                <p:nvPr/>
              </p:nvSpPr>
              <p:spPr>
                <a:xfrm rot="13711678">
                  <a:off x="9917119" y="261742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1" name="Freeform: Shape 1950">
                  <a:extLst>
                    <a:ext uri="{FF2B5EF4-FFF2-40B4-BE49-F238E27FC236}">
                      <a16:creationId xmlns:a16="http://schemas.microsoft.com/office/drawing/2014/main" id="{064D0EEF-CFCB-4058-8251-4EF52A7F44CE}"/>
                    </a:ext>
                  </a:extLst>
                </p:cNvPr>
                <p:cNvSpPr/>
                <p:nvPr/>
              </p:nvSpPr>
              <p:spPr>
                <a:xfrm rot="13711678">
                  <a:off x="9779110" y="246127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2" name="Freeform: Shape 1951">
                  <a:extLst>
                    <a:ext uri="{FF2B5EF4-FFF2-40B4-BE49-F238E27FC236}">
                      <a16:creationId xmlns:a16="http://schemas.microsoft.com/office/drawing/2014/main" id="{7CC6750A-95A1-444F-B927-ADEB3D2CC486}"/>
                    </a:ext>
                  </a:extLst>
                </p:cNvPr>
                <p:cNvSpPr/>
                <p:nvPr/>
              </p:nvSpPr>
              <p:spPr>
                <a:xfrm rot="13711678">
                  <a:off x="9641101" y="230513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3" name="Freeform: Shape 1952">
                  <a:extLst>
                    <a:ext uri="{FF2B5EF4-FFF2-40B4-BE49-F238E27FC236}">
                      <a16:creationId xmlns:a16="http://schemas.microsoft.com/office/drawing/2014/main" id="{F07873F9-6581-419E-81E9-14EEC7BB7EF5}"/>
                    </a:ext>
                  </a:extLst>
                </p:cNvPr>
                <p:cNvSpPr/>
                <p:nvPr/>
              </p:nvSpPr>
              <p:spPr>
                <a:xfrm rot="13711678">
                  <a:off x="9503093" y="2148988"/>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4" name="Freeform: Shape 1953">
                  <a:extLst>
                    <a:ext uri="{FF2B5EF4-FFF2-40B4-BE49-F238E27FC236}">
                      <a16:creationId xmlns:a16="http://schemas.microsoft.com/office/drawing/2014/main" id="{C701DA9B-4517-4E3F-B44A-829510E6AD18}"/>
                    </a:ext>
                  </a:extLst>
                </p:cNvPr>
                <p:cNvSpPr/>
                <p:nvPr/>
              </p:nvSpPr>
              <p:spPr>
                <a:xfrm rot="13711678">
                  <a:off x="9363600" y="199116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5" name="Freeform: Shape 1954">
                  <a:extLst>
                    <a:ext uri="{FF2B5EF4-FFF2-40B4-BE49-F238E27FC236}">
                      <a16:creationId xmlns:a16="http://schemas.microsoft.com/office/drawing/2014/main" id="{2243A6D3-28B7-438A-B257-322D09B4C0D1}"/>
                    </a:ext>
                  </a:extLst>
                </p:cNvPr>
                <p:cNvSpPr/>
                <p:nvPr/>
              </p:nvSpPr>
              <p:spPr>
                <a:xfrm rot="13711678">
                  <a:off x="9225591" y="183502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6" name="Freeform: Shape 1955">
                  <a:extLst>
                    <a:ext uri="{FF2B5EF4-FFF2-40B4-BE49-F238E27FC236}">
                      <a16:creationId xmlns:a16="http://schemas.microsoft.com/office/drawing/2014/main" id="{491C90B6-2E07-407A-9316-AC59A978823B}"/>
                    </a:ext>
                  </a:extLst>
                </p:cNvPr>
                <p:cNvSpPr/>
                <p:nvPr/>
              </p:nvSpPr>
              <p:spPr>
                <a:xfrm rot="13711678">
                  <a:off x="9087582" y="167887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7" name="Freeform: Shape 1956">
                  <a:extLst>
                    <a:ext uri="{FF2B5EF4-FFF2-40B4-BE49-F238E27FC236}">
                      <a16:creationId xmlns:a16="http://schemas.microsoft.com/office/drawing/2014/main" id="{C8F11277-3A66-4631-87DD-A47F578494AB}"/>
                    </a:ext>
                  </a:extLst>
                </p:cNvPr>
                <p:cNvSpPr/>
                <p:nvPr/>
              </p:nvSpPr>
              <p:spPr>
                <a:xfrm rot="13711678">
                  <a:off x="8949574" y="152273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8" name="Freeform: Shape 1957">
                  <a:extLst>
                    <a:ext uri="{FF2B5EF4-FFF2-40B4-BE49-F238E27FC236}">
                      <a16:creationId xmlns:a16="http://schemas.microsoft.com/office/drawing/2014/main" id="{C2AE181F-671A-4002-8C9B-D9AB123A91A7}"/>
                    </a:ext>
                  </a:extLst>
                </p:cNvPr>
                <p:cNvSpPr/>
                <p:nvPr/>
              </p:nvSpPr>
              <p:spPr>
                <a:xfrm rot="13711678">
                  <a:off x="8810081" y="136491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59" name="Freeform: Shape 1958">
                  <a:extLst>
                    <a:ext uri="{FF2B5EF4-FFF2-40B4-BE49-F238E27FC236}">
                      <a16:creationId xmlns:a16="http://schemas.microsoft.com/office/drawing/2014/main" id="{CB3FC106-A308-413C-992E-77A27E9243E5}"/>
                    </a:ext>
                  </a:extLst>
                </p:cNvPr>
                <p:cNvSpPr/>
                <p:nvPr/>
              </p:nvSpPr>
              <p:spPr>
                <a:xfrm rot="13711678">
                  <a:off x="8672072" y="120876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0" name="Freeform: Shape 1959">
                  <a:extLst>
                    <a:ext uri="{FF2B5EF4-FFF2-40B4-BE49-F238E27FC236}">
                      <a16:creationId xmlns:a16="http://schemas.microsoft.com/office/drawing/2014/main" id="{522ECA01-F25B-4F1A-B181-46EC5C3C48D2}"/>
                    </a:ext>
                  </a:extLst>
                </p:cNvPr>
                <p:cNvSpPr/>
                <p:nvPr/>
              </p:nvSpPr>
              <p:spPr>
                <a:xfrm rot="13711678">
                  <a:off x="8534063" y="1052622"/>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1" name="Freeform: Shape 1960">
                  <a:extLst>
                    <a:ext uri="{FF2B5EF4-FFF2-40B4-BE49-F238E27FC236}">
                      <a16:creationId xmlns:a16="http://schemas.microsoft.com/office/drawing/2014/main" id="{A32735E4-A42B-48DB-8E7B-3B2CC923122A}"/>
                    </a:ext>
                  </a:extLst>
                </p:cNvPr>
                <p:cNvSpPr/>
                <p:nvPr/>
              </p:nvSpPr>
              <p:spPr>
                <a:xfrm rot="13711678">
                  <a:off x="8394571" y="89479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2" name="Freeform: Shape 1961">
                  <a:extLst>
                    <a:ext uri="{FF2B5EF4-FFF2-40B4-BE49-F238E27FC236}">
                      <a16:creationId xmlns:a16="http://schemas.microsoft.com/office/drawing/2014/main" id="{F8EEF4A6-5A4D-445C-A14E-E66EB4A9F55B}"/>
                    </a:ext>
                  </a:extLst>
                </p:cNvPr>
                <p:cNvSpPr/>
                <p:nvPr/>
              </p:nvSpPr>
              <p:spPr>
                <a:xfrm rot="13711678">
                  <a:off x="8256562" y="73865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3" name="Freeform: Shape 1962">
                  <a:extLst>
                    <a:ext uri="{FF2B5EF4-FFF2-40B4-BE49-F238E27FC236}">
                      <a16:creationId xmlns:a16="http://schemas.microsoft.com/office/drawing/2014/main" id="{C5C3ABDA-8BC6-452B-BD5E-7337289A6AAC}"/>
                    </a:ext>
                  </a:extLst>
                </p:cNvPr>
                <p:cNvSpPr/>
                <p:nvPr/>
              </p:nvSpPr>
              <p:spPr>
                <a:xfrm rot="13711678">
                  <a:off x="8118553" y="58251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4" name="Freeform: Shape 1963">
                  <a:extLst>
                    <a:ext uri="{FF2B5EF4-FFF2-40B4-BE49-F238E27FC236}">
                      <a16:creationId xmlns:a16="http://schemas.microsoft.com/office/drawing/2014/main" id="{D68CD511-FE8C-4B6F-9BE5-ADB366B39947}"/>
                    </a:ext>
                  </a:extLst>
                </p:cNvPr>
                <p:cNvSpPr/>
                <p:nvPr/>
              </p:nvSpPr>
              <p:spPr>
                <a:xfrm rot="13711678">
                  <a:off x="7980545" y="42636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9"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5" name="Freeform: Shape 1964">
                  <a:extLst>
                    <a:ext uri="{FF2B5EF4-FFF2-40B4-BE49-F238E27FC236}">
                      <a16:creationId xmlns:a16="http://schemas.microsoft.com/office/drawing/2014/main" id="{BFD0C789-BA95-49C8-925D-E81C15D0DC06}"/>
                    </a:ext>
                  </a:extLst>
                </p:cNvPr>
                <p:cNvSpPr/>
                <p:nvPr/>
              </p:nvSpPr>
              <p:spPr>
                <a:xfrm rot="13711678">
                  <a:off x="7841052" y="26854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6" name="Freeform: Shape 1965">
                  <a:extLst>
                    <a:ext uri="{FF2B5EF4-FFF2-40B4-BE49-F238E27FC236}">
                      <a16:creationId xmlns:a16="http://schemas.microsoft.com/office/drawing/2014/main" id="{899AAC31-6605-46AE-A120-E7F43BD9259C}"/>
                    </a:ext>
                  </a:extLst>
                </p:cNvPr>
                <p:cNvSpPr/>
                <p:nvPr/>
              </p:nvSpPr>
              <p:spPr>
                <a:xfrm rot="13711678">
                  <a:off x="7703043" y="11239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7" name="Freeform: Shape 1966">
                  <a:extLst>
                    <a:ext uri="{FF2B5EF4-FFF2-40B4-BE49-F238E27FC236}">
                      <a16:creationId xmlns:a16="http://schemas.microsoft.com/office/drawing/2014/main" id="{E3197020-F363-4D4C-AB00-0BCEFA59DBDE}"/>
                    </a:ext>
                  </a:extLst>
                </p:cNvPr>
                <p:cNvSpPr/>
                <p:nvPr/>
              </p:nvSpPr>
              <p:spPr>
                <a:xfrm rot="13711678">
                  <a:off x="7565034" y="-4374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8" name="Freeform: Shape 1967">
                  <a:extLst>
                    <a:ext uri="{FF2B5EF4-FFF2-40B4-BE49-F238E27FC236}">
                      <a16:creationId xmlns:a16="http://schemas.microsoft.com/office/drawing/2014/main" id="{AFDF7C92-A232-4BC0-81AA-12AABFCC85AA}"/>
                    </a:ext>
                  </a:extLst>
                </p:cNvPr>
                <p:cNvSpPr/>
                <p:nvPr userDrawn="1"/>
              </p:nvSpPr>
              <p:spPr>
                <a:xfrm rot="13711678">
                  <a:off x="12220749" y="4909090"/>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69" name="Freeform: Shape 1968">
                  <a:extLst>
                    <a:ext uri="{FF2B5EF4-FFF2-40B4-BE49-F238E27FC236}">
                      <a16:creationId xmlns:a16="http://schemas.microsoft.com/office/drawing/2014/main" id="{5C785690-2DE4-4649-9F9C-F033B95C170F}"/>
                    </a:ext>
                  </a:extLst>
                </p:cNvPr>
                <p:cNvSpPr/>
                <p:nvPr/>
              </p:nvSpPr>
              <p:spPr>
                <a:xfrm rot="13711678">
                  <a:off x="12082552" y="475273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0" name="Freeform: Shape 1969">
                  <a:extLst>
                    <a:ext uri="{FF2B5EF4-FFF2-40B4-BE49-F238E27FC236}">
                      <a16:creationId xmlns:a16="http://schemas.microsoft.com/office/drawing/2014/main" id="{ACF4F812-7664-434B-9835-B6DC147D9A4D}"/>
                    </a:ext>
                  </a:extLst>
                </p:cNvPr>
                <p:cNvSpPr/>
                <p:nvPr/>
              </p:nvSpPr>
              <p:spPr>
                <a:xfrm rot="13711678">
                  <a:off x="11944543" y="4596588"/>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1" name="Freeform: Shape 1970">
                  <a:extLst>
                    <a:ext uri="{FF2B5EF4-FFF2-40B4-BE49-F238E27FC236}">
                      <a16:creationId xmlns:a16="http://schemas.microsoft.com/office/drawing/2014/main" id="{5B1DFFB7-223A-4722-8EC3-7576BC6E241F}"/>
                    </a:ext>
                  </a:extLst>
                </p:cNvPr>
                <p:cNvSpPr/>
                <p:nvPr/>
              </p:nvSpPr>
              <p:spPr>
                <a:xfrm rot="13711678">
                  <a:off x="11805239" y="4438980"/>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2" name="Freeform: Shape 1971">
                  <a:extLst>
                    <a:ext uri="{FF2B5EF4-FFF2-40B4-BE49-F238E27FC236}">
                      <a16:creationId xmlns:a16="http://schemas.microsoft.com/office/drawing/2014/main" id="{A4781AA0-657A-4402-8121-47E1AF9F07E2}"/>
                    </a:ext>
                  </a:extLst>
                </p:cNvPr>
                <p:cNvSpPr/>
                <p:nvPr/>
              </p:nvSpPr>
              <p:spPr>
                <a:xfrm rot="13711678">
                  <a:off x="11667041" y="4282622"/>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3" name="Freeform: Shape 1972">
                  <a:extLst>
                    <a:ext uri="{FF2B5EF4-FFF2-40B4-BE49-F238E27FC236}">
                      <a16:creationId xmlns:a16="http://schemas.microsoft.com/office/drawing/2014/main" id="{E908F9B0-E827-4859-9A30-1028DAABC86A}"/>
                    </a:ext>
                  </a:extLst>
                </p:cNvPr>
                <p:cNvSpPr/>
                <p:nvPr/>
              </p:nvSpPr>
              <p:spPr>
                <a:xfrm rot="13711678">
                  <a:off x="11529033" y="4126478"/>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4" name="Freeform: Shape 1973">
                  <a:extLst>
                    <a:ext uri="{FF2B5EF4-FFF2-40B4-BE49-F238E27FC236}">
                      <a16:creationId xmlns:a16="http://schemas.microsoft.com/office/drawing/2014/main" id="{538785A7-BD8D-4BD5-835A-9587D42964AC}"/>
                    </a:ext>
                  </a:extLst>
                </p:cNvPr>
                <p:cNvSpPr/>
                <p:nvPr/>
              </p:nvSpPr>
              <p:spPr>
                <a:xfrm rot="13711678">
                  <a:off x="11391024" y="3970334"/>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5" name="Freeform: Shape 1974">
                  <a:extLst>
                    <a:ext uri="{FF2B5EF4-FFF2-40B4-BE49-F238E27FC236}">
                      <a16:creationId xmlns:a16="http://schemas.microsoft.com/office/drawing/2014/main" id="{E4AEE645-F0C1-44A9-8D9A-27ECD5DF330A}"/>
                    </a:ext>
                  </a:extLst>
                </p:cNvPr>
                <p:cNvSpPr/>
                <p:nvPr/>
              </p:nvSpPr>
              <p:spPr>
                <a:xfrm rot="13711678">
                  <a:off x="11251721" y="3812725"/>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3"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6" name="Freeform: Shape 1975">
                  <a:extLst>
                    <a:ext uri="{FF2B5EF4-FFF2-40B4-BE49-F238E27FC236}">
                      <a16:creationId xmlns:a16="http://schemas.microsoft.com/office/drawing/2014/main" id="{291CC6BE-FE8B-4CBD-BC40-3FFE94B2C464}"/>
                    </a:ext>
                  </a:extLst>
                </p:cNvPr>
                <p:cNvSpPr/>
                <p:nvPr/>
              </p:nvSpPr>
              <p:spPr>
                <a:xfrm rot="13711678">
                  <a:off x="11113523" y="3656367"/>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7" name="Freeform: Shape 1976">
                  <a:extLst>
                    <a:ext uri="{FF2B5EF4-FFF2-40B4-BE49-F238E27FC236}">
                      <a16:creationId xmlns:a16="http://schemas.microsoft.com/office/drawing/2014/main" id="{2AD76361-D9F5-477D-9145-1232F109A6F0}"/>
                    </a:ext>
                  </a:extLst>
                </p:cNvPr>
                <p:cNvSpPr/>
                <p:nvPr/>
              </p:nvSpPr>
              <p:spPr>
                <a:xfrm rot="13711678">
                  <a:off x="10975514" y="350022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8" name="Freeform: Shape 1977">
                  <a:extLst>
                    <a:ext uri="{FF2B5EF4-FFF2-40B4-BE49-F238E27FC236}">
                      <a16:creationId xmlns:a16="http://schemas.microsoft.com/office/drawing/2014/main" id="{245882F3-A540-46DC-BCB0-BC0EEA617663}"/>
                    </a:ext>
                  </a:extLst>
                </p:cNvPr>
                <p:cNvSpPr/>
                <p:nvPr/>
              </p:nvSpPr>
              <p:spPr>
                <a:xfrm rot="13711678">
                  <a:off x="10837505" y="3344079"/>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79" name="Freeform: Shape 1978">
                  <a:extLst>
                    <a:ext uri="{FF2B5EF4-FFF2-40B4-BE49-F238E27FC236}">
                      <a16:creationId xmlns:a16="http://schemas.microsoft.com/office/drawing/2014/main" id="{E72F1021-E479-4CC2-B5EF-2437C0ADB113}"/>
                    </a:ext>
                  </a:extLst>
                </p:cNvPr>
                <p:cNvSpPr/>
                <p:nvPr/>
              </p:nvSpPr>
              <p:spPr>
                <a:xfrm rot="13711678">
                  <a:off x="10698012" y="3186256"/>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0" name="Freeform: Shape 1979">
                  <a:extLst>
                    <a:ext uri="{FF2B5EF4-FFF2-40B4-BE49-F238E27FC236}">
                      <a16:creationId xmlns:a16="http://schemas.microsoft.com/office/drawing/2014/main" id="{A6D06FC5-FC31-442C-AED1-280B97827DE2}"/>
                    </a:ext>
                  </a:extLst>
                </p:cNvPr>
                <p:cNvSpPr/>
                <p:nvPr/>
              </p:nvSpPr>
              <p:spPr>
                <a:xfrm rot="13711678">
                  <a:off x="10560004" y="3030112"/>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1" name="Freeform: Shape 1980">
                  <a:extLst>
                    <a:ext uri="{FF2B5EF4-FFF2-40B4-BE49-F238E27FC236}">
                      <a16:creationId xmlns:a16="http://schemas.microsoft.com/office/drawing/2014/main" id="{E7E78820-8954-4A48-B07C-013854986AEA}"/>
                    </a:ext>
                  </a:extLst>
                </p:cNvPr>
                <p:cNvSpPr/>
                <p:nvPr/>
              </p:nvSpPr>
              <p:spPr>
                <a:xfrm rot="13711678">
                  <a:off x="10421995" y="287396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2" name="Freeform: Shape 1981">
                  <a:extLst>
                    <a:ext uri="{FF2B5EF4-FFF2-40B4-BE49-F238E27FC236}">
                      <a16:creationId xmlns:a16="http://schemas.microsoft.com/office/drawing/2014/main" id="{286BB8A9-3FA6-4B09-A95C-D086533241FB}"/>
                    </a:ext>
                  </a:extLst>
                </p:cNvPr>
                <p:cNvSpPr/>
                <p:nvPr/>
              </p:nvSpPr>
              <p:spPr>
                <a:xfrm rot="13711678">
                  <a:off x="10282691" y="2716359"/>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3" name="Freeform: Shape 1982">
                  <a:extLst>
                    <a:ext uri="{FF2B5EF4-FFF2-40B4-BE49-F238E27FC236}">
                      <a16:creationId xmlns:a16="http://schemas.microsoft.com/office/drawing/2014/main" id="{1F92828A-43E1-4A4E-BD46-FE978AD34C33}"/>
                    </a:ext>
                  </a:extLst>
                </p:cNvPr>
                <p:cNvSpPr/>
                <p:nvPr/>
              </p:nvSpPr>
              <p:spPr>
                <a:xfrm rot="13711678">
                  <a:off x="10144493" y="2560001"/>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4" name="Freeform: Shape 1983">
                  <a:extLst>
                    <a:ext uri="{FF2B5EF4-FFF2-40B4-BE49-F238E27FC236}">
                      <a16:creationId xmlns:a16="http://schemas.microsoft.com/office/drawing/2014/main" id="{75C96828-205B-4258-A959-3AC94CCF97BB}"/>
                    </a:ext>
                  </a:extLst>
                </p:cNvPr>
                <p:cNvSpPr/>
                <p:nvPr/>
              </p:nvSpPr>
              <p:spPr>
                <a:xfrm rot="13711678">
                  <a:off x="10006485" y="240385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5" name="Freeform: Shape 1984">
                  <a:extLst>
                    <a:ext uri="{FF2B5EF4-FFF2-40B4-BE49-F238E27FC236}">
                      <a16:creationId xmlns:a16="http://schemas.microsoft.com/office/drawing/2014/main" id="{874F65A4-4139-4BBF-A9B1-355B8BA4CDEA}"/>
                    </a:ext>
                  </a:extLst>
                </p:cNvPr>
                <p:cNvSpPr/>
                <p:nvPr/>
              </p:nvSpPr>
              <p:spPr>
                <a:xfrm rot="13711678">
                  <a:off x="9868476" y="224771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6" name="Freeform: Shape 1985">
                  <a:extLst>
                    <a:ext uri="{FF2B5EF4-FFF2-40B4-BE49-F238E27FC236}">
                      <a16:creationId xmlns:a16="http://schemas.microsoft.com/office/drawing/2014/main" id="{2AD0C3FD-43D5-482E-9153-0C6074C641B1}"/>
                    </a:ext>
                  </a:extLst>
                </p:cNvPr>
                <p:cNvSpPr/>
                <p:nvPr/>
              </p:nvSpPr>
              <p:spPr>
                <a:xfrm rot="13711678">
                  <a:off x="9729173" y="2090104"/>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7" name="Freeform: Shape 1986">
                  <a:extLst>
                    <a:ext uri="{FF2B5EF4-FFF2-40B4-BE49-F238E27FC236}">
                      <a16:creationId xmlns:a16="http://schemas.microsoft.com/office/drawing/2014/main" id="{C5223472-0E70-47A5-81F4-4C7A57660E45}"/>
                    </a:ext>
                  </a:extLst>
                </p:cNvPr>
                <p:cNvSpPr/>
                <p:nvPr/>
              </p:nvSpPr>
              <p:spPr>
                <a:xfrm rot="13711678">
                  <a:off x="9590975" y="1933746"/>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8" name="Freeform: Shape 1987">
                  <a:extLst>
                    <a:ext uri="{FF2B5EF4-FFF2-40B4-BE49-F238E27FC236}">
                      <a16:creationId xmlns:a16="http://schemas.microsoft.com/office/drawing/2014/main" id="{56DBF6EC-F7B9-47E2-9264-36835CDDEB31}"/>
                    </a:ext>
                  </a:extLst>
                </p:cNvPr>
                <p:cNvSpPr/>
                <p:nvPr/>
              </p:nvSpPr>
              <p:spPr>
                <a:xfrm rot="13711678">
                  <a:off x="9452966" y="1777602"/>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89" name="Freeform: Shape 1988">
                  <a:extLst>
                    <a:ext uri="{FF2B5EF4-FFF2-40B4-BE49-F238E27FC236}">
                      <a16:creationId xmlns:a16="http://schemas.microsoft.com/office/drawing/2014/main" id="{392DC8AF-51D8-492E-9C50-5FAB0BE93D73}"/>
                    </a:ext>
                  </a:extLst>
                </p:cNvPr>
                <p:cNvSpPr/>
                <p:nvPr/>
              </p:nvSpPr>
              <p:spPr>
                <a:xfrm rot="13711678">
                  <a:off x="9313662" y="1619993"/>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0" name="Freeform: Shape 1989">
                  <a:extLst>
                    <a:ext uri="{FF2B5EF4-FFF2-40B4-BE49-F238E27FC236}">
                      <a16:creationId xmlns:a16="http://schemas.microsoft.com/office/drawing/2014/main" id="{4D1B5CE6-3861-4F5B-BEE7-1072E508265E}"/>
                    </a:ext>
                  </a:extLst>
                </p:cNvPr>
                <p:cNvSpPr/>
                <p:nvPr/>
              </p:nvSpPr>
              <p:spPr>
                <a:xfrm rot="13711678">
                  <a:off x="9175628" y="1463820"/>
                  <a:ext cx="112039" cy="112039"/>
                </a:xfrm>
                <a:custGeom>
                  <a:avLst/>
                  <a:gdLst>
                    <a:gd name="connsiteX0" fmla="*/ 64423 w 112038"/>
                    <a:gd name="connsiteY0" fmla="*/ 88825 h 112038"/>
                    <a:gd name="connsiteX1" fmla="*/ 89071 w 112038"/>
                    <a:gd name="connsiteY1" fmla="*/ 64176 h 112038"/>
                    <a:gd name="connsiteX2" fmla="*/ 64423 w 112038"/>
                    <a:gd name="connsiteY2" fmla="*/ 39528 h 112038"/>
                    <a:gd name="connsiteX3" fmla="*/ 39774 w 112038"/>
                    <a:gd name="connsiteY3" fmla="*/ 64176 h 112038"/>
                    <a:gd name="connsiteX4" fmla="*/ 64423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23" y="88825"/>
                      </a:moveTo>
                      <a:cubicBezTo>
                        <a:pt x="77867" y="88825"/>
                        <a:pt x="89071" y="77621"/>
                        <a:pt x="89071" y="64176"/>
                      </a:cubicBezTo>
                      <a:cubicBezTo>
                        <a:pt x="89071" y="50732"/>
                        <a:pt x="77867" y="39528"/>
                        <a:pt x="64423" y="39528"/>
                      </a:cubicBezTo>
                      <a:cubicBezTo>
                        <a:pt x="50978" y="39528"/>
                        <a:pt x="39774" y="50732"/>
                        <a:pt x="39774" y="64176"/>
                      </a:cubicBezTo>
                      <a:cubicBezTo>
                        <a:pt x="37533" y="77621"/>
                        <a:pt x="50978" y="88825"/>
                        <a:pt x="64423"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1" name="Freeform: Shape 1990">
                  <a:extLst>
                    <a:ext uri="{FF2B5EF4-FFF2-40B4-BE49-F238E27FC236}">
                      <a16:creationId xmlns:a16="http://schemas.microsoft.com/office/drawing/2014/main" id="{409C7FDD-01CE-47D6-878D-98110419D039}"/>
                    </a:ext>
                  </a:extLst>
                </p:cNvPr>
                <p:cNvSpPr/>
                <p:nvPr/>
              </p:nvSpPr>
              <p:spPr>
                <a:xfrm rot="13711678">
                  <a:off x="9037456" y="1307491"/>
                  <a:ext cx="112039" cy="112039"/>
                </a:xfrm>
                <a:custGeom>
                  <a:avLst/>
                  <a:gdLst>
                    <a:gd name="connsiteX0" fmla="*/ 88825 w 112038"/>
                    <a:gd name="connsiteY0" fmla="*/ 64176 h 112038"/>
                    <a:gd name="connsiteX1" fmla="*/ 64176 w 112038"/>
                    <a:gd name="connsiteY1" fmla="*/ 88825 h 112038"/>
                    <a:gd name="connsiteX2" fmla="*/ 39527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7" y="77789"/>
                        <a:pt x="39527" y="64176"/>
                      </a:cubicBezTo>
                      <a:cubicBezTo>
                        <a:pt x="39527"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2" name="Freeform: Shape 1991">
                  <a:extLst>
                    <a:ext uri="{FF2B5EF4-FFF2-40B4-BE49-F238E27FC236}">
                      <a16:creationId xmlns:a16="http://schemas.microsoft.com/office/drawing/2014/main" id="{0932B1CE-3F6B-4433-97B9-99E781832D31}"/>
                    </a:ext>
                  </a:extLst>
                </p:cNvPr>
                <p:cNvSpPr/>
                <p:nvPr/>
              </p:nvSpPr>
              <p:spPr>
                <a:xfrm rot="13711678">
                  <a:off x="8899447" y="115134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3" name="Freeform: Shape 1992">
                  <a:extLst>
                    <a:ext uri="{FF2B5EF4-FFF2-40B4-BE49-F238E27FC236}">
                      <a16:creationId xmlns:a16="http://schemas.microsoft.com/office/drawing/2014/main" id="{0D8DF06E-2F60-4ED3-BE8D-EEE8B0C5EE79}"/>
                    </a:ext>
                  </a:extLst>
                </p:cNvPr>
                <p:cNvSpPr/>
                <p:nvPr/>
              </p:nvSpPr>
              <p:spPr>
                <a:xfrm rot="13711678">
                  <a:off x="8760143" y="993738"/>
                  <a:ext cx="112039" cy="112039"/>
                </a:xfrm>
                <a:custGeom>
                  <a:avLst/>
                  <a:gdLst>
                    <a:gd name="connsiteX0" fmla="*/ 64462 w 112038"/>
                    <a:gd name="connsiteY0" fmla="*/ 88825 h 112038"/>
                    <a:gd name="connsiteX1" fmla="*/ 89111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7" y="88825"/>
                        <a:pt x="89111" y="77621"/>
                        <a:pt x="89111" y="64176"/>
                      </a:cubicBezTo>
                      <a:cubicBezTo>
                        <a:pt x="89111" y="50732"/>
                        <a:pt x="77907" y="39528"/>
                        <a:pt x="64462" y="39528"/>
                      </a:cubicBezTo>
                      <a:cubicBezTo>
                        <a:pt x="51017" y="39528"/>
                        <a:pt x="39813" y="50732"/>
                        <a:pt x="39813" y="64176"/>
                      </a:cubicBezTo>
                      <a:cubicBezTo>
                        <a:pt x="37573" y="77621"/>
                        <a:pt x="48777"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4" name="Freeform: Shape 1993">
                  <a:extLst>
                    <a:ext uri="{FF2B5EF4-FFF2-40B4-BE49-F238E27FC236}">
                      <a16:creationId xmlns:a16="http://schemas.microsoft.com/office/drawing/2014/main" id="{9D583646-BC91-4E98-89C2-B5A1812F2369}"/>
                    </a:ext>
                  </a:extLst>
                </p:cNvPr>
                <p:cNvSpPr/>
                <p:nvPr/>
              </p:nvSpPr>
              <p:spPr>
                <a:xfrm rot="13711678">
                  <a:off x="8621945" y="837380"/>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5" name="Freeform: Shape 1994">
                  <a:extLst>
                    <a:ext uri="{FF2B5EF4-FFF2-40B4-BE49-F238E27FC236}">
                      <a16:creationId xmlns:a16="http://schemas.microsoft.com/office/drawing/2014/main" id="{25E6AB04-A77C-44CE-B7EB-36ACB1765E48}"/>
                    </a:ext>
                  </a:extLst>
                </p:cNvPr>
                <p:cNvSpPr/>
                <p:nvPr/>
              </p:nvSpPr>
              <p:spPr>
                <a:xfrm rot="13711678">
                  <a:off x="8483937" y="681236"/>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6" name="Freeform: Shape 1995">
                  <a:extLst>
                    <a:ext uri="{FF2B5EF4-FFF2-40B4-BE49-F238E27FC236}">
                      <a16:creationId xmlns:a16="http://schemas.microsoft.com/office/drawing/2014/main" id="{979E1100-B1F9-4CFB-89A4-4997B0658BBC}"/>
                    </a:ext>
                  </a:extLst>
                </p:cNvPr>
                <p:cNvSpPr/>
                <p:nvPr/>
              </p:nvSpPr>
              <p:spPr>
                <a:xfrm rot="13711678">
                  <a:off x="8344634" y="523627"/>
                  <a:ext cx="112039" cy="112039"/>
                </a:xfrm>
                <a:custGeom>
                  <a:avLst/>
                  <a:gdLst>
                    <a:gd name="connsiteX0" fmla="*/ 64462 w 112038"/>
                    <a:gd name="connsiteY0" fmla="*/ 88825 h 112038"/>
                    <a:gd name="connsiteX1" fmla="*/ 89111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7" y="88825"/>
                        <a:pt x="89111" y="77621"/>
                        <a:pt x="89111" y="64176"/>
                      </a:cubicBezTo>
                      <a:cubicBezTo>
                        <a:pt x="89111" y="50732"/>
                        <a:pt x="77907"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7" name="Freeform: Shape 1996">
                  <a:extLst>
                    <a:ext uri="{FF2B5EF4-FFF2-40B4-BE49-F238E27FC236}">
                      <a16:creationId xmlns:a16="http://schemas.microsoft.com/office/drawing/2014/main" id="{423017E4-D282-4CF0-A3FC-B59D8F6CEC7F}"/>
                    </a:ext>
                  </a:extLst>
                </p:cNvPr>
                <p:cNvSpPr/>
                <p:nvPr/>
              </p:nvSpPr>
              <p:spPr>
                <a:xfrm rot="13711678">
                  <a:off x="8206598" y="367453"/>
                  <a:ext cx="112039" cy="112039"/>
                </a:xfrm>
                <a:custGeom>
                  <a:avLst/>
                  <a:gdLst>
                    <a:gd name="connsiteX0" fmla="*/ 64422 w 112038"/>
                    <a:gd name="connsiteY0" fmla="*/ 88825 h 112038"/>
                    <a:gd name="connsiteX1" fmla="*/ 89071 w 112038"/>
                    <a:gd name="connsiteY1" fmla="*/ 64176 h 112038"/>
                    <a:gd name="connsiteX2" fmla="*/ 64422 w 112038"/>
                    <a:gd name="connsiteY2" fmla="*/ 39528 h 112038"/>
                    <a:gd name="connsiteX3" fmla="*/ 39774 w 112038"/>
                    <a:gd name="connsiteY3" fmla="*/ 64176 h 112038"/>
                    <a:gd name="connsiteX4" fmla="*/ 6442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22" y="88825"/>
                      </a:moveTo>
                      <a:cubicBezTo>
                        <a:pt x="77867" y="88825"/>
                        <a:pt x="89071" y="77621"/>
                        <a:pt x="89071" y="64176"/>
                      </a:cubicBezTo>
                      <a:cubicBezTo>
                        <a:pt x="89071" y="50732"/>
                        <a:pt x="77867" y="39528"/>
                        <a:pt x="64422" y="39528"/>
                      </a:cubicBezTo>
                      <a:cubicBezTo>
                        <a:pt x="50978" y="39528"/>
                        <a:pt x="39774" y="50732"/>
                        <a:pt x="39774" y="64176"/>
                      </a:cubicBezTo>
                      <a:cubicBezTo>
                        <a:pt x="37533" y="77621"/>
                        <a:pt x="50978" y="88825"/>
                        <a:pt x="64422"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8" name="Freeform: Shape 1997">
                  <a:extLst>
                    <a:ext uri="{FF2B5EF4-FFF2-40B4-BE49-F238E27FC236}">
                      <a16:creationId xmlns:a16="http://schemas.microsoft.com/office/drawing/2014/main" id="{819FE054-15B6-4427-9901-958CF1943CAC}"/>
                    </a:ext>
                  </a:extLst>
                </p:cNvPr>
                <p:cNvSpPr/>
                <p:nvPr/>
              </p:nvSpPr>
              <p:spPr>
                <a:xfrm rot="13711678">
                  <a:off x="8068427" y="211125"/>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999" name="Freeform: Shape 1998">
                  <a:extLst>
                    <a:ext uri="{FF2B5EF4-FFF2-40B4-BE49-F238E27FC236}">
                      <a16:creationId xmlns:a16="http://schemas.microsoft.com/office/drawing/2014/main" id="{D6672BB4-74F4-40F6-97C5-CCA6EA2018BF}"/>
                    </a:ext>
                  </a:extLst>
                </p:cNvPr>
                <p:cNvSpPr/>
                <p:nvPr/>
              </p:nvSpPr>
              <p:spPr>
                <a:xfrm rot="13711678">
                  <a:off x="7930418" y="54981"/>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0" name="Freeform: Shape 1999">
                  <a:extLst>
                    <a:ext uri="{FF2B5EF4-FFF2-40B4-BE49-F238E27FC236}">
                      <a16:creationId xmlns:a16="http://schemas.microsoft.com/office/drawing/2014/main" id="{465F2F18-2C83-41B1-AFFA-6C9148BE35D0}"/>
                    </a:ext>
                  </a:extLst>
                </p:cNvPr>
                <p:cNvSpPr/>
                <p:nvPr userDrawn="1"/>
              </p:nvSpPr>
              <p:spPr>
                <a:xfrm rot="13711678">
                  <a:off x="7791114" y="-102628"/>
                  <a:ext cx="112039" cy="112039"/>
                </a:xfrm>
                <a:custGeom>
                  <a:avLst/>
                  <a:gdLst>
                    <a:gd name="connsiteX0" fmla="*/ 64461 w 112038"/>
                    <a:gd name="connsiteY0" fmla="*/ 88825 h 112038"/>
                    <a:gd name="connsiteX1" fmla="*/ 89110 w 112038"/>
                    <a:gd name="connsiteY1" fmla="*/ 64176 h 112038"/>
                    <a:gd name="connsiteX2" fmla="*/ 64461 w 112038"/>
                    <a:gd name="connsiteY2" fmla="*/ 39528 h 112038"/>
                    <a:gd name="connsiteX3" fmla="*/ 39813 w 112038"/>
                    <a:gd name="connsiteY3" fmla="*/ 64176 h 112038"/>
                    <a:gd name="connsiteX4" fmla="*/ 64461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1" y="88825"/>
                      </a:moveTo>
                      <a:cubicBezTo>
                        <a:pt x="77906" y="88825"/>
                        <a:pt x="89110" y="77621"/>
                        <a:pt x="89110" y="64176"/>
                      </a:cubicBezTo>
                      <a:cubicBezTo>
                        <a:pt x="89110" y="50732"/>
                        <a:pt x="77906" y="39528"/>
                        <a:pt x="64461" y="39528"/>
                      </a:cubicBezTo>
                      <a:cubicBezTo>
                        <a:pt x="51017" y="39528"/>
                        <a:pt x="39813" y="50732"/>
                        <a:pt x="39813" y="64176"/>
                      </a:cubicBezTo>
                      <a:cubicBezTo>
                        <a:pt x="37572" y="77621"/>
                        <a:pt x="48776" y="88825"/>
                        <a:pt x="64461" y="8882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1" name="Freeform: Shape 2000">
                  <a:extLst>
                    <a:ext uri="{FF2B5EF4-FFF2-40B4-BE49-F238E27FC236}">
                      <a16:creationId xmlns:a16="http://schemas.microsoft.com/office/drawing/2014/main" id="{E7D37BD7-A2D9-4A3D-A6F7-CF51DACF30CB}"/>
                    </a:ext>
                  </a:extLst>
                </p:cNvPr>
                <p:cNvSpPr/>
                <p:nvPr userDrawn="1"/>
              </p:nvSpPr>
              <p:spPr>
                <a:xfrm rot="13711678">
                  <a:off x="12158330" y="451512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2" name="Freeform: Shape 2001">
                  <a:extLst>
                    <a:ext uri="{FF2B5EF4-FFF2-40B4-BE49-F238E27FC236}">
                      <a16:creationId xmlns:a16="http://schemas.microsoft.com/office/drawing/2014/main" id="{6DED6AA1-B59C-44ED-B6FE-10681BCFBD8B}"/>
                    </a:ext>
                  </a:extLst>
                </p:cNvPr>
                <p:cNvSpPr/>
                <p:nvPr/>
              </p:nvSpPr>
              <p:spPr>
                <a:xfrm rot="13711678">
                  <a:off x="12020321" y="435897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3" name="Freeform: Shape 2002">
                  <a:extLst>
                    <a:ext uri="{FF2B5EF4-FFF2-40B4-BE49-F238E27FC236}">
                      <a16:creationId xmlns:a16="http://schemas.microsoft.com/office/drawing/2014/main" id="{4B0B6114-7682-4C0A-A916-185D3E476B5E}"/>
                    </a:ext>
                  </a:extLst>
                </p:cNvPr>
                <p:cNvSpPr/>
                <p:nvPr/>
              </p:nvSpPr>
              <p:spPr>
                <a:xfrm rot="13711678">
                  <a:off x="11882312" y="4202832"/>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4" name="Freeform: Shape 2003">
                  <a:extLst>
                    <a:ext uri="{FF2B5EF4-FFF2-40B4-BE49-F238E27FC236}">
                      <a16:creationId xmlns:a16="http://schemas.microsoft.com/office/drawing/2014/main" id="{67241962-C64E-46B1-9717-F305DDE675AE}"/>
                    </a:ext>
                  </a:extLst>
                </p:cNvPr>
                <p:cNvSpPr/>
                <p:nvPr/>
              </p:nvSpPr>
              <p:spPr>
                <a:xfrm rot="13711678">
                  <a:off x="11744304" y="40466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4176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5" name="Freeform: Shape 2004">
                  <a:extLst>
                    <a:ext uri="{FF2B5EF4-FFF2-40B4-BE49-F238E27FC236}">
                      <a16:creationId xmlns:a16="http://schemas.microsoft.com/office/drawing/2014/main" id="{B557F945-254C-4E12-96DD-5398C13ED63F}"/>
                    </a:ext>
                  </a:extLst>
                </p:cNvPr>
                <p:cNvSpPr/>
                <p:nvPr/>
              </p:nvSpPr>
              <p:spPr>
                <a:xfrm rot="13711678">
                  <a:off x="11604811" y="388886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6" name="Freeform: Shape 2005">
                  <a:extLst>
                    <a:ext uri="{FF2B5EF4-FFF2-40B4-BE49-F238E27FC236}">
                      <a16:creationId xmlns:a16="http://schemas.microsoft.com/office/drawing/2014/main" id="{EE8B792C-8612-4B86-9F5A-8F301D04C720}"/>
                    </a:ext>
                  </a:extLst>
                </p:cNvPr>
                <p:cNvSpPr/>
                <p:nvPr/>
              </p:nvSpPr>
              <p:spPr>
                <a:xfrm rot="13711678">
                  <a:off x="11466802" y="3732721"/>
                  <a:ext cx="134447" cy="134447"/>
                </a:xfrm>
                <a:custGeom>
                  <a:avLst/>
                  <a:gdLst>
                    <a:gd name="connsiteX0" fmla="*/ 97788 w 134446"/>
                    <a:gd name="connsiteY0" fmla="*/ 68658 h 134446"/>
                    <a:gd name="connsiteX1" fmla="*/ 68658 w 134446"/>
                    <a:gd name="connsiteY1" fmla="*/ 97788 h 134446"/>
                    <a:gd name="connsiteX2" fmla="*/ 39528 w 134446"/>
                    <a:gd name="connsiteY2" fmla="*/ 68658 h 134446"/>
                    <a:gd name="connsiteX3" fmla="*/ 68658 w 134446"/>
                    <a:gd name="connsiteY3" fmla="*/ 39528 h 134446"/>
                    <a:gd name="connsiteX4" fmla="*/ 97788 w 134446"/>
                    <a:gd name="connsiteY4" fmla="*/ 6865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97788" y="68658"/>
                      </a:moveTo>
                      <a:cubicBezTo>
                        <a:pt x="97788" y="84746"/>
                        <a:pt x="84746" y="97788"/>
                        <a:pt x="68658" y="97788"/>
                      </a:cubicBezTo>
                      <a:cubicBezTo>
                        <a:pt x="52570" y="97788"/>
                        <a:pt x="39528" y="84746"/>
                        <a:pt x="39528" y="68658"/>
                      </a:cubicBezTo>
                      <a:cubicBezTo>
                        <a:pt x="39528" y="52570"/>
                        <a:pt x="52570" y="39528"/>
                        <a:pt x="68658" y="39528"/>
                      </a:cubicBezTo>
                      <a:cubicBezTo>
                        <a:pt x="84746" y="39528"/>
                        <a:pt x="97788" y="52570"/>
                        <a:pt x="97788" y="6865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7" name="Freeform: Shape 2006">
                  <a:extLst>
                    <a:ext uri="{FF2B5EF4-FFF2-40B4-BE49-F238E27FC236}">
                      <a16:creationId xmlns:a16="http://schemas.microsoft.com/office/drawing/2014/main" id="{3ECDFD4A-FCCF-49DB-8E34-545158D4D9DD}"/>
                    </a:ext>
                  </a:extLst>
                </p:cNvPr>
                <p:cNvSpPr/>
                <p:nvPr/>
              </p:nvSpPr>
              <p:spPr>
                <a:xfrm rot="13711678">
                  <a:off x="11328793" y="3576577"/>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8" name="Freeform: Shape 2007">
                  <a:extLst>
                    <a:ext uri="{FF2B5EF4-FFF2-40B4-BE49-F238E27FC236}">
                      <a16:creationId xmlns:a16="http://schemas.microsoft.com/office/drawing/2014/main" id="{1FDE12FE-847A-4EE7-B437-3804C7A838B3}"/>
                    </a:ext>
                  </a:extLst>
                </p:cNvPr>
                <p:cNvSpPr/>
                <p:nvPr/>
              </p:nvSpPr>
              <p:spPr>
                <a:xfrm rot="13711678">
                  <a:off x="11189301" y="341875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09" name="Freeform: Shape 2008">
                  <a:extLst>
                    <a:ext uri="{FF2B5EF4-FFF2-40B4-BE49-F238E27FC236}">
                      <a16:creationId xmlns:a16="http://schemas.microsoft.com/office/drawing/2014/main" id="{C203FFD1-B587-46AA-9015-BF6439E609E6}"/>
                    </a:ext>
                  </a:extLst>
                </p:cNvPr>
                <p:cNvSpPr/>
                <p:nvPr/>
              </p:nvSpPr>
              <p:spPr>
                <a:xfrm rot="13711678">
                  <a:off x="11051292" y="326261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0" name="Freeform: Shape 2009">
                  <a:extLst>
                    <a:ext uri="{FF2B5EF4-FFF2-40B4-BE49-F238E27FC236}">
                      <a16:creationId xmlns:a16="http://schemas.microsoft.com/office/drawing/2014/main" id="{4493BDBB-E433-4D5A-9E24-FE9FFB19464E}"/>
                    </a:ext>
                  </a:extLst>
                </p:cNvPr>
                <p:cNvSpPr/>
                <p:nvPr/>
              </p:nvSpPr>
              <p:spPr>
                <a:xfrm rot="13711678">
                  <a:off x="10913283" y="310646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1" name="Freeform: Shape 2010">
                  <a:extLst>
                    <a:ext uri="{FF2B5EF4-FFF2-40B4-BE49-F238E27FC236}">
                      <a16:creationId xmlns:a16="http://schemas.microsoft.com/office/drawing/2014/main" id="{A98652A8-6937-49A8-B3B9-BBAD31C80A1A}"/>
                    </a:ext>
                  </a:extLst>
                </p:cNvPr>
                <p:cNvSpPr/>
                <p:nvPr/>
              </p:nvSpPr>
              <p:spPr>
                <a:xfrm rot="13711678">
                  <a:off x="10775275" y="2950322"/>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2" name="Freeform: Shape 2011">
                  <a:extLst>
                    <a:ext uri="{FF2B5EF4-FFF2-40B4-BE49-F238E27FC236}">
                      <a16:creationId xmlns:a16="http://schemas.microsoft.com/office/drawing/2014/main" id="{A6CC1AAA-D5B3-461A-B431-BB7F806CC441}"/>
                    </a:ext>
                  </a:extLst>
                </p:cNvPr>
                <p:cNvSpPr/>
                <p:nvPr/>
              </p:nvSpPr>
              <p:spPr>
                <a:xfrm rot="13711678">
                  <a:off x="10635782" y="2792499"/>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3" name="Freeform: Shape 2012">
                  <a:extLst>
                    <a:ext uri="{FF2B5EF4-FFF2-40B4-BE49-F238E27FC236}">
                      <a16:creationId xmlns:a16="http://schemas.microsoft.com/office/drawing/2014/main" id="{133448AD-CDB8-4071-8A32-BBAF197C00B6}"/>
                    </a:ext>
                  </a:extLst>
                </p:cNvPr>
                <p:cNvSpPr/>
                <p:nvPr/>
              </p:nvSpPr>
              <p:spPr>
                <a:xfrm rot="13711678">
                  <a:off x="10497773" y="263635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4" name="Freeform: Shape 2013">
                  <a:extLst>
                    <a:ext uri="{FF2B5EF4-FFF2-40B4-BE49-F238E27FC236}">
                      <a16:creationId xmlns:a16="http://schemas.microsoft.com/office/drawing/2014/main" id="{1AEE48B5-097B-443F-A539-3B7195EEB501}"/>
                    </a:ext>
                  </a:extLst>
                </p:cNvPr>
                <p:cNvSpPr/>
                <p:nvPr/>
              </p:nvSpPr>
              <p:spPr>
                <a:xfrm rot="13711678">
                  <a:off x="10359764" y="2480211"/>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5" name="Freeform: Shape 2014">
                  <a:extLst>
                    <a:ext uri="{FF2B5EF4-FFF2-40B4-BE49-F238E27FC236}">
                      <a16:creationId xmlns:a16="http://schemas.microsoft.com/office/drawing/2014/main" id="{0F885526-A5EE-4BBC-B009-0EB2FE644055}"/>
                    </a:ext>
                  </a:extLst>
                </p:cNvPr>
                <p:cNvSpPr/>
                <p:nvPr/>
              </p:nvSpPr>
              <p:spPr>
                <a:xfrm rot="13711678">
                  <a:off x="10220272" y="23223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6" name="Freeform: Shape 2015">
                  <a:extLst>
                    <a:ext uri="{FF2B5EF4-FFF2-40B4-BE49-F238E27FC236}">
                      <a16:creationId xmlns:a16="http://schemas.microsoft.com/office/drawing/2014/main" id="{13B52927-D010-491B-A937-817EA1F109D4}"/>
                    </a:ext>
                  </a:extLst>
                </p:cNvPr>
                <p:cNvSpPr/>
                <p:nvPr/>
              </p:nvSpPr>
              <p:spPr>
                <a:xfrm rot="13711678">
                  <a:off x="10082263" y="216624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7" name="Freeform: Shape 2016">
                  <a:extLst>
                    <a:ext uri="{FF2B5EF4-FFF2-40B4-BE49-F238E27FC236}">
                      <a16:creationId xmlns:a16="http://schemas.microsoft.com/office/drawing/2014/main" id="{0A77D535-07D9-4981-BD37-F5DD785093D7}"/>
                    </a:ext>
                  </a:extLst>
                </p:cNvPr>
                <p:cNvSpPr/>
                <p:nvPr/>
              </p:nvSpPr>
              <p:spPr>
                <a:xfrm rot="13711678">
                  <a:off x="9944254" y="201010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8" name="Freeform: Shape 2017">
                  <a:extLst>
                    <a:ext uri="{FF2B5EF4-FFF2-40B4-BE49-F238E27FC236}">
                      <a16:creationId xmlns:a16="http://schemas.microsoft.com/office/drawing/2014/main" id="{BA20DA59-0AD4-4F30-9CC2-5713ACE8DFF9}"/>
                    </a:ext>
                  </a:extLst>
                </p:cNvPr>
                <p:cNvSpPr/>
                <p:nvPr/>
              </p:nvSpPr>
              <p:spPr>
                <a:xfrm rot="13711678">
                  <a:off x="9806245" y="185395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19" name="Freeform: Shape 2018">
                  <a:extLst>
                    <a:ext uri="{FF2B5EF4-FFF2-40B4-BE49-F238E27FC236}">
                      <a16:creationId xmlns:a16="http://schemas.microsoft.com/office/drawing/2014/main" id="{EF54461B-F17F-4FB0-A2C3-2E4BCF891680}"/>
                    </a:ext>
                  </a:extLst>
                </p:cNvPr>
                <p:cNvSpPr/>
                <p:nvPr/>
              </p:nvSpPr>
              <p:spPr>
                <a:xfrm rot="13711678">
                  <a:off x="9666753" y="1696133"/>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0" name="Freeform: Shape 2019">
                  <a:extLst>
                    <a:ext uri="{FF2B5EF4-FFF2-40B4-BE49-F238E27FC236}">
                      <a16:creationId xmlns:a16="http://schemas.microsoft.com/office/drawing/2014/main" id="{97616D65-B2F0-4BD6-AE69-6452E7785231}"/>
                    </a:ext>
                  </a:extLst>
                </p:cNvPr>
                <p:cNvSpPr/>
                <p:nvPr/>
              </p:nvSpPr>
              <p:spPr>
                <a:xfrm rot="13711678">
                  <a:off x="9528744" y="1539989"/>
                  <a:ext cx="134447" cy="134447"/>
                </a:xfrm>
                <a:custGeom>
                  <a:avLst/>
                  <a:gdLst>
                    <a:gd name="connsiteX0" fmla="*/ 97788 w 134446"/>
                    <a:gd name="connsiteY0" fmla="*/ 68658 h 134446"/>
                    <a:gd name="connsiteX1" fmla="*/ 68658 w 134446"/>
                    <a:gd name="connsiteY1" fmla="*/ 97788 h 134446"/>
                    <a:gd name="connsiteX2" fmla="*/ 39528 w 134446"/>
                    <a:gd name="connsiteY2" fmla="*/ 68658 h 134446"/>
                    <a:gd name="connsiteX3" fmla="*/ 68658 w 134446"/>
                    <a:gd name="connsiteY3" fmla="*/ 39528 h 134446"/>
                    <a:gd name="connsiteX4" fmla="*/ 97788 w 134446"/>
                    <a:gd name="connsiteY4" fmla="*/ 6865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97788" y="68658"/>
                      </a:moveTo>
                      <a:cubicBezTo>
                        <a:pt x="97788" y="84746"/>
                        <a:pt x="84746" y="97788"/>
                        <a:pt x="68658" y="97788"/>
                      </a:cubicBezTo>
                      <a:cubicBezTo>
                        <a:pt x="52570" y="97788"/>
                        <a:pt x="39528" y="84746"/>
                        <a:pt x="39528" y="68658"/>
                      </a:cubicBezTo>
                      <a:cubicBezTo>
                        <a:pt x="39528" y="52570"/>
                        <a:pt x="52570" y="39528"/>
                        <a:pt x="68658" y="39528"/>
                      </a:cubicBezTo>
                      <a:cubicBezTo>
                        <a:pt x="84746" y="39528"/>
                        <a:pt x="97788" y="52570"/>
                        <a:pt x="97788" y="6865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1" name="Freeform: Shape 2020">
                  <a:extLst>
                    <a:ext uri="{FF2B5EF4-FFF2-40B4-BE49-F238E27FC236}">
                      <a16:creationId xmlns:a16="http://schemas.microsoft.com/office/drawing/2014/main" id="{94F0DEE9-2056-465A-AD81-8DFF46D4399C}"/>
                    </a:ext>
                  </a:extLst>
                </p:cNvPr>
                <p:cNvSpPr/>
                <p:nvPr/>
              </p:nvSpPr>
              <p:spPr>
                <a:xfrm rot="13711678">
                  <a:off x="9390735" y="138384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2" name="Freeform: Shape 2021">
                  <a:extLst>
                    <a:ext uri="{FF2B5EF4-FFF2-40B4-BE49-F238E27FC236}">
                      <a16:creationId xmlns:a16="http://schemas.microsoft.com/office/drawing/2014/main" id="{4A4EF11B-4B43-4D31-B9FF-15F944AE7691}"/>
                    </a:ext>
                  </a:extLst>
                </p:cNvPr>
                <p:cNvSpPr/>
                <p:nvPr/>
              </p:nvSpPr>
              <p:spPr>
                <a:xfrm rot="13711678">
                  <a:off x="9252726" y="1227701"/>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4176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3" name="Freeform: Shape 2022">
                  <a:extLst>
                    <a:ext uri="{FF2B5EF4-FFF2-40B4-BE49-F238E27FC236}">
                      <a16:creationId xmlns:a16="http://schemas.microsoft.com/office/drawing/2014/main" id="{F0073680-91F0-4820-A15E-7FAE97906687}"/>
                    </a:ext>
                  </a:extLst>
                </p:cNvPr>
                <p:cNvSpPr/>
                <p:nvPr/>
              </p:nvSpPr>
              <p:spPr>
                <a:xfrm rot="13711678">
                  <a:off x="9113234" y="106987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4" name="Freeform: Shape 2023">
                  <a:extLst>
                    <a:ext uri="{FF2B5EF4-FFF2-40B4-BE49-F238E27FC236}">
                      <a16:creationId xmlns:a16="http://schemas.microsoft.com/office/drawing/2014/main" id="{94B98F5B-AECC-487D-BCEF-6EFB7BCFF1FC}"/>
                    </a:ext>
                  </a:extLst>
                </p:cNvPr>
                <p:cNvSpPr/>
                <p:nvPr/>
              </p:nvSpPr>
              <p:spPr>
                <a:xfrm rot="13711678">
                  <a:off x="8975225" y="91373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5" name="Freeform: Shape 2024">
                  <a:extLst>
                    <a:ext uri="{FF2B5EF4-FFF2-40B4-BE49-F238E27FC236}">
                      <a16:creationId xmlns:a16="http://schemas.microsoft.com/office/drawing/2014/main" id="{08D7CD93-1B97-4784-BCE4-46DF5CF4B88E}"/>
                    </a:ext>
                  </a:extLst>
                </p:cNvPr>
                <p:cNvSpPr/>
                <p:nvPr/>
              </p:nvSpPr>
              <p:spPr>
                <a:xfrm rot="13711678">
                  <a:off x="8837216" y="75759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6" name="Freeform: Shape 2025">
                  <a:extLst>
                    <a:ext uri="{FF2B5EF4-FFF2-40B4-BE49-F238E27FC236}">
                      <a16:creationId xmlns:a16="http://schemas.microsoft.com/office/drawing/2014/main" id="{7318981D-9AEA-4390-9895-2860C548A170}"/>
                    </a:ext>
                  </a:extLst>
                </p:cNvPr>
                <p:cNvSpPr/>
                <p:nvPr/>
              </p:nvSpPr>
              <p:spPr>
                <a:xfrm rot="13711678">
                  <a:off x="8697724" y="599767"/>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7" name="Freeform: Shape 2026">
                  <a:extLst>
                    <a:ext uri="{FF2B5EF4-FFF2-40B4-BE49-F238E27FC236}">
                      <a16:creationId xmlns:a16="http://schemas.microsoft.com/office/drawing/2014/main" id="{E05498C7-9C4C-41EF-9B61-8296CC92490F}"/>
                    </a:ext>
                  </a:extLst>
                </p:cNvPr>
                <p:cNvSpPr/>
                <p:nvPr/>
              </p:nvSpPr>
              <p:spPr>
                <a:xfrm rot="13711678">
                  <a:off x="8559715" y="443623"/>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8" name="Freeform: Shape 2027">
                  <a:extLst>
                    <a:ext uri="{FF2B5EF4-FFF2-40B4-BE49-F238E27FC236}">
                      <a16:creationId xmlns:a16="http://schemas.microsoft.com/office/drawing/2014/main" id="{99415A48-AA99-4E1A-A0FC-81BB7DA669C5}"/>
                    </a:ext>
                  </a:extLst>
                </p:cNvPr>
                <p:cNvSpPr/>
                <p:nvPr/>
              </p:nvSpPr>
              <p:spPr>
                <a:xfrm rot="13711678">
                  <a:off x="8421706" y="28748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29" name="Freeform: Shape 2028">
                  <a:extLst>
                    <a:ext uri="{FF2B5EF4-FFF2-40B4-BE49-F238E27FC236}">
                      <a16:creationId xmlns:a16="http://schemas.microsoft.com/office/drawing/2014/main" id="{E8F4C290-EB65-4F50-914A-21B4582D10EF}"/>
                    </a:ext>
                  </a:extLst>
                </p:cNvPr>
                <p:cNvSpPr/>
                <p:nvPr/>
              </p:nvSpPr>
              <p:spPr>
                <a:xfrm rot="13711678">
                  <a:off x="8283697" y="13133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41769"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0" name="Freeform: Shape 2029">
                  <a:extLst>
                    <a:ext uri="{FF2B5EF4-FFF2-40B4-BE49-F238E27FC236}">
                      <a16:creationId xmlns:a16="http://schemas.microsoft.com/office/drawing/2014/main" id="{5DD29EFE-61C0-4F15-801C-C88761B6DE0A}"/>
                    </a:ext>
                  </a:extLst>
                </p:cNvPr>
                <p:cNvSpPr/>
                <p:nvPr/>
              </p:nvSpPr>
              <p:spPr>
                <a:xfrm rot="13711678">
                  <a:off x="8144205" y="-264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1" name="Freeform: Shape 2030">
                  <a:extLst>
                    <a:ext uri="{FF2B5EF4-FFF2-40B4-BE49-F238E27FC236}">
                      <a16:creationId xmlns:a16="http://schemas.microsoft.com/office/drawing/2014/main" id="{BDD8D76E-F418-4D19-93C6-513C11BC3A7E}"/>
                    </a:ext>
                  </a:extLst>
                </p:cNvPr>
                <p:cNvSpPr/>
                <p:nvPr userDrawn="1"/>
              </p:nvSpPr>
              <p:spPr>
                <a:xfrm rot="13711678">
                  <a:off x="12247696" y="4301558"/>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2" name="Freeform: Shape 2031">
                  <a:extLst>
                    <a:ext uri="{FF2B5EF4-FFF2-40B4-BE49-F238E27FC236}">
                      <a16:creationId xmlns:a16="http://schemas.microsoft.com/office/drawing/2014/main" id="{55507887-0D61-497A-93AE-7039CC6083F7}"/>
                    </a:ext>
                  </a:extLst>
                </p:cNvPr>
                <p:cNvSpPr/>
                <p:nvPr/>
              </p:nvSpPr>
              <p:spPr>
                <a:xfrm rot="13711678">
                  <a:off x="12108345" y="4143895"/>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3" name="Freeform: Shape 2032">
                  <a:extLst>
                    <a:ext uri="{FF2B5EF4-FFF2-40B4-BE49-F238E27FC236}">
                      <a16:creationId xmlns:a16="http://schemas.microsoft.com/office/drawing/2014/main" id="{A9754443-6C04-4CE5-9DA9-AEB460861E18}"/>
                    </a:ext>
                  </a:extLst>
                </p:cNvPr>
                <p:cNvSpPr/>
                <p:nvPr/>
              </p:nvSpPr>
              <p:spPr>
                <a:xfrm rot="13711678">
                  <a:off x="11970336" y="3987751"/>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4" name="Freeform: Shape 2033">
                  <a:extLst>
                    <a:ext uri="{FF2B5EF4-FFF2-40B4-BE49-F238E27FC236}">
                      <a16:creationId xmlns:a16="http://schemas.microsoft.com/office/drawing/2014/main" id="{5CEAE5A6-5472-4D90-9EB1-A419F0FC82CE}"/>
                    </a:ext>
                  </a:extLst>
                </p:cNvPr>
                <p:cNvSpPr/>
                <p:nvPr/>
              </p:nvSpPr>
              <p:spPr>
                <a:xfrm rot="13711678">
                  <a:off x="11832186" y="3831446"/>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5" name="Freeform: Shape 2034">
                  <a:extLst>
                    <a:ext uri="{FF2B5EF4-FFF2-40B4-BE49-F238E27FC236}">
                      <a16:creationId xmlns:a16="http://schemas.microsoft.com/office/drawing/2014/main" id="{D4D3E6D0-B344-4E1F-9AA1-C870C830A1CB}"/>
                    </a:ext>
                  </a:extLst>
                </p:cNvPr>
                <p:cNvSpPr/>
                <p:nvPr/>
              </p:nvSpPr>
              <p:spPr>
                <a:xfrm rot="13711678">
                  <a:off x="11694177" y="3675303"/>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6" name="Freeform: Shape 2035">
                  <a:extLst>
                    <a:ext uri="{FF2B5EF4-FFF2-40B4-BE49-F238E27FC236}">
                      <a16:creationId xmlns:a16="http://schemas.microsoft.com/office/drawing/2014/main" id="{77B601BE-9693-4F46-8770-8EE65CF70D26}"/>
                    </a:ext>
                  </a:extLst>
                </p:cNvPr>
                <p:cNvSpPr/>
                <p:nvPr/>
              </p:nvSpPr>
              <p:spPr>
                <a:xfrm rot="13711678">
                  <a:off x="11554826" y="3517640"/>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7" name="Freeform: Shape 2036">
                  <a:extLst>
                    <a:ext uri="{FF2B5EF4-FFF2-40B4-BE49-F238E27FC236}">
                      <a16:creationId xmlns:a16="http://schemas.microsoft.com/office/drawing/2014/main" id="{4C96DC56-B8BE-43C8-8DC4-70DD41FD2609}"/>
                    </a:ext>
                  </a:extLst>
                </p:cNvPr>
                <p:cNvSpPr/>
                <p:nvPr/>
              </p:nvSpPr>
              <p:spPr>
                <a:xfrm rot="13711678">
                  <a:off x="11416817" y="3361496"/>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8" name="Freeform: Shape 2037">
                  <a:extLst>
                    <a:ext uri="{FF2B5EF4-FFF2-40B4-BE49-F238E27FC236}">
                      <a16:creationId xmlns:a16="http://schemas.microsoft.com/office/drawing/2014/main" id="{96BFA326-54B4-443D-A45D-C57B5E1D6689}"/>
                    </a:ext>
                  </a:extLst>
                </p:cNvPr>
                <p:cNvSpPr/>
                <p:nvPr/>
              </p:nvSpPr>
              <p:spPr>
                <a:xfrm rot="13711678">
                  <a:off x="11278667" y="3205191"/>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39" name="Freeform: Shape 2038">
                  <a:extLst>
                    <a:ext uri="{FF2B5EF4-FFF2-40B4-BE49-F238E27FC236}">
                      <a16:creationId xmlns:a16="http://schemas.microsoft.com/office/drawing/2014/main" id="{CCA2FAA2-4DD2-49BA-B9C2-6B1A1C114D48}"/>
                    </a:ext>
                  </a:extLst>
                </p:cNvPr>
                <p:cNvSpPr/>
                <p:nvPr/>
              </p:nvSpPr>
              <p:spPr>
                <a:xfrm rot="13711678">
                  <a:off x="11140658" y="3049048"/>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0" name="Freeform: Shape 2039">
                  <a:extLst>
                    <a:ext uri="{FF2B5EF4-FFF2-40B4-BE49-F238E27FC236}">
                      <a16:creationId xmlns:a16="http://schemas.microsoft.com/office/drawing/2014/main" id="{15F0B733-D882-4916-95DC-541BCFFEB069}"/>
                    </a:ext>
                  </a:extLst>
                </p:cNvPr>
                <p:cNvSpPr/>
                <p:nvPr/>
              </p:nvSpPr>
              <p:spPr>
                <a:xfrm rot="13711678">
                  <a:off x="11001307" y="2891384"/>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1" name="Freeform: Shape 2040">
                  <a:extLst>
                    <a:ext uri="{FF2B5EF4-FFF2-40B4-BE49-F238E27FC236}">
                      <a16:creationId xmlns:a16="http://schemas.microsoft.com/office/drawing/2014/main" id="{AD0048B1-1006-4827-9FA6-96386BCCE692}"/>
                    </a:ext>
                  </a:extLst>
                </p:cNvPr>
                <p:cNvSpPr/>
                <p:nvPr/>
              </p:nvSpPr>
              <p:spPr>
                <a:xfrm rot="13711678">
                  <a:off x="10863156" y="2735080"/>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2" name="Freeform: Shape 2041">
                  <a:extLst>
                    <a:ext uri="{FF2B5EF4-FFF2-40B4-BE49-F238E27FC236}">
                      <a16:creationId xmlns:a16="http://schemas.microsoft.com/office/drawing/2014/main" id="{D9E3F5B0-445A-41F8-A0EC-52913F6DA84D}"/>
                    </a:ext>
                  </a:extLst>
                </p:cNvPr>
                <p:cNvSpPr/>
                <p:nvPr/>
              </p:nvSpPr>
              <p:spPr>
                <a:xfrm rot="13711678">
                  <a:off x="10725148" y="2578937"/>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3" name="Freeform: Shape 2042">
                  <a:extLst>
                    <a:ext uri="{FF2B5EF4-FFF2-40B4-BE49-F238E27FC236}">
                      <a16:creationId xmlns:a16="http://schemas.microsoft.com/office/drawing/2014/main" id="{24C09F1E-2C27-4CBF-BC7A-D4A80D95DA5C}"/>
                    </a:ext>
                  </a:extLst>
                </p:cNvPr>
                <p:cNvSpPr/>
                <p:nvPr/>
              </p:nvSpPr>
              <p:spPr>
                <a:xfrm rot="13711678">
                  <a:off x="10585797" y="2421274"/>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4" name="Freeform: Shape 2043">
                  <a:extLst>
                    <a:ext uri="{FF2B5EF4-FFF2-40B4-BE49-F238E27FC236}">
                      <a16:creationId xmlns:a16="http://schemas.microsoft.com/office/drawing/2014/main" id="{7391511C-8FF2-4523-9DEA-8E1AB57A6606}"/>
                    </a:ext>
                  </a:extLst>
                </p:cNvPr>
                <p:cNvSpPr/>
                <p:nvPr/>
              </p:nvSpPr>
              <p:spPr>
                <a:xfrm rot="13711678">
                  <a:off x="10447788" y="2265129"/>
                  <a:ext cx="134447" cy="134447"/>
                </a:xfrm>
                <a:custGeom>
                  <a:avLst/>
                  <a:gdLst>
                    <a:gd name="connsiteX0" fmla="*/ 71113 w 134446"/>
                    <a:gd name="connsiteY0" fmla="*/ 102270 h 134446"/>
                    <a:gd name="connsiteX1" fmla="*/ 10472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4724" y="88825"/>
                        <a:pt x="104724" y="70899"/>
                      </a:cubicBezTo>
                      <a:cubicBezTo>
                        <a:pt x="104724" y="52972"/>
                        <a:pt x="91280"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5" name="Freeform: Shape 2044">
                  <a:extLst>
                    <a:ext uri="{FF2B5EF4-FFF2-40B4-BE49-F238E27FC236}">
                      <a16:creationId xmlns:a16="http://schemas.microsoft.com/office/drawing/2014/main" id="{85CA5D89-9550-4C4C-A7D1-962E46032A81}"/>
                    </a:ext>
                  </a:extLst>
                </p:cNvPr>
                <p:cNvSpPr/>
                <p:nvPr/>
              </p:nvSpPr>
              <p:spPr>
                <a:xfrm rot="13711678">
                  <a:off x="10309638" y="2108825"/>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6" name="Freeform: Shape 2045">
                  <a:extLst>
                    <a:ext uri="{FF2B5EF4-FFF2-40B4-BE49-F238E27FC236}">
                      <a16:creationId xmlns:a16="http://schemas.microsoft.com/office/drawing/2014/main" id="{F525A1C7-28B6-4790-84DB-4188AAB2DF4D}"/>
                    </a:ext>
                  </a:extLst>
                </p:cNvPr>
                <p:cNvSpPr/>
                <p:nvPr/>
              </p:nvSpPr>
              <p:spPr>
                <a:xfrm rot="13711678">
                  <a:off x="10171629" y="1952682"/>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7" name="Freeform: Shape 2046">
                  <a:extLst>
                    <a:ext uri="{FF2B5EF4-FFF2-40B4-BE49-F238E27FC236}">
                      <a16:creationId xmlns:a16="http://schemas.microsoft.com/office/drawing/2014/main" id="{2A2920C9-E10E-475F-9876-F5212E378D1B}"/>
                    </a:ext>
                  </a:extLst>
                </p:cNvPr>
                <p:cNvSpPr/>
                <p:nvPr/>
              </p:nvSpPr>
              <p:spPr>
                <a:xfrm rot="13711678">
                  <a:off x="10032278" y="1795019"/>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8" name="Freeform: Shape 2047">
                  <a:extLst>
                    <a:ext uri="{FF2B5EF4-FFF2-40B4-BE49-F238E27FC236}">
                      <a16:creationId xmlns:a16="http://schemas.microsoft.com/office/drawing/2014/main" id="{4BED04CB-74F3-4281-A801-ECA5FECB80F5}"/>
                    </a:ext>
                  </a:extLst>
                </p:cNvPr>
                <p:cNvSpPr/>
                <p:nvPr/>
              </p:nvSpPr>
              <p:spPr>
                <a:xfrm rot="13711678">
                  <a:off x="9894127" y="1638714"/>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49" name="Freeform: Shape 2048">
                  <a:extLst>
                    <a:ext uri="{FF2B5EF4-FFF2-40B4-BE49-F238E27FC236}">
                      <a16:creationId xmlns:a16="http://schemas.microsoft.com/office/drawing/2014/main" id="{4361A61B-09A4-4399-8C71-EA8338D34EB3}"/>
                    </a:ext>
                  </a:extLst>
                </p:cNvPr>
                <p:cNvSpPr/>
                <p:nvPr/>
              </p:nvSpPr>
              <p:spPr>
                <a:xfrm rot="13711678">
                  <a:off x="9756119" y="1482570"/>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0" name="Freeform: Shape 2049">
                  <a:extLst>
                    <a:ext uri="{FF2B5EF4-FFF2-40B4-BE49-F238E27FC236}">
                      <a16:creationId xmlns:a16="http://schemas.microsoft.com/office/drawing/2014/main" id="{B32A3D4D-205B-4520-96EB-4F2FF90D788F}"/>
                    </a:ext>
                  </a:extLst>
                </p:cNvPr>
                <p:cNvSpPr/>
                <p:nvPr/>
              </p:nvSpPr>
              <p:spPr>
                <a:xfrm rot="13711678">
                  <a:off x="9616768" y="1324908"/>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1" name="Freeform: Shape 2050">
                  <a:extLst>
                    <a:ext uri="{FF2B5EF4-FFF2-40B4-BE49-F238E27FC236}">
                      <a16:creationId xmlns:a16="http://schemas.microsoft.com/office/drawing/2014/main" id="{0A66BEFD-B15C-4C05-AECC-139430AF8BDC}"/>
                    </a:ext>
                  </a:extLst>
                </p:cNvPr>
                <p:cNvSpPr/>
                <p:nvPr/>
              </p:nvSpPr>
              <p:spPr>
                <a:xfrm rot="13711678">
                  <a:off x="9478759" y="1168764"/>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2" name="Freeform: Shape 2051">
                  <a:extLst>
                    <a:ext uri="{FF2B5EF4-FFF2-40B4-BE49-F238E27FC236}">
                      <a16:creationId xmlns:a16="http://schemas.microsoft.com/office/drawing/2014/main" id="{57FD6545-4F44-403A-854B-F3F2D709A63D}"/>
                    </a:ext>
                  </a:extLst>
                </p:cNvPr>
                <p:cNvSpPr/>
                <p:nvPr/>
              </p:nvSpPr>
              <p:spPr>
                <a:xfrm rot="13711678">
                  <a:off x="9340608" y="1012459"/>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3" name="Freeform: Shape 2052">
                  <a:extLst>
                    <a:ext uri="{FF2B5EF4-FFF2-40B4-BE49-F238E27FC236}">
                      <a16:creationId xmlns:a16="http://schemas.microsoft.com/office/drawing/2014/main" id="{1520904F-060C-4568-ACB7-8A0643463F82}"/>
                    </a:ext>
                  </a:extLst>
                </p:cNvPr>
                <p:cNvSpPr/>
                <p:nvPr/>
              </p:nvSpPr>
              <p:spPr>
                <a:xfrm rot="13711678">
                  <a:off x="9202600" y="856316"/>
                  <a:ext cx="134447" cy="134447"/>
                </a:xfrm>
                <a:custGeom>
                  <a:avLst/>
                  <a:gdLst>
                    <a:gd name="connsiteX0" fmla="*/ 70899 w 134446"/>
                    <a:gd name="connsiteY0" fmla="*/ 102270 h 134446"/>
                    <a:gd name="connsiteX1" fmla="*/ 10451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4510" y="88825"/>
                        <a:pt x="104510" y="70899"/>
                      </a:cubicBezTo>
                      <a:cubicBezTo>
                        <a:pt x="104510" y="52972"/>
                        <a:pt x="91066"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4" name="Freeform: Shape 2053">
                  <a:extLst>
                    <a:ext uri="{FF2B5EF4-FFF2-40B4-BE49-F238E27FC236}">
                      <a16:creationId xmlns:a16="http://schemas.microsoft.com/office/drawing/2014/main" id="{5AEA1A99-3678-478D-AA54-8ECABD469ABA}"/>
                    </a:ext>
                  </a:extLst>
                </p:cNvPr>
                <p:cNvSpPr/>
                <p:nvPr/>
              </p:nvSpPr>
              <p:spPr>
                <a:xfrm rot="13711678">
                  <a:off x="9063249" y="698653"/>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5" name="Freeform: Shape 2054">
                  <a:extLst>
                    <a:ext uri="{FF2B5EF4-FFF2-40B4-BE49-F238E27FC236}">
                      <a16:creationId xmlns:a16="http://schemas.microsoft.com/office/drawing/2014/main" id="{8DBD2F40-427A-4295-86C5-26A34DFBD331}"/>
                    </a:ext>
                  </a:extLst>
                </p:cNvPr>
                <p:cNvSpPr/>
                <p:nvPr/>
              </p:nvSpPr>
              <p:spPr>
                <a:xfrm rot="13711678">
                  <a:off x="8925241" y="542509"/>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6" name="Freeform: Shape 2055">
                  <a:extLst>
                    <a:ext uri="{FF2B5EF4-FFF2-40B4-BE49-F238E27FC236}">
                      <a16:creationId xmlns:a16="http://schemas.microsoft.com/office/drawing/2014/main" id="{2D1D59A9-9F50-46C8-90C4-33183A1CB523}"/>
                    </a:ext>
                  </a:extLst>
                </p:cNvPr>
                <p:cNvSpPr/>
                <p:nvPr/>
              </p:nvSpPr>
              <p:spPr>
                <a:xfrm rot="13711678">
                  <a:off x="8787090" y="386204"/>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7" name="Freeform: Shape 2056">
                  <a:extLst>
                    <a:ext uri="{FF2B5EF4-FFF2-40B4-BE49-F238E27FC236}">
                      <a16:creationId xmlns:a16="http://schemas.microsoft.com/office/drawing/2014/main" id="{76355983-55B6-4432-8BDA-3CBC21B8EF8A}"/>
                    </a:ext>
                  </a:extLst>
                </p:cNvPr>
                <p:cNvSpPr/>
                <p:nvPr/>
              </p:nvSpPr>
              <p:spPr>
                <a:xfrm rot="13711678">
                  <a:off x="8647739" y="228542"/>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8" name="Freeform: Shape 2057">
                  <a:extLst>
                    <a:ext uri="{FF2B5EF4-FFF2-40B4-BE49-F238E27FC236}">
                      <a16:creationId xmlns:a16="http://schemas.microsoft.com/office/drawing/2014/main" id="{82AD040E-8BE6-4741-ACE7-1D758C3B59A7}"/>
                    </a:ext>
                  </a:extLst>
                </p:cNvPr>
                <p:cNvSpPr/>
                <p:nvPr/>
              </p:nvSpPr>
              <p:spPr>
                <a:xfrm rot="13711678">
                  <a:off x="8509730" y="72398"/>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59" name="Freeform: Shape 2058">
                  <a:extLst>
                    <a:ext uri="{FF2B5EF4-FFF2-40B4-BE49-F238E27FC236}">
                      <a16:creationId xmlns:a16="http://schemas.microsoft.com/office/drawing/2014/main" id="{7B96ED7B-0179-4656-A3B4-2B267478C3BB}"/>
                    </a:ext>
                  </a:extLst>
                </p:cNvPr>
                <p:cNvSpPr/>
                <p:nvPr userDrawn="1"/>
              </p:nvSpPr>
              <p:spPr>
                <a:xfrm rot="13711678">
                  <a:off x="8371579" y="-83907"/>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4" y="102270"/>
                        <a:pt x="102269" y="88825"/>
                        <a:pt x="102269" y="70899"/>
                      </a:cubicBezTo>
                      <a:cubicBezTo>
                        <a:pt x="102269" y="52972"/>
                        <a:pt x="88824"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0" name="Freeform: Shape 2059">
                  <a:extLst>
                    <a:ext uri="{FF2B5EF4-FFF2-40B4-BE49-F238E27FC236}">
                      <a16:creationId xmlns:a16="http://schemas.microsoft.com/office/drawing/2014/main" id="{CF1DB369-6631-4A67-89FD-29BFBB9B04E4}"/>
                    </a:ext>
                  </a:extLst>
                </p:cNvPr>
                <p:cNvSpPr/>
                <p:nvPr userDrawn="1"/>
              </p:nvSpPr>
              <p:spPr>
                <a:xfrm rot="13711678">
                  <a:off x="12195695" y="3934819"/>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1" name="Freeform: Shape 2060">
                  <a:extLst>
                    <a:ext uri="{FF2B5EF4-FFF2-40B4-BE49-F238E27FC236}">
                      <a16:creationId xmlns:a16="http://schemas.microsoft.com/office/drawing/2014/main" id="{3FFD7564-4178-41F5-9185-4BA5D71B15FD}"/>
                    </a:ext>
                  </a:extLst>
                </p:cNvPr>
                <p:cNvSpPr/>
                <p:nvPr/>
              </p:nvSpPr>
              <p:spPr>
                <a:xfrm rot="13711678">
                  <a:off x="12057686" y="3778675"/>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2" name="Freeform: Shape 2061">
                  <a:extLst>
                    <a:ext uri="{FF2B5EF4-FFF2-40B4-BE49-F238E27FC236}">
                      <a16:creationId xmlns:a16="http://schemas.microsoft.com/office/drawing/2014/main" id="{A5F1BF2B-84BD-438C-87BE-7A9D971FF846}"/>
                    </a:ext>
                  </a:extLst>
                </p:cNvPr>
                <p:cNvSpPr/>
                <p:nvPr/>
              </p:nvSpPr>
              <p:spPr>
                <a:xfrm rot="13711678">
                  <a:off x="11918193" y="362085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3" name="Freeform: Shape 2062">
                  <a:extLst>
                    <a:ext uri="{FF2B5EF4-FFF2-40B4-BE49-F238E27FC236}">
                      <a16:creationId xmlns:a16="http://schemas.microsoft.com/office/drawing/2014/main" id="{2E655D0A-8758-4C45-B48B-CCA755657507}"/>
                    </a:ext>
                  </a:extLst>
                </p:cNvPr>
                <p:cNvSpPr/>
                <p:nvPr/>
              </p:nvSpPr>
              <p:spPr>
                <a:xfrm rot="13711678">
                  <a:off x="11780185" y="346470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4" name="Freeform: Shape 2063">
                  <a:extLst>
                    <a:ext uri="{FF2B5EF4-FFF2-40B4-BE49-F238E27FC236}">
                      <a16:creationId xmlns:a16="http://schemas.microsoft.com/office/drawing/2014/main" id="{5E288A14-3A94-443C-A105-CFB991250E7C}"/>
                    </a:ext>
                  </a:extLst>
                </p:cNvPr>
                <p:cNvSpPr/>
                <p:nvPr/>
              </p:nvSpPr>
              <p:spPr>
                <a:xfrm rot="13711678">
                  <a:off x="11642176" y="3308564"/>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5" name="Freeform: Shape 2064">
                  <a:extLst>
                    <a:ext uri="{FF2B5EF4-FFF2-40B4-BE49-F238E27FC236}">
                      <a16:creationId xmlns:a16="http://schemas.microsoft.com/office/drawing/2014/main" id="{D6BA48FE-8362-44C7-ACE9-393FE98AAC61}"/>
                    </a:ext>
                  </a:extLst>
                </p:cNvPr>
                <p:cNvSpPr/>
                <p:nvPr/>
              </p:nvSpPr>
              <p:spPr>
                <a:xfrm rot="13711678">
                  <a:off x="11502683" y="315074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6" name="Freeform: Shape 2065">
                  <a:extLst>
                    <a:ext uri="{FF2B5EF4-FFF2-40B4-BE49-F238E27FC236}">
                      <a16:creationId xmlns:a16="http://schemas.microsoft.com/office/drawing/2014/main" id="{2EEA9FF6-1A4B-4CDE-83C5-8C8B643A12E3}"/>
                    </a:ext>
                  </a:extLst>
                </p:cNvPr>
                <p:cNvSpPr/>
                <p:nvPr/>
              </p:nvSpPr>
              <p:spPr>
                <a:xfrm rot="13711678">
                  <a:off x="11364675" y="299459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7" name="Freeform: Shape 2066">
                  <a:extLst>
                    <a:ext uri="{FF2B5EF4-FFF2-40B4-BE49-F238E27FC236}">
                      <a16:creationId xmlns:a16="http://schemas.microsoft.com/office/drawing/2014/main" id="{7A4871E4-B982-4196-B4AA-DF8128598BB9}"/>
                    </a:ext>
                  </a:extLst>
                </p:cNvPr>
                <p:cNvSpPr/>
                <p:nvPr/>
              </p:nvSpPr>
              <p:spPr>
                <a:xfrm rot="13711678">
                  <a:off x="11226666" y="2838453"/>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8" name="Freeform: Shape 2067">
                  <a:extLst>
                    <a:ext uri="{FF2B5EF4-FFF2-40B4-BE49-F238E27FC236}">
                      <a16:creationId xmlns:a16="http://schemas.microsoft.com/office/drawing/2014/main" id="{10C30973-37AD-45AE-B130-175EC22A93A9}"/>
                    </a:ext>
                  </a:extLst>
                </p:cNvPr>
                <p:cNvSpPr/>
                <p:nvPr/>
              </p:nvSpPr>
              <p:spPr>
                <a:xfrm rot="13711678">
                  <a:off x="11088657" y="2682309"/>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69" name="Freeform: Shape 2068">
                  <a:extLst>
                    <a:ext uri="{FF2B5EF4-FFF2-40B4-BE49-F238E27FC236}">
                      <a16:creationId xmlns:a16="http://schemas.microsoft.com/office/drawing/2014/main" id="{F27D93ED-1CF1-433E-ADE9-CF749E474DF2}"/>
                    </a:ext>
                  </a:extLst>
                </p:cNvPr>
                <p:cNvSpPr/>
                <p:nvPr/>
              </p:nvSpPr>
              <p:spPr>
                <a:xfrm rot="13711678">
                  <a:off x="10949164" y="252448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0" name="Freeform: Shape 2069">
                  <a:extLst>
                    <a:ext uri="{FF2B5EF4-FFF2-40B4-BE49-F238E27FC236}">
                      <a16:creationId xmlns:a16="http://schemas.microsoft.com/office/drawing/2014/main" id="{B12BE8B8-9DDE-4133-9E1F-61AD7D021B2F}"/>
                    </a:ext>
                  </a:extLst>
                </p:cNvPr>
                <p:cNvSpPr/>
                <p:nvPr/>
              </p:nvSpPr>
              <p:spPr>
                <a:xfrm rot="13711678">
                  <a:off x="10811156" y="236834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1" name="Freeform: Shape 2070">
                  <a:extLst>
                    <a:ext uri="{FF2B5EF4-FFF2-40B4-BE49-F238E27FC236}">
                      <a16:creationId xmlns:a16="http://schemas.microsoft.com/office/drawing/2014/main" id="{5F00CA5D-EDC3-4EF9-8513-793EB59C0F46}"/>
                    </a:ext>
                  </a:extLst>
                </p:cNvPr>
                <p:cNvSpPr/>
                <p:nvPr/>
              </p:nvSpPr>
              <p:spPr>
                <a:xfrm rot="13711678">
                  <a:off x="10673147" y="221219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2" name="Freeform: Shape 2071">
                  <a:extLst>
                    <a:ext uri="{FF2B5EF4-FFF2-40B4-BE49-F238E27FC236}">
                      <a16:creationId xmlns:a16="http://schemas.microsoft.com/office/drawing/2014/main" id="{8A4DFF1B-E2D5-466F-B78F-B11CCAFE9D57}"/>
                    </a:ext>
                  </a:extLst>
                </p:cNvPr>
                <p:cNvSpPr/>
                <p:nvPr/>
              </p:nvSpPr>
              <p:spPr>
                <a:xfrm rot="13711678">
                  <a:off x="10533780" y="2054517"/>
                  <a:ext cx="134447" cy="134447"/>
                </a:xfrm>
                <a:custGeom>
                  <a:avLst/>
                  <a:gdLst>
                    <a:gd name="connsiteX0" fmla="*/ 75570 w 134446"/>
                    <a:gd name="connsiteY0" fmla="*/ 111233 h 134446"/>
                    <a:gd name="connsiteX1" fmla="*/ 111423 w 134446"/>
                    <a:gd name="connsiteY1" fmla="*/ 75380 h 134446"/>
                    <a:gd name="connsiteX2" fmla="*/ 75570 w 134446"/>
                    <a:gd name="connsiteY2" fmla="*/ 39528 h 134446"/>
                    <a:gd name="connsiteX3" fmla="*/ 39718 w 134446"/>
                    <a:gd name="connsiteY3" fmla="*/ 75380 h 134446"/>
                    <a:gd name="connsiteX4" fmla="*/ 7557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570" y="111233"/>
                      </a:moveTo>
                      <a:cubicBezTo>
                        <a:pt x="95737" y="111233"/>
                        <a:pt x="111423" y="95547"/>
                        <a:pt x="111423" y="75380"/>
                      </a:cubicBezTo>
                      <a:cubicBezTo>
                        <a:pt x="111423" y="55213"/>
                        <a:pt x="95737" y="39528"/>
                        <a:pt x="75570" y="39528"/>
                      </a:cubicBezTo>
                      <a:cubicBezTo>
                        <a:pt x="55403" y="39528"/>
                        <a:pt x="39718" y="55213"/>
                        <a:pt x="39718" y="75380"/>
                      </a:cubicBezTo>
                      <a:cubicBezTo>
                        <a:pt x="37477" y="93306"/>
                        <a:pt x="55403" y="111233"/>
                        <a:pt x="7557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3" name="Freeform: Shape 2072">
                  <a:extLst>
                    <a:ext uri="{FF2B5EF4-FFF2-40B4-BE49-F238E27FC236}">
                      <a16:creationId xmlns:a16="http://schemas.microsoft.com/office/drawing/2014/main" id="{CDE43A9A-AF9F-4DF5-A78D-4036B5947753}"/>
                    </a:ext>
                  </a:extLst>
                </p:cNvPr>
                <p:cNvSpPr/>
                <p:nvPr/>
              </p:nvSpPr>
              <p:spPr>
                <a:xfrm rot="13711678">
                  <a:off x="10395645" y="189823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4" name="Freeform: Shape 2073">
                  <a:extLst>
                    <a:ext uri="{FF2B5EF4-FFF2-40B4-BE49-F238E27FC236}">
                      <a16:creationId xmlns:a16="http://schemas.microsoft.com/office/drawing/2014/main" id="{0D8150A4-C793-42CF-8EC6-A887F2F3BF35}"/>
                    </a:ext>
                  </a:extLst>
                </p:cNvPr>
                <p:cNvSpPr/>
                <p:nvPr/>
              </p:nvSpPr>
              <p:spPr>
                <a:xfrm rot="13711678">
                  <a:off x="10257637" y="174208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5" name="Freeform: Shape 2074">
                  <a:extLst>
                    <a:ext uri="{FF2B5EF4-FFF2-40B4-BE49-F238E27FC236}">
                      <a16:creationId xmlns:a16="http://schemas.microsoft.com/office/drawing/2014/main" id="{9F315EE8-7604-4638-BB38-181914309EB4}"/>
                    </a:ext>
                  </a:extLst>
                </p:cNvPr>
                <p:cNvSpPr/>
                <p:nvPr/>
              </p:nvSpPr>
              <p:spPr>
                <a:xfrm rot="13711678">
                  <a:off x="10119628" y="1585943"/>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6" name="Freeform: Shape 2075">
                  <a:extLst>
                    <a:ext uri="{FF2B5EF4-FFF2-40B4-BE49-F238E27FC236}">
                      <a16:creationId xmlns:a16="http://schemas.microsoft.com/office/drawing/2014/main" id="{C82886F9-5375-48E7-9723-193CAC4918B6}"/>
                    </a:ext>
                  </a:extLst>
                </p:cNvPr>
                <p:cNvSpPr/>
                <p:nvPr/>
              </p:nvSpPr>
              <p:spPr>
                <a:xfrm rot="13711678">
                  <a:off x="9980135" y="1428120"/>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7" name="Freeform: Shape 2076">
                  <a:extLst>
                    <a:ext uri="{FF2B5EF4-FFF2-40B4-BE49-F238E27FC236}">
                      <a16:creationId xmlns:a16="http://schemas.microsoft.com/office/drawing/2014/main" id="{47651556-AFF2-4275-9BDD-2FFE14C45988}"/>
                    </a:ext>
                  </a:extLst>
                </p:cNvPr>
                <p:cNvSpPr/>
                <p:nvPr/>
              </p:nvSpPr>
              <p:spPr>
                <a:xfrm rot="13711678">
                  <a:off x="9842127" y="127197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8" name="Freeform: Shape 2077">
                  <a:extLst>
                    <a:ext uri="{FF2B5EF4-FFF2-40B4-BE49-F238E27FC236}">
                      <a16:creationId xmlns:a16="http://schemas.microsoft.com/office/drawing/2014/main" id="{5F97C7D5-5E75-48CC-BB6C-6556C0E7AFAA}"/>
                    </a:ext>
                  </a:extLst>
                </p:cNvPr>
                <p:cNvSpPr/>
                <p:nvPr/>
              </p:nvSpPr>
              <p:spPr>
                <a:xfrm rot="13711678">
                  <a:off x="9704118" y="111583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79" name="Freeform: Shape 2078">
                  <a:extLst>
                    <a:ext uri="{FF2B5EF4-FFF2-40B4-BE49-F238E27FC236}">
                      <a16:creationId xmlns:a16="http://schemas.microsoft.com/office/drawing/2014/main" id="{F53323D8-84B5-4D95-A0B3-9BC41DD1B445}"/>
                    </a:ext>
                  </a:extLst>
                </p:cNvPr>
                <p:cNvSpPr/>
                <p:nvPr/>
              </p:nvSpPr>
              <p:spPr>
                <a:xfrm rot="13711678">
                  <a:off x="9566109" y="95968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0" name="Freeform: Shape 2079">
                  <a:extLst>
                    <a:ext uri="{FF2B5EF4-FFF2-40B4-BE49-F238E27FC236}">
                      <a16:creationId xmlns:a16="http://schemas.microsoft.com/office/drawing/2014/main" id="{C781899F-5694-4FE4-979C-3018715E9A58}"/>
                    </a:ext>
                  </a:extLst>
                </p:cNvPr>
                <p:cNvSpPr/>
                <p:nvPr/>
              </p:nvSpPr>
              <p:spPr>
                <a:xfrm rot="13711678">
                  <a:off x="9426616" y="801865"/>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1" name="Freeform: Shape 2080">
                  <a:extLst>
                    <a:ext uri="{FF2B5EF4-FFF2-40B4-BE49-F238E27FC236}">
                      <a16:creationId xmlns:a16="http://schemas.microsoft.com/office/drawing/2014/main" id="{745904D9-366D-455B-803B-4AC66923E5EB}"/>
                    </a:ext>
                  </a:extLst>
                </p:cNvPr>
                <p:cNvSpPr/>
                <p:nvPr/>
              </p:nvSpPr>
              <p:spPr>
                <a:xfrm rot="13711678">
                  <a:off x="9288608" y="64572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2" name="Freeform: Shape 2081">
                  <a:extLst>
                    <a:ext uri="{FF2B5EF4-FFF2-40B4-BE49-F238E27FC236}">
                      <a16:creationId xmlns:a16="http://schemas.microsoft.com/office/drawing/2014/main" id="{2244042E-4F85-48B8-BF86-DE9784C244C8}"/>
                    </a:ext>
                  </a:extLst>
                </p:cNvPr>
                <p:cNvSpPr/>
                <p:nvPr/>
              </p:nvSpPr>
              <p:spPr>
                <a:xfrm rot="13711678">
                  <a:off x="9150599" y="48957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3" name="Freeform: Shape 2082">
                  <a:extLst>
                    <a:ext uri="{FF2B5EF4-FFF2-40B4-BE49-F238E27FC236}">
                      <a16:creationId xmlns:a16="http://schemas.microsoft.com/office/drawing/2014/main" id="{C0A47212-9A08-421F-9772-993F7131F9D8}"/>
                    </a:ext>
                  </a:extLst>
                </p:cNvPr>
                <p:cNvSpPr/>
                <p:nvPr/>
              </p:nvSpPr>
              <p:spPr>
                <a:xfrm rot="13711678">
                  <a:off x="9011107" y="331754"/>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4" name="Freeform: Shape 2083">
                  <a:extLst>
                    <a:ext uri="{FF2B5EF4-FFF2-40B4-BE49-F238E27FC236}">
                      <a16:creationId xmlns:a16="http://schemas.microsoft.com/office/drawing/2014/main" id="{9F92E761-77B3-4143-A997-7218A5F3653F}"/>
                    </a:ext>
                  </a:extLst>
                </p:cNvPr>
                <p:cNvSpPr/>
                <p:nvPr/>
              </p:nvSpPr>
              <p:spPr>
                <a:xfrm rot="13711678">
                  <a:off x="8873097" y="175610"/>
                  <a:ext cx="134447" cy="134447"/>
                </a:xfrm>
                <a:custGeom>
                  <a:avLst/>
                  <a:gdLst>
                    <a:gd name="connsiteX0" fmla="*/ 75380 w 134446"/>
                    <a:gd name="connsiteY0" fmla="*/ 111233 h 134446"/>
                    <a:gd name="connsiteX1" fmla="*/ 111232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2" y="95547"/>
                        <a:pt x="111232" y="75380"/>
                      </a:cubicBezTo>
                      <a:cubicBezTo>
                        <a:pt x="111232"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5" name="Freeform: Shape 2084">
                  <a:extLst>
                    <a:ext uri="{FF2B5EF4-FFF2-40B4-BE49-F238E27FC236}">
                      <a16:creationId xmlns:a16="http://schemas.microsoft.com/office/drawing/2014/main" id="{6BA09B11-C729-48A6-B41C-29C03253AB15}"/>
                    </a:ext>
                  </a:extLst>
                </p:cNvPr>
                <p:cNvSpPr/>
                <p:nvPr/>
              </p:nvSpPr>
              <p:spPr>
                <a:xfrm rot="13711678">
                  <a:off x="8735089" y="1946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6" name="Freeform: Shape 2085">
                  <a:extLst>
                    <a:ext uri="{FF2B5EF4-FFF2-40B4-BE49-F238E27FC236}">
                      <a16:creationId xmlns:a16="http://schemas.microsoft.com/office/drawing/2014/main" id="{F450B797-F031-4C2A-9E48-A6E89290B603}"/>
                    </a:ext>
                  </a:extLst>
                </p:cNvPr>
                <p:cNvSpPr/>
                <p:nvPr userDrawn="1"/>
              </p:nvSpPr>
              <p:spPr>
                <a:xfrm rot="13711678">
                  <a:off x="8597080" y="-13667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7" name="Freeform: Shape 2086">
                  <a:extLst>
                    <a:ext uri="{FF2B5EF4-FFF2-40B4-BE49-F238E27FC236}">
                      <a16:creationId xmlns:a16="http://schemas.microsoft.com/office/drawing/2014/main" id="{9A2B8EEB-0B1A-41F9-B4C5-576F129BA15A}"/>
                    </a:ext>
                  </a:extLst>
                </p:cNvPr>
                <p:cNvSpPr/>
                <p:nvPr userDrawn="1"/>
              </p:nvSpPr>
              <p:spPr>
                <a:xfrm rot="13711678">
                  <a:off x="12131787" y="3542546"/>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8" name="Freeform: Shape 2087">
                  <a:extLst>
                    <a:ext uri="{FF2B5EF4-FFF2-40B4-BE49-F238E27FC236}">
                      <a16:creationId xmlns:a16="http://schemas.microsoft.com/office/drawing/2014/main" id="{53DF4A61-4705-448A-898E-D80D2BD5E1FF}"/>
                    </a:ext>
                  </a:extLst>
                </p:cNvPr>
                <p:cNvSpPr/>
                <p:nvPr/>
              </p:nvSpPr>
              <p:spPr>
                <a:xfrm rot="13711678">
                  <a:off x="11993778" y="3386402"/>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89" name="Freeform: Shape 2088">
                  <a:extLst>
                    <a:ext uri="{FF2B5EF4-FFF2-40B4-BE49-F238E27FC236}">
                      <a16:creationId xmlns:a16="http://schemas.microsoft.com/office/drawing/2014/main" id="{8C0717B9-525A-49D6-A7B9-E161F5098A16}"/>
                    </a:ext>
                  </a:extLst>
                </p:cNvPr>
                <p:cNvSpPr/>
                <p:nvPr/>
              </p:nvSpPr>
              <p:spPr>
                <a:xfrm rot="13711678">
                  <a:off x="11854285" y="322857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0" name="Freeform: Shape 2089">
                  <a:extLst>
                    <a:ext uri="{FF2B5EF4-FFF2-40B4-BE49-F238E27FC236}">
                      <a16:creationId xmlns:a16="http://schemas.microsoft.com/office/drawing/2014/main" id="{62007C84-8816-4492-A4B9-0E4497E06A67}"/>
                    </a:ext>
                  </a:extLst>
                </p:cNvPr>
                <p:cNvSpPr/>
                <p:nvPr/>
              </p:nvSpPr>
              <p:spPr>
                <a:xfrm rot="13711678">
                  <a:off x="11716276" y="307243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1" name="Freeform: Shape 2090">
                  <a:extLst>
                    <a:ext uri="{FF2B5EF4-FFF2-40B4-BE49-F238E27FC236}">
                      <a16:creationId xmlns:a16="http://schemas.microsoft.com/office/drawing/2014/main" id="{8D0A3C21-D4A2-4DE0-9F57-213CB1D92A17}"/>
                    </a:ext>
                  </a:extLst>
                </p:cNvPr>
                <p:cNvSpPr/>
                <p:nvPr/>
              </p:nvSpPr>
              <p:spPr>
                <a:xfrm rot="13711678">
                  <a:off x="11578268" y="2916291"/>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2" name="Freeform: Shape 2091">
                  <a:extLst>
                    <a:ext uri="{FF2B5EF4-FFF2-40B4-BE49-F238E27FC236}">
                      <a16:creationId xmlns:a16="http://schemas.microsoft.com/office/drawing/2014/main" id="{AD0B2636-EE15-402B-AA47-50A96145EB58}"/>
                    </a:ext>
                  </a:extLst>
                </p:cNvPr>
                <p:cNvSpPr/>
                <p:nvPr/>
              </p:nvSpPr>
              <p:spPr>
                <a:xfrm rot="13711678">
                  <a:off x="11440259" y="2760147"/>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3" name="Freeform: Shape 2092">
                  <a:extLst>
                    <a:ext uri="{FF2B5EF4-FFF2-40B4-BE49-F238E27FC236}">
                      <a16:creationId xmlns:a16="http://schemas.microsoft.com/office/drawing/2014/main" id="{283F490D-21AC-4A47-BF1A-66E2324EDEB8}"/>
                    </a:ext>
                  </a:extLst>
                </p:cNvPr>
                <p:cNvSpPr/>
                <p:nvPr/>
              </p:nvSpPr>
              <p:spPr>
                <a:xfrm rot="13711678">
                  <a:off x="11300767" y="2602324"/>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4" name="Freeform: Shape 2093">
                  <a:extLst>
                    <a:ext uri="{FF2B5EF4-FFF2-40B4-BE49-F238E27FC236}">
                      <a16:creationId xmlns:a16="http://schemas.microsoft.com/office/drawing/2014/main" id="{FA920F90-5138-44F1-8A93-4C06B44D7C71}"/>
                    </a:ext>
                  </a:extLst>
                </p:cNvPr>
                <p:cNvSpPr/>
                <p:nvPr/>
              </p:nvSpPr>
              <p:spPr>
                <a:xfrm rot="13711678">
                  <a:off x="11162757" y="2446180"/>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5" name="Freeform: Shape 2094">
                  <a:extLst>
                    <a:ext uri="{FF2B5EF4-FFF2-40B4-BE49-F238E27FC236}">
                      <a16:creationId xmlns:a16="http://schemas.microsoft.com/office/drawing/2014/main" id="{BDEE629B-0566-45D9-8D53-99E9168F9508}"/>
                    </a:ext>
                  </a:extLst>
                </p:cNvPr>
                <p:cNvSpPr/>
                <p:nvPr/>
              </p:nvSpPr>
              <p:spPr>
                <a:xfrm rot="13711678">
                  <a:off x="11024749" y="2290036"/>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6" name="Freeform: Shape 2095">
                  <a:extLst>
                    <a:ext uri="{FF2B5EF4-FFF2-40B4-BE49-F238E27FC236}">
                      <a16:creationId xmlns:a16="http://schemas.microsoft.com/office/drawing/2014/main" id="{4F43E2D5-0178-44D9-BDFE-ACF77238841A}"/>
                    </a:ext>
                  </a:extLst>
                </p:cNvPr>
                <p:cNvSpPr/>
                <p:nvPr/>
              </p:nvSpPr>
              <p:spPr>
                <a:xfrm rot="13711678">
                  <a:off x="10885256" y="2132213"/>
                  <a:ext cx="156854" cy="156855"/>
                </a:xfrm>
                <a:custGeom>
                  <a:avLst/>
                  <a:gdLst>
                    <a:gd name="connsiteX0" fmla="*/ 79861 w 156854"/>
                    <a:gd name="connsiteY0" fmla="*/ 120196 h 156854"/>
                    <a:gd name="connsiteX1" fmla="*/ 120196 w 156854"/>
                    <a:gd name="connsiteY1" fmla="*/ 79862 h 156854"/>
                    <a:gd name="connsiteX2" fmla="*/ 79861 w 156854"/>
                    <a:gd name="connsiteY2" fmla="*/ 39528 h 156854"/>
                    <a:gd name="connsiteX3" fmla="*/ 39528 w 156854"/>
                    <a:gd name="connsiteY3" fmla="*/ 79862 h 156854"/>
                    <a:gd name="connsiteX4" fmla="*/ 79861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1" y="120196"/>
                      </a:moveTo>
                      <a:cubicBezTo>
                        <a:pt x="102269" y="120196"/>
                        <a:pt x="120196" y="102270"/>
                        <a:pt x="120196" y="79862"/>
                      </a:cubicBezTo>
                      <a:cubicBezTo>
                        <a:pt x="120196" y="57454"/>
                        <a:pt x="102269" y="39528"/>
                        <a:pt x="79861" y="39528"/>
                      </a:cubicBezTo>
                      <a:cubicBezTo>
                        <a:pt x="57454" y="39528"/>
                        <a:pt x="39528" y="57454"/>
                        <a:pt x="39528" y="79862"/>
                      </a:cubicBezTo>
                      <a:cubicBezTo>
                        <a:pt x="39528" y="102270"/>
                        <a:pt x="57454" y="120196"/>
                        <a:pt x="79861"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7" name="Freeform: Shape 2096">
                  <a:extLst>
                    <a:ext uri="{FF2B5EF4-FFF2-40B4-BE49-F238E27FC236}">
                      <a16:creationId xmlns:a16="http://schemas.microsoft.com/office/drawing/2014/main" id="{5497B9B2-CAC4-4A2C-9959-C0E672A521FE}"/>
                    </a:ext>
                  </a:extLst>
                </p:cNvPr>
                <p:cNvSpPr/>
                <p:nvPr/>
              </p:nvSpPr>
              <p:spPr>
                <a:xfrm rot="13711678">
                  <a:off x="10747248" y="197606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8" name="Freeform: Shape 2097">
                  <a:extLst>
                    <a:ext uri="{FF2B5EF4-FFF2-40B4-BE49-F238E27FC236}">
                      <a16:creationId xmlns:a16="http://schemas.microsoft.com/office/drawing/2014/main" id="{DFB714B9-2045-48D1-9F2C-04D6FDDD90B4}"/>
                    </a:ext>
                  </a:extLst>
                </p:cNvPr>
                <p:cNvSpPr/>
                <p:nvPr/>
              </p:nvSpPr>
              <p:spPr>
                <a:xfrm rot="13711678">
                  <a:off x="10609239" y="181992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099" name="Freeform: Shape 2098">
                  <a:extLst>
                    <a:ext uri="{FF2B5EF4-FFF2-40B4-BE49-F238E27FC236}">
                      <a16:creationId xmlns:a16="http://schemas.microsoft.com/office/drawing/2014/main" id="{471F4E31-2A61-4307-A425-9F1BBEE90790}"/>
                    </a:ext>
                  </a:extLst>
                </p:cNvPr>
                <p:cNvSpPr/>
                <p:nvPr/>
              </p:nvSpPr>
              <p:spPr>
                <a:xfrm rot="13711678">
                  <a:off x="10471230" y="1663781"/>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0" name="Freeform: Shape 2099">
                  <a:extLst>
                    <a:ext uri="{FF2B5EF4-FFF2-40B4-BE49-F238E27FC236}">
                      <a16:creationId xmlns:a16="http://schemas.microsoft.com/office/drawing/2014/main" id="{0CB8FB7A-2E56-44F0-835F-FB928C8043D3}"/>
                    </a:ext>
                  </a:extLst>
                </p:cNvPr>
                <p:cNvSpPr/>
                <p:nvPr/>
              </p:nvSpPr>
              <p:spPr>
                <a:xfrm rot="13711678">
                  <a:off x="10331737" y="1505958"/>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1" name="Freeform: Shape 2100">
                  <a:extLst>
                    <a:ext uri="{FF2B5EF4-FFF2-40B4-BE49-F238E27FC236}">
                      <a16:creationId xmlns:a16="http://schemas.microsoft.com/office/drawing/2014/main" id="{F3B83480-8F15-4E9C-8CD8-F968480D8837}"/>
                    </a:ext>
                  </a:extLst>
                </p:cNvPr>
                <p:cNvSpPr/>
                <p:nvPr/>
              </p:nvSpPr>
              <p:spPr>
                <a:xfrm rot="13711678">
                  <a:off x="10193729" y="134981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2" name="Freeform: Shape 2101">
                  <a:extLst>
                    <a:ext uri="{FF2B5EF4-FFF2-40B4-BE49-F238E27FC236}">
                      <a16:creationId xmlns:a16="http://schemas.microsoft.com/office/drawing/2014/main" id="{8820F2D3-CA8B-4B43-908B-443DC6AC2146}"/>
                    </a:ext>
                  </a:extLst>
                </p:cNvPr>
                <p:cNvSpPr/>
                <p:nvPr/>
              </p:nvSpPr>
              <p:spPr>
                <a:xfrm rot="13711678">
                  <a:off x="10055720" y="1193670"/>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3" name="Freeform: Shape 2102">
                  <a:extLst>
                    <a:ext uri="{FF2B5EF4-FFF2-40B4-BE49-F238E27FC236}">
                      <a16:creationId xmlns:a16="http://schemas.microsoft.com/office/drawing/2014/main" id="{0CE14843-570A-413E-9D5D-219663FDB69E}"/>
                    </a:ext>
                  </a:extLst>
                </p:cNvPr>
                <p:cNvSpPr/>
                <p:nvPr/>
              </p:nvSpPr>
              <p:spPr>
                <a:xfrm rot="13711678">
                  <a:off x="9916227" y="1035847"/>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4" name="Freeform: Shape 2103">
                  <a:extLst>
                    <a:ext uri="{FF2B5EF4-FFF2-40B4-BE49-F238E27FC236}">
                      <a16:creationId xmlns:a16="http://schemas.microsoft.com/office/drawing/2014/main" id="{3712CCDC-0DFA-42C2-AED2-5FC76F5BDC1B}"/>
                    </a:ext>
                  </a:extLst>
                </p:cNvPr>
                <p:cNvSpPr/>
                <p:nvPr/>
              </p:nvSpPr>
              <p:spPr>
                <a:xfrm rot="13711678">
                  <a:off x="9778219" y="879703"/>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5" name="Freeform: Shape 2104">
                  <a:extLst>
                    <a:ext uri="{FF2B5EF4-FFF2-40B4-BE49-F238E27FC236}">
                      <a16:creationId xmlns:a16="http://schemas.microsoft.com/office/drawing/2014/main" id="{A8D95F89-BCEB-40B0-BD93-5869DD4AD595}"/>
                    </a:ext>
                  </a:extLst>
                </p:cNvPr>
                <p:cNvSpPr/>
                <p:nvPr/>
              </p:nvSpPr>
              <p:spPr>
                <a:xfrm rot="13711678">
                  <a:off x="9640209" y="72355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6" name="Freeform: Shape 2105">
                  <a:extLst>
                    <a:ext uri="{FF2B5EF4-FFF2-40B4-BE49-F238E27FC236}">
                      <a16:creationId xmlns:a16="http://schemas.microsoft.com/office/drawing/2014/main" id="{DCEFE882-9F8E-4577-A858-F8F6062FD3E5}"/>
                    </a:ext>
                  </a:extLst>
                </p:cNvPr>
                <p:cNvSpPr/>
                <p:nvPr/>
              </p:nvSpPr>
              <p:spPr>
                <a:xfrm rot="13711678">
                  <a:off x="9502201" y="56741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7" name="Freeform: Shape 2106">
                  <a:extLst>
                    <a:ext uri="{FF2B5EF4-FFF2-40B4-BE49-F238E27FC236}">
                      <a16:creationId xmlns:a16="http://schemas.microsoft.com/office/drawing/2014/main" id="{EC256495-7AA6-4409-91AC-6F6CCD3D07A6}"/>
                    </a:ext>
                  </a:extLst>
                </p:cNvPr>
                <p:cNvSpPr/>
                <p:nvPr/>
              </p:nvSpPr>
              <p:spPr>
                <a:xfrm rot="13711678">
                  <a:off x="9362708" y="409592"/>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8" name="Freeform: Shape 2107">
                  <a:extLst>
                    <a:ext uri="{FF2B5EF4-FFF2-40B4-BE49-F238E27FC236}">
                      <a16:creationId xmlns:a16="http://schemas.microsoft.com/office/drawing/2014/main" id="{FC0086A3-686C-4604-8F65-B6160AAD48DF}"/>
                    </a:ext>
                  </a:extLst>
                </p:cNvPr>
                <p:cNvSpPr/>
                <p:nvPr/>
              </p:nvSpPr>
              <p:spPr>
                <a:xfrm rot="13711678">
                  <a:off x="9224700" y="253448"/>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09" name="Freeform: Shape 2108">
                  <a:extLst>
                    <a:ext uri="{FF2B5EF4-FFF2-40B4-BE49-F238E27FC236}">
                      <a16:creationId xmlns:a16="http://schemas.microsoft.com/office/drawing/2014/main" id="{978808D2-3256-4453-B22B-348969962D4A}"/>
                    </a:ext>
                  </a:extLst>
                </p:cNvPr>
                <p:cNvSpPr/>
                <p:nvPr/>
              </p:nvSpPr>
              <p:spPr>
                <a:xfrm rot="13711678">
                  <a:off x="9086691" y="97304"/>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0" name="Freeform: Shape 2109">
                  <a:extLst>
                    <a:ext uri="{FF2B5EF4-FFF2-40B4-BE49-F238E27FC236}">
                      <a16:creationId xmlns:a16="http://schemas.microsoft.com/office/drawing/2014/main" id="{2E5E688F-1B5E-4CE2-961D-A2500F99D399}"/>
                    </a:ext>
                  </a:extLst>
                </p:cNvPr>
                <p:cNvSpPr/>
                <p:nvPr/>
              </p:nvSpPr>
              <p:spPr>
                <a:xfrm rot="13711678">
                  <a:off x="8947198" y="-60519"/>
                  <a:ext cx="156854" cy="156855"/>
                </a:xfrm>
                <a:custGeom>
                  <a:avLst/>
                  <a:gdLst>
                    <a:gd name="connsiteX0" fmla="*/ 79861 w 156854"/>
                    <a:gd name="connsiteY0" fmla="*/ 120196 h 156854"/>
                    <a:gd name="connsiteX1" fmla="*/ 120195 w 156854"/>
                    <a:gd name="connsiteY1" fmla="*/ 79862 h 156854"/>
                    <a:gd name="connsiteX2" fmla="*/ 79861 w 156854"/>
                    <a:gd name="connsiteY2" fmla="*/ 39528 h 156854"/>
                    <a:gd name="connsiteX3" fmla="*/ 39528 w 156854"/>
                    <a:gd name="connsiteY3" fmla="*/ 79862 h 156854"/>
                    <a:gd name="connsiteX4" fmla="*/ 79861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1" y="120196"/>
                      </a:moveTo>
                      <a:cubicBezTo>
                        <a:pt x="102269" y="120196"/>
                        <a:pt x="120195" y="102270"/>
                        <a:pt x="120195" y="79862"/>
                      </a:cubicBezTo>
                      <a:cubicBezTo>
                        <a:pt x="120195" y="57454"/>
                        <a:pt x="102269" y="39528"/>
                        <a:pt x="79861" y="39528"/>
                      </a:cubicBezTo>
                      <a:cubicBezTo>
                        <a:pt x="57454" y="39528"/>
                        <a:pt x="39528" y="57454"/>
                        <a:pt x="39528" y="79862"/>
                      </a:cubicBezTo>
                      <a:cubicBezTo>
                        <a:pt x="39528" y="102270"/>
                        <a:pt x="57454" y="120196"/>
                        <a:pt x="79861" y="12019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1" name="Freeform: Shape 2110">
                  <a:extLst>
                    <a:ext uri="{FF2B5EF4-FFF2-40B4-BE49-F238E27FC236}">
                      <a16:creationId xmlns:a16="http://schemas.microsoft.com/office/drawing/2014/main" id="{2F887704-B10E-417D-8E53-BC53AC55C410}"/>
                    </a:ext>
                  </a:extLst>
                </p:cNvPr>
                <p:cNvSpPr/>
                <p:nvPr userDrawn="1"/>
              </p:nvSpPr>
              <p:spPr>
                <a:xfrm rot="13711678">
                  <a:off x="12221460" y="3325949"/>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9865"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2" name="Freeform: Shape 2111">
                  <a:extLst>
                    <a:ext uri="{FF2B5EF4-FFF2-40B4-BE49-F238E27FC236}">
                      <a16:creationId xmlns:a16="http://schemas.microsoft.com/office/drawing/2014/main" id="{6F7BCA76-C9F6-4929-B97F-857D2BE13E38}"/>
                    </a:ext>
                  </a:extLst>
                </p:cNvPr>
                <p:cNvSpPr/>
                <p:nvPr/>
              </p:nvSpPr>
              <p:spPr>
                <a:xfrm rot="13711678">
                  <a:off x="12083339" y="3169677"/>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3" name="Freeform: Shape 2112">
                  <a:extLst>
                    <a:ext uri="{FF2B5EF4-FFF2-40B4-BE49-F238E27FC236}">
                      <a16:creationId xmlns:a16="http://schemas.microsoft.com/office/drawing/2014/main" id="{A7BF1CAF-74AD-4B7E-9740-8E14D3C32F9B}"/>
                    </a:ext>
                  </a:extLst>
                </p:cNvPr>
                <p:cNvSpPr/>
                <p:nvPr/>
              </p:nvSpPr>
              <p:spPr>
                <a:xfrm rot="13711678">
                  <a:off x="11945329" y="3013532"/>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9695" y="39528"/>
                        <a:pt x="39528" y="59695"/>
                        <a:pt x="39528" y="82103"/>
                      </a:cubicBezTo>
                      <a:cubicBezTo>
                        <a:pt x="39528" y="104510"/>
                        <a:pt x="59695"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4" name="Freeform: Shape 2113">
                  <a:extLst>
                    <a:ext uri="{FF2B5EF4-FFF2-40B4-BE49-F238E27FC236}">
                      <a16:creationId xmlns:a16="http://schemas.microsoft.com/office/drawing/2014/main" id="{DE8E149A-5082-42AA-85C3-8E340A58AE29}"/>
                    </a:ext>
                  </a:extLst>
                </p:cNvPr>
                <p:cNvSpPr/>
                <p:nvPr/>
              </p:nvSpPr>
              <p:spPr>
                <a:xfrm rot="13711678">
                  <a:off x="11805950" y="2855838"/>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5" name="Freeform: Shape 2114">
                  <a:extLst>
                    <a:ext uri="{FF2B5EF4-FFF2-40B4-BE49-F238E27FC236}">
                      <a16:creationId xmlns:a16="http://schemas.microsoft.com/office/drawing/2014/main" id="{FF8DDFA9-934C-441F-9C1F-532F540E95A6}"/>
                    </a:ext>
                  </a:extLst>
                </p:cNvPr>
                <p:cNvSpPr/>
                <p:nvPr/>
              </p:nvSpPr>
              <p:spPr>
                <a:xfrm rot="13711678">
                  <a:off x="11667941" y="2699694"/>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6" name="Freeform: Shape 2115">
                  <a:extLst>
                    <a:ext uri="{FF2B5EF4-FFF2-40B4-BE49-F238E27FC236}">
                      <a16:creationId xmlns:a16="http://schemas.microsoft.com/office/drawing/2014/main" id="{EA22AF69-DBA4-422B-9EA6-5F396B147116}"/>
                    </a:ext>
                  </a:extLst>
                </p:cNvPr>
                <p:cNvSpPr/>
                <p:nvPr/>
              </p:nvSpPr>
              <p:spPr>
                <a:xfrm rot="13711678">
                  <a:off x="11529820" y="2543422"/>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7" name="Freeform: Shape 2116">
                  <a:extLst>
                    <a:ext uri="{FF2B5EF4-FFF2-40B4-BE49-F238E27FC236}">
                      <a16:creationId xmlns:a16="http://schemas.microsoft.com/office/drawing/2014/main" id="{F92BCEEE-D6C5-44D1-994A-033C7D9B4B97}"/>
                    </a:ext>
                  </a:extLst>
                </p:cNvPr>
                <p:cNvSpPr/>
                <p:nvPr/>
              </p:nvSpPr>
              <p:spPr>
                <a:xfrm rot="13711678">
                  <a:off x="11391811" y="2387278"/>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8" name="Freeform: Shape 2117">
                  <a:extLst>
                    <a:ext uri="{FF2B5EF4-FFF2-40B4-BE49-F238E27FC236}">
                      <a16:creationId xmlns:a16="http://schemas.microsoft.com/office/drawing/2014/main" id="{F3D10B88-36FC-4418-A7AC-39CABBEB17EF}"/>
                    </a:ext>
                  </a:extLst>
                </p:cNvPr>
                <p:cNvSpPr/>
                <p:nvPr/>
              </p:nvSpPr>
              <p:spPr>
                <a:xfrm rot="13711678">
                  <a:off x="11252431" y="2229583"/>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19" name="Freeform: Shape 2118">
                  <a:extLst>
                    <a:ext uri="{FF2B5EF4-FFF2-40B4-BE49-F238E27FC236}">
                      <a16:creationId xmlns:a16="http://schemas.microsoft.com/office/drawing/2014/main" id="{1FFFD33B-C3F6-4789-99E5-39E6D12B2B18}"/>
                    </a:ext>
                  </a:extLst>
                </p:cNvPr>
                <p:cNvSpPr/>
                <p:nvPr/>
              </p:nvSpPr>
              <p:spPr>
                <a:xfrm rot="13711678">
                  <a:off x="11114309" y="2073311"/>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0" name="Freeform: Shape 2119">
                  <a:extLst>
                    <a:ext uri="{FF2B5EF4-FFF2-40B4-BE49-F238E27FC236}">
                      <a16:creationId xmlns:a16="http://schemas.microsoft.com/office/drawing/2014/main" id="{0612678D-FEAD-4DD7-9875-B2317523DD20}"/>
                    </a:ext>
                  </a:extLst>
                </p:cNvPr>
                <p:cNvSpPr/>
                <p:nvPr/>
              </p:nvSpPr>
              <p:spPr>
                <a:xfrm rot="13711678">
                  <a:off x="10976301" y="1917167"/>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9695"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1" name="Freeform: Shape 2120">
                  <a:extLst>
                    <a:ext uri="{FF2B5EF4-FFF2-40B4-BE49-F238E27FC236}">
                      <a16:creationId xmlns:a16="http://schemas.microsoft.com/office/drawing/2014/main" id="{6A3B9456-D159-40C1-BFEE-D452BB6B59C6}"/>
                    </a:ext>
                  </a:extLst>
                </p:cNvPr>
                <p:cNvSpPr/>
                <p:nvPr/>
              </p:nvSpPr>
              <p:spPr>
                <a:xfrm rot="13711678">
                  <a:off x="10836921" y="1759471"/>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2" name="Freeform: Shape 2121">
                  <a:extLst>
                    <a:ext uri="{FF2B5EF4-FFF2-40B4-BE49-F238E27FC236}">
                      <a16:creationId xmlns:a16="http://schemas.microsoft.com/office/drawing/2014/main" id="{33C5F738-C424-4929-B21B-5C6559303D1F}"/>
                    </a:ext>
                  </a:extLst>
                </p:cNvPr>
                <p:cNvSpPr/>
                <p:nvPr/>
              </p:nvSpPr>
              <p:spPr>
                <a:xfrm rot="13711678">
                  <a:off x="10698912" y="1603328"/>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3" name="Freeform: Shape 2122">
                  <a:extLst>
                    <a:ext uri="{FF2B5EF4-FFF2-40B4-BE49-F238E27FC236}">
                      <a16:creationId xmlns:a16="http://schemas.microsoft.com/office/drawing/2014/main" id="{8D7D3A2F-CB0D-483E-8744-364728411C80}"/>
                    </a:ext>
                  </a:extLst>
                </p:cNvPr>
                <p:cNvSpPr/>
                <p:nvPr/>
              </p:nvSpPr>
              <p:spPr>
                <a:xfrm rot="13711678">
                  <a:off x="10560790" y="1447056"/>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4" name="Freeform: Shape 2123">
                  <a:extLst>
                    <a:ext uri="{FF2B5EF4-FFF2-40B4-BE49-F238E27FC236}">
                      <a16:creationId xmlns:a16="http://schemas.microsoft.com/office/drawing/2014/main" id="{0843190E-9C65-4E28-96AC-E91B601476B1}"/>
                    </a:ext>
                  </a:extLst>
                </p:cNvPr>
                <p:cNvSpPr/>
                <p:nvPr/>
              </p:nvSpPr>
              <p:spPr>
                <a:xfrm rot="13711678">
                  <a:off x="10422782" y="1290912"/>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5" name="Freeform: Shape 2124">
                  <a:extLst>
                    <a:ext uri="{FF2B5EF4-FFF2-40B4-BE49-F238E27FC236}">
                      <a16:creationId xmlns:a16="http://schemas.microsoft.com/office/drawing/2014/main" id="{5C2345D9-7BFA-4052-869C-0110BBFE5150}"/>
                    </a:ext>
                  </a:extLst>
                </p:cNvPr>
                <p:cNvSpPr/>
                <p:nvPr/>
              </p:nvSpPr>
              <p:spPr>
                <a:xfrm rot="13711678">
                  <a:off x="10283402" y="1133217"/>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6" name="Freeform: Shape 2125">
                  <a:extLst>
                    <a:ext uri="{FF2B5EF4-FFF2-40B4-BE49-F238E27FC236}">
                      <a16:creationId xmlns:a16="http://schemas.microsoft.com/office/drawing/2014/main" id="{2193557D-280D-4701-B08F-C105624EDF89}"/>
                    </a:ext>
                  </a:extLst>
                </p:cNvPr>
                <p:cNvSpPr/>
                <p:nvPr/>
              </p:nvSpPr>
              <p:spPr>
                <a:xfrm rot="13711678">
                  <a:off x="10145280" y="976945"/>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9695"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7" name="Freeform: Shape 2126">
                  <a:extLst>
                    <a:ext uri="{FF2B5EF4-FFF2-40B4-BE49-F238E27FC236}">
                      <a16:creationId xmlns:a16="http://schemas.microsoft.com/office/drawing/2014/main" id="{736F75C9-5614-4F7E-8BD1-094AAF079516}"/>
                    </a:ext>
                  </a:extLst>
                </p:cNvPr>
                <p:cNvSpPr/>
                <p:nvPr/>
              </p:nvSpPr>
              <p:spPr>
                <a:xfrm rot="13711678">
                  <a:off x="10007272" y="820801"/>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9695"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8" name="Freeform: Shape 2127">
                  <a:extLst>
                    <a:ext uri="{FF2B5EF4-FFF2-40B4-BE49-F238E27FC236}">
                      <a16:creationId xmlns:a16="http://schemas.microsoft.com/office/drawing/2014/main" id="{78E20E4C-3057-4973-9D11-D2BB6EF03132}"/>
                    </a:ext>
                  </a:extLst>
                </p:cNvPr>
                <p:cNvSpPr/>
                <p:nvPr/>
              </p:nvSpPr>
              <p:spPr>
                <a:xfrm rot="13711678">
                  <a:off x="9869263" y="664657"/>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29" name="Freeform: Shape 2128">
                  <a:extLst>
                    <a:ext uri="{FF2B5EF4-FFF2-40B4-BE49-F238E27FC236}">
                      <a16:creationId xmlns:a16="http://schemas.microsoft.com/office/drawing/2014/main" id="{5CF6CAF8-97E1-4D92-98B1-50D5E1D77B08}"/>
                    </a:ext>
                  </a:extLst>
                </p:cNvPr>
                <p:cNvSpPr/>
                <p:nvPr/>
              </p:nvSpPr>
              <p:spPr>
                <a:xfrm rot="13711678">
                  <a:off x="9729883" y="506962"/>
                  <a:ext cx="156854" cy="156855"/>
                </a:xfrm>
                <a:custGeom>
                  <a:avLst/>
                  <a:gdLst>
                    <a:gd name="connsiteX0" fmla="*/ 82273 w 156854"/>
                    <a:gd name="connsiteY0" fmla="*/ 124677 h 156854"/>
                    <a:gd name="connsiteX1" fmla="*/ 124847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7" y="104510"/>
                        <a:pt x="124847" y="82103"/>
                      </a:cubicBezTo>
                      <a:cubicBezTo>
                        <a:pt x="124847"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0" name="Freeform: Shape 2129">
                  <a:extLst>
                    <a:ext uri="{FF2B5EF4-FFF2-40B4-BE49-F238E27FC236}">
                      <a16:creationId xmlns:a16="http://schemas.microsoft.com/office/drawing/2014/main" id="{AD0F1F40-82B1-4285-8FD9-D77DDF9444A6}"/>
                    </a:ext>
                  </a:extLst>
                </p:cNvPr>
                <p:cNvSpPr/>
                <p:nvPr/>
              </p:nvSpPr>
              <p:spPr>
                <a:xfrm rot="13711678">
                  <a:off x="9591761" y="350690"/>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1" name="Freeform: Shape 2130">
                  <a:extLst>
                    <a:ext uri="{FF2B5EF4-FFF2-40B4-BE49-F238E27FC236}">
                      <a16:creationId xmlns:a16="http://schemas.microsoft.com/office/drawing/2014/main" id="{4EC0A70F-FB2E-4866-A60A-325F55199EF9}"/>
                    </a:ext>
                  </a:extLst>
                </p:cNvPr>
                <p:cNvSpPr/>
                <p:nvPr/>
              </p:nvSpPr>
              <p:spPr>
                <a:xfrm rot="13711678">
                  <a:off x="9453753" y="194546"/>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2" name="Freeform: Shape 2131">
                  <a:extLst>
                    <a:ext uri="{FF2B5EF4-FFF2-40B4-BE49-F238E27FC236}">
                      <a16:creationId xmlns:a16="http://schemas.microsoft.com/office/drawing/2014/main" id="{44D05A6F-FCC6-499A-B440-0FF304E411E1}"/>
                    </a:ext>
                  </a:extLst>
                </p:cNvPr>
                <p:cNvSpPr/>
                <p:nvPr/>
              </p:nvSpPr>
              <p:spPr>
                <a:xfrm rot="13711678">
                  <a:off x="9314373" y="36850"/>
                  <a:ext cx="156854" cy="156855"/>
                </a:xfrm>
                <a:custGeom>
                  <a:avLst/>
                  <a:gdLst>
                    <a:gd name="connsiteX0" fmla="*/ 82273 w 156854"/>
                    <a:gd name="connsiteY0" fmla="*/ 124677 h 156854"/>
                    <a:gd name="connsiteX1" fmla="*/ 124847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7" y="104510"/>
                        <a:pt x="124847" y="82103"/>
                      </a:cubicBezTo>
                      <a:cubicBezTo>
                        <a:pt x="124847"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3" name="Freeform: Shape 2132">
                  <a:extLst>
                    <a:ext uri="{FF2B5EF4-FFF2-40B4-BE49-F238E27FC236}">
                      <a16:creationId xmlns:a16="http://schemas.microsoft.com/office/drawing/2014/main" id="{51612A5B-30C0-4E0A-A195-3BC6C7057DFF}"/>
                    </a:ext>
                  </a:extLst>
                </p:cNvPr>
                <p:cNvSpPr/>
                <p:nvPr userDrawn="1"/>
              </p:nvSpPr>
              <p:spPr>
                <a:xfrm rot="13711678">
                  <a:off x="9176364" y="-119293"/>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5" y="39528"/>
                        <a:pt x="39698" y="59695"/>
                        <a:pt x="39698" y="82103"/>
                      </a:cubicBezTo>
                      <a:cubicBezTo>
                        <a:pt x="37457" y="104510"/>
                        <a:pt x="57625" y="124677"/>
                        <a:pt x="82273" y="12467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4" name="Freeform: Shape 2133">
                  <a:extLst>
                    <a:ext uri="{FF2B5EF4-FFF2-40B4-BE49-F238E27FC236}">
                      <a16:creationId xmlns:a16="http://schemas.microsoft.com/office/drawing/2014/main" id="{08808DC7-3BB1-4E4B-963B-B72AF5CB18E8}"/>
                    </a:ext>
                  </a:extLst>
                </p:cNvPr>
                <p:cNvSpPr/>
                <p:nvPr userDrawn="1"/>
              </p:nvSpPr>
              <p:spPr>
                <a:xfrm rot="13711678">
                  <a:off x="12167667" y="2960566"/>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5" name="Freeform: Shape 2134">
                  <a:extLst>
                    <a:ext uri="{FF2B5EF4-FFF2-40B4-BE49-F238E27FC236}">
                      <a16:creationId xmlns:a16="http://schemas.microsoft.com/office/drawing/2014/main" id="{784AE3BC-F4A4-4209-8D94-2691BA2B6A02}"/>
                    </a:ext>
                  </a:extLst>
                </p:cNvPr>
                <p:cNvSpPr/>
                <p:nvPr/>
              </p:nvSpPr>
              <p:spPr>
                <a:xfrm rot="13711678">
                  <a:off x="12029658" y="280442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6" name="Freeform: Shape 2135">
                  <a:extLst>
                    <a:ext uri="{FF2B5EF4-FFF2-40B4-BE49-F238E27FC236}">
                      <a16:creationId xmlns:a16="http://schemas.microsoft.com/office/drawing/2014/main" id="{CEC107C8-E90F-4E7C-9FFE-728C5131347D}"/>
                    </a:ext>
                  </a:extLst>
                </p:cNvPr>
                <p:cNvSpPr/>
                <p:nvPr/>
              </p:nvSpPr>
              <p:spPr>
                <a:xfrm rot="13711678">
                  <a:off x="11891649" y="264827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7" name="Freeform: Shape 2136">
                  <a:extLst>
                    <a:ext uri="{FF2B5EF4-FFF2-40B4-BE49-F238E27FC236}">
                      <a16:creationId xmlns:a16="http://schemas.microsoft.com/office/drawing/2014/main" id="{06877CA4-B08A-48C6-A449-AD71275DAE4E}"/>
                    </a:ext>
                  </a:extLst>
                </p:cNvPr>
                <p:cNvSpPr/>
                <p:nvPr/>
              </p:nvSpPr>
              <p:spPr>
                <a:xfrm rot="13711678">
                  <a:off x="11753641" y="249213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4176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8" name="Freeform: Shape 2137">
                  <a:extLst>
                    <a:ext uri="{FF2B5EF4-FFF2-40B4-BE49-F238E27FC236}">
                      <a16:creationId xmlns:a16="http://schemas.microsoft.com/office/drawing/2014/main" id="{648EB138-8251-499D-A27A-22C6C6947F5B}"/>
                    </a:ext>
                  </a:extLst>
                </p:cNvPr>
                <p:cNvSpPr/>
                <p:nvPr/>
              </p:nvSpPr>
              <p:spPr>
                <a:xfrm rot="13711678">
                  <a:off x="11614148" y="233431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39" name="Freeform: Shape 2138">
                  <a:extLst>
                    <a:ext uri="{FF2B5EF4-FFF2-40B4-BE49-F238E27FC236}">
                      <a16:creationId xmlns:a16="http://schemas.microsoft.com/office/drawing/2014/main" id="{C3CBC52B-BB33-4326-846E-7C60E41BC738}"/>
                    </a:ext>
                  </a:extLst>
                </p:cNvPr>
                <p:cNvSpPr/>
                <p:nvPr/>
              </p:nvSpPr>
              <p:spPr>
                <a:xfrm rot="13711678">
                  <a:off x="11476140" y="217816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0" name="Freeform: Shape 2139">
                  <a:extLst>
                    <a:ext uri="{FF2B5EF4-FFF2-40B4-BE49-F238E27FC236}">
                      <a16:creationId xmlns:a16="http://schemas.microsoft.com/office/drawing/2014/main" id="{0D2C9EEE-1DBD-4532-B1E7-A486448F936A}"/>
                    </a:ext>
                  </a:extLst>
                </p:cNvPr>
                <p:cNvSpPr/>
                <p:nvPr/>
              </p:nvSpPr>
              <p:spPr>
                <a:xfrm rot="13711678">
                  <a:off x="11338131" y="2022023"/>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1" name="Freeform: Shape 2140">
                  <a:extLst>
                    <a:ext uri="{FF2B5EF4-FFF2-40B4-BE49-F238E27FC236}">
                      <a16:creationId xmlns:a16="http://schemas.microsoft.com/office/drawing/2014/main" id="{7B5E7B9B-DB3F-4B11-B918-B8C59A036650}"/>
                    </a:ext>
                  </a:extLst>
                </p:cNvPr>
                <p:cNvSpPr/>
                <p:nvPr/>
              </p:nvSpPr>
              <p:spPr>
                <a:xfrm rot="13711678">
                  <a:off x="11198638" y="1864200"/>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2" name="Freeform: Shape 2141">
                  <a:extLst>
                    <a:ext uri="{FF2B5EF4-FFF2-40B4-BE49-F238E27FC236}">
                      <a16:creationId xmlns:a16="http://schemas.microsoft.com/office/drawing/2014/main" id="{2A6006EF-7FA4-4B5C-8D41-05D5547E3E79}"/>
                    </a:ext>
                  </a:extLst>
                </p:cNvPr>
                <p:cNvSpPr/>
                <p:nvPr/>
              </p:nvSpPr>
              <p:spPr>
                <a:xfrm rot="13711678">
                  <a:off x="11060629" y="1708057"/>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3" name="Freeform: Shape 2142">
                  <a:extLst>
                    <a:ext uri="{FF2B5EF4-FFF2-40B4-BE49-F238E27FC236}">
                      <a16:creationId xmlns:a16="http://schemas.microsoft.com/office/drawing/2014/main" id="{59EADB30-F4DE-40FF-943A-0F3316C69709}"/>
                    </a:ext>
                  </a:extLst>
                </p:cNvPr>
                <p:cNvSpPr/>
                <p:nvPr/>
              </p:nvSpPr>
              <p:spPr>
                <a:xfrm rot="13711678">
                  <a:off x="10922621" y="1551913"/>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4" name="Freeform: Shape 2143">
                  <a:extLst>
                    <a:ext uri="{FF2B5EF4-FFF2-40B4-BE49-F238E27FC236}">
                      <a16:creationId xmlns:a16="http://schemas.microsoft.com/office/drawing/2014/main" id="{567B3462-FEA3-4B9D-A3A9-D80F7C07BE2E}"/>
                    </a:ext>
                  </a:extLst>
                </p:cNvPr>
                <p:cNvSpPr/>
                <p:nvPr/>
              </p:nvSpPr>
              <p:spPr>
                <a:xfrm rot="13711678">
                  <a:off x="10784612" y="1395768"/>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5" name="Freeform: Shape 2144">
                  <a:extLst>
                    <a:ext uri="{FF2B5EF4-FFF2-40B4-BE49-F238E27FC236}">
                      <a16:creationId xmlns:a16="http://schemas.microsoft.com/office/drawing/2014/main" id="{2E4E6B82-8CD2-400E-A1EF-E5289770415D}"/>
                    </a:ext>
                  </a:extLst>
                </p:cNvPr>
                <p:cNvSpPr/>
                <p:nvPr/>
              </p:nvSpPr>
              <p:spPr>
                <a:xfrm rot="13711678">
                  <a:off x="10645119" y="1237945"/>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6" name="Freeform: Shape 2145">
                  <a:extLst>
                    <a:ext uri="{FF2B5EF4-FFF2-40B4-BE49-F238E27FC236}">
                      <a16:creationId xmlns:a16="http://schemas.microsoft.com/office/drawing/2014/main" id="{A9448FD4-6A99-40B6-A15E-C0022BA55AE2}"/>
                    </a:ext>
                  </a:extLst>
                </p:cNvPr>
                <p:cNvSpPr/>
                <p:nvPr/>
              </p:nvSpPr>
              <p:spPr>
                <a:xfrm rot="13711678">
                  <a:off x="10507111" y="1081802"/>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7" name="Freeform: Shape 2146">
                  <a:extLst>
                    <a:ext uri="{FF2B5EF4-FFF2-40B4-BE49-F238E27FC236}">
                      <a16:creationId xmlns:a16="http://schemas.microsoft.com/office/drawing/2014/main" id="{02844593-7765-48BC-9436-C766B58EC574}"/>
                    </a:ext>
                  </a:extLst>
                </p:cNvPr>
                <p:cNvSpPr/>
                <p:nvPr/>
              </p:nvSpPr>
              <p:spPr>
                <a:xfrm rot="13711678">
                  <a:off x="10369102" y="925658"/>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8" name="Freeform: Shape 2147">
                  <a:extLst>
                    <a:ext uri="{FF2B5EF4-FFF2-40B4-BE49-F238E27FC236}">
                      <a16:creationId xmlns:a16="http://schemas.microsoft.com/office/drawing/2014/main" id="{6215ADD6-2682-43FE-8740-656ADD2D6FB5}"/>
                    </a:ext>
                  </a:extLst>
                </p:cNvPr>
                <p:cNvSpPr/>
                <p:nvPr/>
              </p:nvSpPr>
              <p:spPr>
                <a:xfrm rot="13711678">
                  <a:off x="10229609" y="76783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49" name="Freeform: Shape 2148">
                  <a:extLst>
                    <a:ext uri="{FF2B5EF4-FFF2-40B4-BE49-F238E27FC236}">
                      <a16:creationId xmlns:a16="http://schemas.microsoft.com/office/drawing/2014/main" id="{BE9406ED-55B9-4CCE-A073-00163390BC91}"/>
                    </a:ext>
                  </a:extLst>
                </p:cNvPr>
                <p:cNvSpPr/>
                <p:nvPr/>
              </p:nvSpPr>
              <p:spPr>
                <a:xfrm rot="13711678">
                  <a:off x="10091600" y="611691"/>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0" name="Freeform: Shape 2149">
                  <a:extLst>
                    <a:ext uri="{FF2B5EF4-FFF2-40B4-BE49-F238E27FC236}">
                      <a16:creationId xmlns:a16="http://schemas.microsoft.com/office/drawing/2014/main" id="{A3A766FD-585C-4BB9-BAA8-CE6AA3988DD5}"/>
                    </a:ext>
                  </a:extLst>
                </p:cNvPr>
                <p:cNvSpPr/>
                <p:nvPr/>
              </p:nvSpPr>
              <p:spPr>
                <a:xfrm rot="13711678">
                  <a:off x="9953592" y="455547"/>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1" name="Freeform: Shape 2150">
                  <a:extLst>
                    <a:ext uri="{FF2B5EF4-FFF2-40B4-BE49-F238E27FC236}">
                      <a16:creationId xmlns:a16="http://schemas.microsoft.com/office/drawing/2014/main" id="{8EEC8A21-D03C-431A-B811-7CB1B44AA9C9}"/>
                    </a:ext>
                  </a:extLst>
                </p:cNvPr>
                <p:cNvSpPr/>
                <p:nvPr/>
              </p:nvSpPr>
              <p:spPr>
                <a:xfrm rot="13711678">
                  <a:off x="9815583" y="29940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2" name="Freeform: Shape 2151">
                  <a:extLst>
                    <a:ext uri="{FF2B5EF4-FFF2-40B4-BE49-F238E27FC236}">
                      <a16:creationId xmlns:a16="http://schemas.microsoft.com/office/drawing/2014/main" id="{D01B0167-2F64-47F6-A219-851260DBFCB4}"/>
                    </a:ext>
                  </a:extLst>
                </p:cNvPr>
                <p:cNvSpPr/>
                <p:nvPr/>
              </p:nvSpPr>
              <p:spPr>
                <a:xfrm rot="13711678">
                  <a:off x="9676090" y="141579"/>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3" name="Freeform: Shape 2152">
                  <a:extLst>
                    <a:ext uri="{FF2B5EF4-FFF2-40B4-BE49-F238E27FC236}">
                      <a16:creationId xmlns:a16="http://schemas.microsoft.com/office/drawing/2014/main" id="{0C16D792-7712-4AE0-A7B9-6E2B5A4725B0}"/>
                    </a:ext>
                  </a:extLst>
                </p:cNvPr>
                <p:cNvSpPr/>
                <p:nvPr/>
              </p:nvSpPr>
              <p:spPr>
                <a:xfrm rot="13711678">
                  <a:off x="9538081" y="-1456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4" name="Freeform: Shape 2153">
                  <a:extLst>
                    <a:ext uri="{FF2B5EF4-FFF2-40B4-BE49-F238E27FC236}">
                      <a16:creationId xmlns:a16="http://schemas.microsoft.com/office/drawing/2014/main" id="{80E7C634-1599-4501-9A58-8A90ADFA9669}"/>
                    </a:ext>
                  </a:extLst>
                </p:cNvPr>
                <p:cNvSpPr/>
                <p:nvPr userDrawn="1"/>
              </p:nvSpPr>
              <p:spPr>
                <a:xfrm rot="13711678">
                  <a:off x="9400073" y="-17070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5" name="Freeform: Shape 2154">
                  <a:extLst>
                    <a:ext uri="{FF2B5EF4-FFF2-40B4-BE49-F238E27FC236}">
                      <a16:creationId xmlns:a16="http://schemas.microsoft.com/office/drawing/2014/main" id="{71217DA5-1586-4122-8A32-DCCE6ECC3EDF}"/>
                    </a:ext>
                  </a:extLst>
                </p:cNvPr>
                <p:cNvSpPr/>
                <p:nvPr userDrawn="1"/>
              </p:nvSpPr>
              <p:spPr>
                <a:xfrm rot="13711678">
                  <a:off x="12244930" y="2724633"/>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6" name="Freeform: Shape 2155">
                  <a:extLst>
                    <a:ext uri="{FF2B5EF4-FFF2-40B4-BE49-F238E27FC236}">
                      <a16:creationId xmlns:a16="http://schemas.microsoft.com/office/drawing/2014/main" id="{546B00E6-DA33-4ECF-A818-C87D46643C2F}"/>
                    </a:ext>
                  </a:extLst>
                </p:cNvPr>
                <p:cNvSpPr/>
                <p:nvPr userDrawn="1"/>
              </p:nvSpPr>
              <p:spPr>
                <a:xfrm rot="13711678">
                  <a:off x="12105437" y="2566810"/>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7" name="Freeform: Shape 2156">
                  <a:extLst>
                    <a:ext uri="{FF2B5EF4-FFF2-40B4-BE49-F238E27FC236}">
                      <a16:creationId xmlns:a16="http://schemas.microsoft.com/office/drawing/2014/main" id="{15716146-2CBE-4B96-8E40-D080857217DE}"/>
                    </a:ext>
                  </a:extLst>
                </p:cNvPr>
                <p:cNvSpPr/>
                <p:nvPr/>
              </p:nvSpPr>
              <p:spPr>
                <a:xfrm rot="13711678">
                  <a:off x="11967428" y="2410666"/>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8" name="Freeform: Shape 2157">
                  <a:extLst>
                    <a:ext uri="{FF2B5EF4-FFF2-40B4-BE49-F238E27FC236}">
                      <a16:creationId xmlns:a16="http://schemas.microsoft.com/office/drawing/2014/main" id="{41AFCC01-EFB5-49A7-8146-6EC409627462}"/>
                    </a:ext>
                  </a:extLst>
                </p:cNvPr>
                <p:cNvSpPr/>
                <p:nvPr/>
              </p:nvSpPr>
              <p:spPr>
                <a:xfrm rot="13711678">
                  <a:off x="11829419" y="2254522"/>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59" name="Freeform: Shape 2158">
                  <a:extLst>
                    <a:ext uri="{FF2B5EF4-FFF2-40B4-BE49-F238E27FC236}">
                      <a16:creationId xmlns:a16="http://schemas.microsoft.com/office/drawing/2014/main" id="{69F995DD-4878-4E11-823F-9789CA1185F9}"/>
                    </a:ext>
                  </a:extLst>
                </p:cNvPr>
                <p:cNvSpPr/>
                <p:nvPr/>
              </p:nvSpPr>
              <p:spPr>
                <a:xfrm rot="13711678">
                  <a:off x="11691411" y="2098378"/>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41769"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0" name="Freeform: Shape 2159">
                  <a:extLst>
                    <a:ext uri="{FF2B5EF4-FFF2-40B4-BE49-F238E27FC236}">
                      <a16:creationId xmlns:a16="http://schemas.microsoft.com/office/drawing/2014/main" id="{DC297619-D248-41CB-80D8-0C76A069DC21}"/>
                    </a:ext>
                  </a:extLst>
                </p:cNvPr>
                <p:cNvSpPr/>
                <p:nvPr/>
              </p:nvSpPr>
              <p:spPr>
                <a:xfrm rot="13711678">
                  <a:off x="11551918" y="1940555"/>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1" name="Freeform: Shape 2160">
                  <a:extLst>
                    <a:ext uri="{FF2B5EF4-FFF2-40B4-BE49-F238E27FC236}">
                      <a16:creationId xmlns:a16="http://schemas.microsoft.com/office/drawing/2014/main" id="{CD7FCDB1-2E67-4BF5-9022-01B31FBBE212}"/>
                    </a:ext>
                  </a:extLst>
                </p:cNvPr>
                <p:cNvSpPr/>
                <p:nvPr/>
              </p:nvSpPr>
              <p:spPr>
                <a:xfrm rot="13711678">
                  <a:off x="11413909" y="1784411"/>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5" y="39528"/>
                        <a:pt x="39528" y="61936"/>
                        <a:pt x="39528" y="91065"/>
                      </a:cubicBezTo>
                      <a:cubicBezTo>
                        <a:pt x="39528" y="120196"/>
                        <a:pt x="61935"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2" name="Freeform: Shape 2161">
                  <a:extLst>
                    <a:ext uri="{FF2B5EF4-FFF2-40B4-BE49-F238E27FC236}">
                      <a16:creationId xmlns:a16="http://schemas.microsoft.com/office/drawing/2014/main" id="{233E39C8-7069-4763-9FBB-F7781B7DE22B}"/>
                    </a:ext>
                  </a:extLst>
                </p:cNvPr>
                <p:cNvSpPr/>
                <p:nvPr/>
              </p:nvSpPr>
              <p:spPr>
                <a:xfrm rot="13711678">
                  <a:off x="11275901" y="1628267"/>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3" name="Freeform: Shape 2162">
                  <a:extLst>
                    <a:ext uri="{FF2B5EF4-FFF2-40B4-BE49-F238E27FC236}">
                      <a16:creationId xmlns:a16="http://schemas.microsoft.com/office/drawing/2014/main" id="{DEE0ADC5-1A49-41C7-9C5D-ABFEF9E68B21}"/>
                    </a:ext>
                  </a:extLst>
                </p:cNvPr>
                <p:cNvSpPr/>
                <p:nvPr/>
              </p:nvSpPr>
              <p:spPr>
                <a:xfrm rot="13711678">
                  <a:off x="11136408" y="1470444"/>
                  <a:ext cx="179262" cy="179262"/>
                </a:xfrm>
                <a:custGeom>
                  <a:avLst/>
                  <a:gdLst>
                    <a:gd name="connsiteX0" fmla="*/ 91065 w 179262"/>
                    <a:gd name="connsiteY0" fmla="*/ 142603 h 179262"/>
                    <a:gd name="connsiteX1" fmla="*/ 142603 w 179262"/>
                    <a:gd name="connsiteY1" fmla="*/ 91065 h 179262"/>
                    <a:gd name="connsiteX2" fmla="*/ 91065 w 179262"/>
                    <a:gd name="connsiteY2" fmla="*/ 39528 h 179262"/>
                    <a:gd name="connsiteX3" fmla="*/ 39528 w 179262"/>
                    <a:gd name="connsiteY3" fmla="*/ 91065 h 179262"/>
                    <a:gd name="connsiteX4" fmla="*/ 91065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5" y="142603"/>
                      </a:moveTo>
                      <a:cubicBezTo>
                        <a:pt x="120196" y="142603"/>
                        <a:pt x="142603" y="120196"/>
                        <a:pt x="142603" y="91065"/>
                      </a:cubicBezTo>
                      <a:cubicBezTo>
                        <a:pt x="142603" y="61936"/>
                        <a:pt x="120196" y="39528"/>
                        <a:pt x="91065" y="39528"/>
                      </a:cubicBezTo>
                      <a:cubicBezTo>
                        <a:pt x="61936" y="39528"/>
                        <a:pt x="39528" y="61936"/>
                        <a:pt x="39528" y="91065"/>
                      </a:cubicBezTo>
                      <a:cubicBezTo>
                        <a:pt x="39528" y="120196"/>
                        <a:pt x="61936" y="142603"/>
                        <a:pt x="91065"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4" name="Freeform: Shape 2163">
                  <a:extLst>
                    <a:ext uri="{FF2B5EF4-FFF2-40B4-BE49-F238E27FC236}">
                      <a16:creationId xmlns:a16="http://schemas.microsoft.com/office/drawing/2014/main" id="{138935DD-764A-4BE4-8826-C9D032CD2110}"/>
                    </a:ext>
                  </a:extLst>
                </p:cNvPr>
                <p:cNvSpPr/>
                <p:nvPr/>
              </p:nvSpPr>
              <p:spPr>
                <a:xfrm rot="13711678">
                  <a:off x="10998399" y="1314300"/>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5" name="Freeform: Shape 2164">
                  <a:extLst>
                    <a:ext uri="{FF2B5EF4-FFF2-40B4-BE49-F238E27FC236}">
                      <a16:creationId xmlns:a16="http://schemas.microsoft.com/office/drawing/2014/main" id="{D45E574A-5274-41BE-A737-D483EAA81491}"/>
                    </a:ext>
                  </a:extLst>
                </p:cNvPr>
                <p:cNvSpPr/>
                <p:nvPr/>
              </p:nvSpPr>
              <p:spPr>
                <a:xfrm rot="13711678">
                  <a:off x="10860390" y="1158156"/>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6" name="Freeform: Shape 2165">
                  <a:extLst>
                    <a:ext uri="{FF2B5EF4-FFF2-40B4-BE49-F238E27FC236}">
                      <a16:creationId xmlns:a16="http://schemas.microsoft.com/office/drawing/2014/main" id="{D0DA093E-749F-45CA-BCDF-EA69B68A2C9D}"/>
                    </a:ext>
                  </a:extLst>
                </p:cNvPr>
                <p:cNvSpPr/>
                <p:nvPr/>
              </p:nvSpPr>
              <p:spPr>
                <a:xfrm rot="13711678">
                  <a:off x="10722382" y="1002012"/>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41769"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7" name="Freeform: Shape 2166">
                  <a:extLst>
                    <a:ext uri="{FF2B5EF4-FFF2-40B4-BE49-F238E27FC236}">
                      <a16:creationId xmlns:a16="http://schemas.microsoft.com/office/drawing/2014/main" id="{34BF6CEC-5994-4538-93EE-BC653431BE08}"/>
                    </a:ext>
                  </a:extLst>
                </p:cNvPr>
                <p:cNvSpPr/>
                <p:nvPr/>
              </p:nvSpPr>
              <p:spPr>
                <a:xfrm rot="13711678">
                  <a:off x="10582889" y="844189"/>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8" name="Freeform: Shape 2167">
                  <a:extLst>
                    <a:ext uri="{FF2B5EF4-FFF2-40B4-BE49-F238E27FC236}">
                      <a16:creationId xmlns:a16="http://schemas.microsoft.com/office/drawing/2014/main" id="{358B41CB-4049-4F0C-9D16-608E311B8B28}"/>
                    </a:ext>
                  </a:extLst>
                </p:cNvPr>
                <p:cNvSpPr/>
                <p:nvPr/>
              </p:nvSpPr>
              <p:spPr>
                <a:xfrm rot="13711678">
                  <a:off x="10444881" y="688045"/>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69" name="Freeform: Shape 2168">
                  <a:extLst>
                    <a:ext uri="{FF2B5EF4-FFF2-40B4-BE49-F238E27FC236}">
                      <a16:creationId xmlns:a16="http://schemas.microsoft.com/office/drawing/2014/main" id="{656E9D92-73D3-4EAA-81B2-2399F72C1F62}"/>
                    </a:ext>
                  </a:extLst>
                </p:cNvPr>
                <p:cNvSpPr/>
                <p:nvPr/>
              </p:nvSpPr>
              <p:spPr>
                <a:xfrm rot="13711678">
                  <a:off x="10306871" y="531901"/>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0" name="Freeform: Shape 2169">
                  <a:extLst>
                    <a:ext uri="{FF2B5EF4-FFF2-40B4-BE49-F238E27FC236}">
                      <a16:creationId xmlns:a16="http://schemas.microsoft.com/office/drawing/2014/main" id="{4F0B00AB-86B0-4017-9321-416963F0695C}"/>
                    </a:ext>
                  </a:extLst>
                </p:cNvPr>
                <p:cNvSpPr/>
                <p:nvPr/>
              </p:nvSpPr>
              <p:spPr>
                <a:xfrm rot="13711678">
                  <a:off x="10168863" y="375757"/>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1" name="Freeform: Shape 2170">
                  <a:extLst>
                    <a:ext uri="{FF2B5EF4-FFF2-40B4-BE49-F238E27FC236}">
                      <a16:creationId xmlns:a16="http://schemas.microsoft.com/office/drawing/2014/main" id="{2501FD66-04FF-4165-A883-23AFB1740000}"/>
                    </a:ext>
                  </a:extLst>
                </p:cNvPr>
                <p:cNvSpPr/>
                <p:nvPr/>
              </p:nvSpPr>
              <p:spPr>
                <a:xfrm rot="13711678">
                  <a:off x="10029370" y="217934"/>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2" name="Freeform: Shape 2171">
                  <a:extLst>
                    <a:ext uri="{FF2B5EF4-FFF2-40B4-BE49-F238E27FC236}">
                      <a16:creationId xmlns:a16="http://schemas.microsoft.com/office/drawing/2014/main" id="{C52C1E80-B0CE-4EF2-93EC-65C84EB221FA}"/>
                    </a:ext>
                  </a:extLst>
                </p:cNvPr>
                <p:cNvSpPr/>
                <p:nvPr/>
              </p:nvSpPr>
              <p:spPr>
                <a:xfrm rot="13711678">
                  <a:off x="9891361" y="61790"/>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3" name="Freeform: Shape 2172">
                  <a:extLst>
                    <a:ext uri="{FF2B5EF4-FFF2-40B4-BE49-F238E27FC236}">
                      <a16:creationId xmlns:a16="http://schemas.microsoft.com/office/drawing/2014/main" id="{9E207501-B685-4E13-8FED-38424B44E02D}"/>
                    </a:ext>
                  </a:extLst>
                </p:cNvPr>
                <p:cNvSpPr/>
                <p:nvPr userDrawn="1"/>
              </p:nvSpPr>
              <p:spPr>
                <a:xfrm rot="13711678">
                  <a:off x="9753353" y="-94354"/>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4" name="Freeform: Shape 2173">
                  <a:extLst>
                    <a:ext uri="{FF2B5EF4-FFF2-40B4-BE49-F238E27FC236}">
                      <a16:creationId xmlns:a16="http://schemas.microsoft.com/office/drawing/2014/main" id="{F577207C-1C0E-49FB-911C-EAABB9C95BD9}"/>
                    </a:ext>
                  </a:extLst>
                </p:cNvPr>
                <p:cNvSpPr/>
                <p:nvPr userDrawn="1"/>
              </p:nvSpPr>
              <p:spPr>
                <a:xfrm rot="13711678">
                  <a:off x="12194608" y="235641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9"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5" name="Freeform: Shape 2174">
                  <a:extLst>
                    <a:ext uri="{FF2B5EF4-FFF2-40B4-BE49-F238E27FC236}">
                      <a16:creationId xmlns:a16="http://schemas.microsoft.com/office/drawing/2014/main" id="{C8DF010D-054D-425B-8B66-96C575215B87}"/>
                    </a:ext>
                  </a:extLst>
                </p:cNvPr>
                <p:cNvSpPr/>
                <p:nvPr/>
              </p:nvSpPr>
              <p:spPr>
                <a:xfrm rot="13711678">
                  <a:off x="12056599" y="2200266"/>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6" name="Freeform: Shape 2175">
                  <a:extLst>
                    <a:ext uri="{FF2B5EF4-FFF2-40B4-BE49-F238E27FC236}">
                      <a16:creationId xmlns:a16="http://schemas.microsoft.com/office/drawing/2014/main" id="{A1379BCB-963F-4528-9273-074083E9E72B}"/>
                    </a:ext>
                  </a:extLst>
                </p:cNvPr>
                <p:cNvSpPr/>
                <p:nvPr/>
              </p:nvSpPr>
              <p:spPr>
                <a:xfrm rot="13711678">
                  <a:off x="11917106" y="2042443"/>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8" y="151567"/>
                        <a:pt x="39528" y="126486"/>
                        <a:pt x="39528" y="95547"/>
                      </a:cubicBezTo>
                      <a:cubicBezTo>
                        <a:pt x="39528" y="64609"/>
                        <a:pt x="64608"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7" name="Freeform: Shape 2176">
                  <a:extLst>
                    <a:ext uri="{FF2B5EF4-FFF2-40B4-BE49-F238E27FC236}">
                      <a16:creationId xmlns:a16="http://schemas.microsoft.com/office/drawing/2014/main" id="{2E933BC5-B0E2-4824-9941-CB261B93E0D8}"/>
                    </a:ext>
                  </a:extLst>
                </p:cNvPr>
                <p:cNvSpPr/>
                <p:nvPr/>
              </p:nvSpPr>
              <p:spPr>
                <a:xfrm rot="13711678">
                  <a:off x="11779098" y="1886300"/>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8" y="151567"/>
                        <a:pt x="39528" y="126486"/>
                        <a:pt x="39528" y="95547"/>
                      </a:cubicBezTo>
                      <a:cubicBezTo>
                        <a:pt x="39528" y="64609"/>
                        <a:pt x="64608"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8" name="Freeform: Shape 2177">
                  <a:extLst>
                    <a:ext uri="{FF2B5EF4-FFF2-40B4-BE49-F238E27FC236}">
                      <a16:creationId xmlns:a16="http://schemas.microsoft.com/office/drawing/2014/main" id="{245BD168-84C4-4B48-8F8D-45741B06CEE3}"/>
                    </a:ext>
                  </a:extLst>
                </p:cNvPr>
                <p:cNvSpPr/>
                <p:nvPr/>
              </p:nvSpPr>
              <p:spPr>
                <a:xfrm rot="13711678">
                  <a:off x="11641089" y="1730155"/>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79" name="Freeform: Shape 2178">
                  <a:extLst>
                    <a:ext uri="{FF2B5EF4-FFF2-40B4-BE49-F238E27FC236}">
                      <a16:creationId xmlns:a16="http://schemas.microsoft.com/office/drawing/2014/main" id="{20106C30-F766-49E7-B69C-A9D2D44DD6E5}"/>
                    </a:ext>
                  </a:extLst>
                </p:cNvPr>
                <p:cNvSpPr/>
                <p:nvPr/>
              </p:nvSpPr>
              <p:spPr>
                <a:xfrm rot="13711678">
                  <a:off x="11501596" y="1572332"/>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0" name="Freeform: Shape 2179">
                  <a:extLst>
                    <a:ext uri="{FF2B5EF4-FFF2-40B4-BE49-F238E27FC236}">
                      <a16:creationId xmlns:a16="http://schemas.microsoft.com/office/drawing/2014/main" id="{157DFCB8-CCE3-493B-8446-7A47D39D903C}"/>
                    </a:ext>
                  </a:extLst>
                </p:cNvPr>
                <p:cNvSpPr/>
                <p:nvPr/>
              </p:nvSpPr>
              <p:spPr>
                <a:xfrm rot="13711678">
                  <a:off x="11363588" y="1416188"/>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1" name="Freeform: Shape 2180">
                  <a:extLst>
                    <a:ext uri="{FF2B5EF4-FFF2-40B4-BE49-F238E27FC236}">
                      <a16:creationId xmlns:a16="http://schemas.microsoft.com/office/drawing/2014/main" id="{FF865E0A-2611-4401-B306-59458C6B1B69}"/>
                    </a:ext>
                  </a:extLst>
                </p:cNvPr>
                <p:cNvSpPr/>
                <p:nvPr/>
              </p:nvSpPr>
              <p:spPr>
                <a:xfrm rot="13711678">
                  <a:off x="11225579" y="1260045"/>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9"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2" name="Freeform: Shape 2181">
                  <a:extLst>
                    <a:ext uri="{FF2B5EF4-FFF2-40B4-BE49-F238E27FC236}">
                      <a16:creationId xmlns:a16="http://schemas.microsoft.com/office/drawing/2014/main" id="{2030169F-7677-4AEE-AC24-DAE95E7FBEA0}"/>
                    </a:ext>
                  </a:extLst>
                </p:cNvPr>
                <p:cNvSpPr/>
                <p:nvPr/>
              </p:nvSpPr>
              <p:spPr>
                <a:xfrm rot="13711678">
                  <a:off x="11087570" y="110390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3" name="Freeform: Shape 2182">
                  <a:extLst>
                    <a:ext uri="{FF2B5EF4-FFF2-40B4-BE49-F238E27FC236}">
                      <a16:creationId xmlns:a16="http://schemas.microsoft.com/office/drawing/2014/main" id="{23B89FC1-00BB-4E95-8998-A0C0626A9E49}"/>
                    </a:ext>
                  </a:extLst>
                </p:cNvPr>
                <p:cNvSpPr/>
                <p:nvPr/>
              </p:nvSpPr>
              <p:spPr>
                <a:xfrm rot="13711678">
                  <a:off x="10948077" y="946077"/>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4" name="Freeform: Shape 2183">
                  <a:extLst>
                    <a:ext uri="{FF2B5EF4-FFF2-40B4-BE49-F238E27FC236}">
                      <a16:creationId xmlns:a16="http://schemas.microsoft.com/office/drawing/2014/main" id="{F56EB085-A2DB-4545-BA5B-E90C50E9E6D1}"/>
                    </a:ext>
                  </a:extLst>
                </p:cNvPr>
                <p:cNvSpPr/>
                <p:nvPr/>
              </p:nvSpPr>
              <p:spPr>
                <a:xfrm rot="13711678">
                  <a:off x="10810069" y="789933"/>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5" name="Freeform: Shape 2184">
                  <a:extLst>
                    <a:ext uri="{FF2B5EF4-FFF2-40B4-BE49-F238E27FC236}">
                      <a16:creationId xmlns:a16="http://schemas.microsoft.com/office/drawing/2014/main" id="{838F1D52-A869-407E-B585-6FE165EFA3A9}"/>
                    </a:ext>
                  </a:extLst>
                </p:cNvPr>
                <p:cNvSpPr/>
                <p:nvPr/>
              </p:nvSpPr>
              <p:spPr>
                <a:xfrm rot="13711678">
                  <a:off x="10672060" y="63379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6" name="Freeform: Shape 2185">
                  <a:extLst>
                    <a:ext uri="{FF2B5EF4-FFF2-40B4-BE49-F238E27FC236}">
                      <a16:creationId xmlns:a16="http://schemas.microsoft.com/office/drawing/2014/main" id="{FD936DB4-1BCD-4D0C-AD1F-97BA4CD533B8}"/>
                    </a:ext>
                  </a:extLst>
                </p:cNvPr>
                <p:cNvSpPr/>
                <p:nvPr/>
              </p:nvSpPr>
              <p:spPr>
                <a:xfrm rot="13711678">
                  <a:off x="10532568" y="475967"/>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7" name="Freeform: Shape 2186">
                  <a:extLst>
                    <a:ext uri="{FF2B5EF4-FFF2-40B4-BE49-F238E27FC236}">
                      <a16:creationId xmlns:a16="http://schemas.microsoft.com/office/drawing/2014/main" id="{D92DB5F8-C083-41D1-9898-14861950D1D4}"/>
                    </a:ext>
                  </a:extLst>
                </p:cNvPr>
                <p:cNvSpPr/>
                <p:nvPr/>
              </p:nvSpPr>
              <p:spPr>
                <a:xfrm rot="13711678">
                  <a:off x="10394558" y="319822"/>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8" name="Freeform: Shape 2187">
                  <a:extLst>
                    <a:ext uri="{FF2B5EF4-FFF2-40B4-BE49-F238E27FC236}">
                      <a16:creationId xmlns:a16="http://schemas.microsoft.com/office/drawing/2014/main" id="{265FEF46-F40D-4B56-B568-19588CA8DA13}"/>
                    </a:ext>
                  </a:extLst>
                </p:cNvPr>
                <p:cNvSpPr/>
                <p:nvPr/>
              </p:nvSpPr>
              <p:spPr>
                <a:xfrm rot="13711678">
                  <a:off x="10256550" y="163679"/>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89" name="Freeform: Shape 2188">
                  <a:extLst>
                    <a:ext uri="{FF2B5EF4-FFF2-40B4-BE49-F238E27FC236}">
                      <a16:creationId xmlns:a16="http://schemas.microsoft.com/office/drawing/2014/main" id="{F6F541CB-4772-4F3B-9E5B-428478430CDD}"/>
                    </a:ext>
                  </a:extLst>
                </p:cNvPr>
                <p:cNvSpPr/>
                <p:nvPr/>
              </p:nvSpPr>
              <p:spPr>
                <a:xfrm rot="13711678">
                  <a:off x="10118541" y="7534"/>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0" name="Freeform: Shape 2189">
                  <a:extLst>
                    <a:ext uri="{FF2B5EF4-FFF2-40B4-BE49-F238E27FC236}">
                      <a16:creationId xmlns:a16="http://schemas.microsoft.com/office/drawing/2014/main" id="{A723D4F0-53F9-4CFE-A6AD-CFFF9629F073}"/>
                    </a:ext>
                  </a:extLst>
                </p:cNvPr>
                <p:cNvSpPr/>
                <p:nvPr userDrawn="1"/>
              </p:nvSpPr>
              <p:spPr>
                <a:xfrm rot="13711678">
                  <a:off x="9979048" y="-150289"/>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1" name="Freeform: Shape 2190">
                  <a:extLst>
                    <a:ext uri="{FF2B5EF4-FFF2-40B4-BE49-F238E27FC236}">
                      <a16:creationId xmlns:a16="http://schemas.microsoft.com/office/drawing/2014/main" id="{1AEED6B6-A919-44DF-9B1C-D64AA1E16E36}"/>
                    </a:ext>
                  </a:extLst>
                </p:cNvPr>
                <p:cNvSpPr/>
                <p:nvPr userDrawn="1"/>
              </p:nvSpPr>
              <p:spPr>
                <a:xfrm rot="13711678">
                  <a:off x="12142801" y="1986509"/>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2" name="Freeform: Shape 2191">
                  <a:extLst>
                    <a:ext uri="{FF2B5EF4-FFF2-40B4-BE49-F238E27FC236}">
                      <a16:creationId xmlns:a16="http://schemas.microsoft.com/office/drawing/2014/main" id="{B1EC58B6-66F7-4F22-AC3B-50AEF8F80FE0}"/>
                    </a:ext>
                  </a:extLst>
                </p:cNvPr>
                <p:cNvSpPr/>
                <p:nvPr/>
              </p:nvSpPr>
              <p:spPr>
                <a:xfrm rot="13711678">
                  <a:off x="12004793" y="1830365"/>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3" name="Freeform: Shape 2192">
                  <a:extLst>
                    <a:ext uri="{FF2B5EF4-FFF2-40B4-BE49-F238E27FC236}">
                      <a16:creationId xmlns:a16="http://schemas.microsoft.com/office/drawing/2014/main" id="{3DB4AE27-2660-4BA1-9DA7-9957F65B35F3}"/>
                    </a:ext>
                  </a:extLst>
                </p:cNvPr>
                <p:cNvSpPr/>
                <p:nvPr/>
              </p:nvSpPr>
              <p:spPr>
                <a:xfrm rot="13711678">
                  <a:off x="11865300" y="1672542"/>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4" name="Freeform: Shape 2193">
                  <a:extLst>
                    <a:ext uri="{FF2B5EF4-FFF2-40B4-BE49-F238E27FC236}">
                      <a16:creationId xmlns:a16="http://schemas.microsoft.com/office/drawing/2014/main" id="{D97A6299-F2F6-4634-97ED-F14E2195C479}"/>
                    </a:ext>
                  </a:extLst>
                </p:cNvPr>
                <p:cNvSpPr/>
                <p:nvPr/>
              </p:nvSpPr>
              <p:spPr>
                <a:xfrm rot="13711678">
                  <a:off x="11727291" y="151639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5" name="Freeform: Shape 2194">
                  <a:extLst>
                    <a:ext uri="{FF2B5EF4-FFF2-40B4-BE49-F238E27FC236}">
                      <a16:creationId xmlns:a16="http://schemas.microsoft.com/office/drawing/2014/main" id="{3822D7E1-B201-41B1-84D7-EFFD50562FC2}"/>
                    </a:ext>
                  </a:extLst>
                </p:cNvPr>
                <p:cNvSpPr/>
                <p:nvPr/>
              </p:nvSpPr>
              <p:spPr>
                <a:xfrm rot="13711678">
                  <a:off x="11589282" y="136025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6" name="Freeform: Shape 2195">
                  <a:extLst>
                    <a:ext uri="{FF2B5EF4-FFF2-40B4-BE49-F238E27FC236}">
                      <a16:creationId xmlns:a16="http://schemas.microsoft.com/office/drawing/2014/main" id="{745898F2-ADC6-42FF-9D2A-9648D502F436}"/>
                    </a:ext>
                  </a:extLst>
                </p:cNvPr>
                <p:cNvSpPr/>
                <p:nvPr/>
              </p:nvSpPr>
              <p:spPr>
                <a:xfrm rot="13711678">
                  <a:off x="11449876" y="1202529"/>
                  <a:ext cx="179262" cy="179262"/>
                </a:xfrm>
                <a:custGeom>
                  <a:avLst/>
                  <a:gdLst>
                    <a:gd name="connsiteX0" fmla="*/ 97918 w 179262"/>
                    <a:gd name="connsiteY0" fmla="*/ 156048 h 179262"/>
                    <a:gd name="connsiteX1" fmla="*/ 156179 w 179262"/>
                    <a:gd name="connsiteY1" fmla="*/ 97788 h 179262"/>
                    <a:gd name="connsiteX2" fmla="*/ 97918 w 179262"/>
                    <a:gd name="connsiteY2" fmla="*/ 39528 h 179262"/>
                    <a:gd name="connsiteX3" fmla="*/ 39658 w 179262"/>
                    <a:gd name="connsiteY3" fmla="*/ 97788 h 179262"/>
                    <a:gd name="connsiteX4" fmla="*/ 9791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918" y="156048"/>
                      </a:moveTo>
                      <a:cubicBezTo>
                        <a:pt x="129289" y="156048"/>
                        <a:pt x="156179" y="129159"/>
                        <a:pt x="156179" y="97788"/>
                      </a:cubicBezTo>
                      <a:cubicBezTo>
                        <a:pt x="156179" y="66417"/>
                        <a:pt x="129289" y="39528"/>
                        <a:pt x="97918" y="39528"/>
                      </a:cubicBezTo>
                      <a:cubicBezTo>
                        <a:pt x="66548" y="39528"/>
                        <a:pt x="39658" y="66417"/>
                        <a:pt x="39658" y="97788"/>
                      </a:cubicBezTo>
                      <a:cubicBezTo>
                        <a:pt x="37417" y="131400"/>
                        <a:pt x="64307" y="156048"/>
                        <a:pt x="9791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7" name="Freeform: Shape 2196">
                  <a:extLst>
                    <a:ext uri="{FF2B5EF4-FFF2-40B4-BE49-F238E27FC236}">
                      <a16:creationId xmlns:a16="http://schemas.microsoft.com/office/drawing/2014/main" id="{08A172A4-54AC-4274-8D19-6A541B965C13}"/>
                    </a:ext>
                  </a:extLst>
                </p:cNvPr>
                <p:cNvSpPr/>
                <p:nvPr/>
              </p:nvSpPr>
              <p:spPr>
                <a:xfrm rot="13711678">
                  <a:off x="11311781" y="1046288"/>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8" name="Freeform: Shape 2197">
                  <a:extLst>
                    <a:ext uri="{FF2B5EF4-FFF2-40B4-BE49-F238E27FC236}">
                      <a16:creationId xmlns:a16="http://schemas.microsoft.com/office/drawing/2014/main" id="{EEB4E848-9AE2-4F4D-BB69-B10F36459E70}"/>
                    </a:ext>
                  </a:extLst>
                </p:cNvPr>
                <p:cNvSpPr/>
                <p:nvPr/>
              </p:nvSpPr>
              <p:spPr>
                <a:xfrm rot="13711678">
                  <a:off x="11173773" y="89014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199" name="Freeform: Shape 2198">
                  <a:extLst>
                    <a:ext uri="{FF2B5EF4-FFF2-40B4-BE49-F238E27FC236}">
                      <a16:creationId xmlns:a16="http://schemas.microsoft.com/office/drawing/2014/main" id="{3676B360-0EDC-438C-BC56-193CA951AA52}"/>
                    </a:ext>
                  </a:extLst>
                </p:cNvPr>
                <p:cNvSpPr/>
                <p:nvPr/>
              </p:nvSpPr>
              <p:spPr>
                <a:xfrm rot="13711678">
                  <a:off x="11035763" y="73399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0" name="Freeform: Shape 2199">
                  <a:extLst>
                    <a:ext uri="{FF2B5EF4-FFF2-40B4-BE49-F238E27FC236}">
                      <a16:creationId xmlns:a16="http://schemas.microsoft.com/office/drawing/2014/main" id="{6003C8C4-75C3-4588-B7A5-7ACFAE7DADD2}"/>
                    </a:ext>
                  </a:extLst>
                </p:cNvPr>
                <p:cNvSpPr/>
                <p:nvPr/>
              </p:nvSpPr>
              <p:spPr>
                <a:xfrm rot="13711678">
                  <a:off x="10896271" y="576176"/>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1" name="Freeform: Shape 2200">
                  <a:extLst>
                    <a:ext uri="{FF2B5EF4-FFF2-40B4-BE49-F238E27FC236}">
                      <a16:creationId xmlns:a16="http://schemas.microsoft.com/office/drawing/2014/main" id="{174670EB-DEFC-4114-98AB-4F4F1BD1E799}"/>
                    </a:ext>
                  </a:extLst>
                </p:cNvPr>
                <p:cNvSpPr/>
                <p:nvPr/>
              </p:nvSpPr>
              <p:spPr>
                <a:xfrm rot="13711678">
                  <a:off x="10758262" y="420033"/>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2" name="Freeform: Shape 2201">
                  <a:extLst>
                    <a:ext uri="{FF2B5EF4-FFF2-40B4-BE49-F238E27FC236}">
                      <a16:creationId xmlns:a16="http://schemas.microsoft.com/office/drawing/2014/main" id="{C1CC7BE6-BF2D-4A22-BB1C-9021F892308A}"/>
                    </a:ext>
                  </a:extLst>
                </p:cNvPr>
                <p:cNvSpPr/>
                <p:nvPr/>
              </p:nvSpPr>
              <p:spPr>
                <a:xfrm rot="13711678">
                  <a:off x="10620254" y="26388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3" name="Freeform: Shape 2202">
                  <a:extLst>
                    <a:ext uri="{FF2B5EF4-FFF2-40B4-BE49-F238E27FC236}">
                      <a16:creationId xmlns:a16="http://schemas.microsoft.com/office/drawing/2014/main" id="{6A6F9DF4-C9DA-4A8B-8131-443756C24348}"/>
                    </a:ext>
                  </a:extLst>
                </p:cNvPr>
                <p:cNvSpPr/>
                <p:nvPr/>
              </p:nvSpPr>
              <p:spPr>
                <a:xfrm rot="13711678">
                  <a:off x="10482245" y="10774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4" name="Freeform: Shape 2203">
                  <a:extLst>
                    <a:ext uri="{FF2B5EF4-FFF2-40B4-BE49-F238E27FC236}">
                      <a16:creationId xmlns:a16="http://schemas.microsoft.com/office/drawing/2014/main" id="{194CA5A5-6738-4E47-AB66-A1E8E3707332}"/>
                    </a:ext>
                  </a:extLst>
                </p:cNvPr>
                <p:cNvSpPr/>
                <p:nvPr userDrawn="1"/>
              </p:nvSpPr>
              <p:spPr>
                <a:xfrm rot="13711678">
                  <a:off x="10342752" y="-5007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5" name="Freeform: Shape 2204">
                  <a:extLst>
                    <a:ext uri="{FF2B5EF4-FFF2-40B4-BE49-F238E27FC236}">
                      <a16:creationId xmlns:a16="http://schemas.microsoft.com/office/drawing/2014/main" id="{92889094-D073-4C78-8FBD-5528179E3071}"/>
                    </a:ext>
                  </a:extLst>
                </p:cNvPr>
                <p:cNvSpPr/>
                <p:nvPr userDrawn="1"/>
              </p:nvSpPr>
              <p:spPr>
                <a:xfrm rot="13711678">
                  <a:off x="10204743" y="-206222"/>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6" name="Freeform: Shape 2205">
                  <a:extLst>
                    <a:ext uri="{FF2B5EF4-FFF2-40B4-BE49-F238E27FC236}">
                      <a16:creationId xmlns:a16="http://schemas.microsoft.com/office/drawing/2014/main" id="{B1C0E6A4-44EB-4D13-9DE2-57A8AA2BA96C}"/>
                    </a:ext>
                  </a:extLst>
                </p:cNvPr>
                <p:cNvSpPr/>
                <p:nvPr userDrawn="1"/>
              </p:nvSpPr>
              <p:spPr>
                <a:xfrm rot="13711678">
                  <a:off x="12220259" y="1747412"/>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7" name="Freeform: Shape 2206">
                  <a:extLst>
                    <a:ext uri="{FF2B5EF4-FFF2-40B4-BE49-F238E27FC236}">
                      <a16:creationId xmlns:a16="http://schemas.microsoft.com/office/drawing/2014/main" id="{628CF941-2CCC-4F68-9BA6-E2C1AB74B8DF}"/>
                    </a:ext>
                  </a:extLst>
                </p:cNvPr>
                <p:cNvSpPr/>
                <p:nvPr userDrawn="1"/>
              </p:nvSpPr>
              <p:spPr>
                <a:xfrm rot="13711678">
                  <a:off x="12082251" y="1591268"/>
                  <a:ext cx="201670" cy="201670"/>
                </a:xfrm>
                <a:custGeom>
                  <a:avLst/>
                  <a:gdLst>
                    <a:gd name="connsiteX0" fmla="*/ 102269 w 201669"/>
                    <a:gd name="connsiteY0" fmla="*/ 165012 h 201670"/>
                    <a:gd name="connsiteX1" fmla="*/ 165011 w 201669"/>
                    <a:gd name="connsiteY1" fmla="*/ 102270 h 201670"/>
                    <a:gd name="connsiteX2" fmla="*/ 102269 w 201669"/>
                    <a:gd name="connsiteY2" fmla="*/ 39528 h 201670"/>
                    <a:gd name="connsiteX3" fmla="*/ 39528 w 201669"/>
                    <a:gd name="connsiteY3" fmla="*/ 102270 h 201670"/>
                    <a:gd name="connsiteX4" fmla="*/ 102269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69" y="165012"/>
                      </a:moveTo>
                      <a:cubicBezTo>
                        <a:pt x="138122" y="165012"/>
                        <a:pt x="165011" y="135881"/>
                        <a:pt x="165011" y="102270"/>
                      </a:cubicBezTo>
                      <a:cubicBezTo>
                        <a:pt x="165011" y="66417"/>
                        <a:pt x="135881" y="39528"/>
                        <a:pt x="102269" y="39528"/>
                      </a:cubicBezTo>
                      <a:cubicBezTo>
                        <a:pt x="66417" y="39528"/>
                        <a:pt x="39528" y="68658"/>
                        <a:pt x="39528" y="102270"/>
                      </a:cubicBezTo>
                      <a:cubicBezTo>
                        <a:pt x="39528" y="135881"/>
                        <a:pt x="66417" y="165012"/>
                        <a:pt x="102269"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8" name="Freeform: Shape 2207">
                  <a:extLst>
                    <a:ext uri="{FF2B5EF4-FFF2-40B4-BE49-F238E27FC236}">
                      <a16:creationId xmlns:a16="http://schemas.microsoft.com/office/drawing/2014/main" id="{0B7EDF4E-379B-443F-8A03-3CA29A8AA1FC}"/>
                    </a:ext>
                  </a:extLst>
                </p:cNvPr>
                <p:cNvSpPr/>
                <p:nvPr/>
              </p:nvSpPr>
              <p:spPr>
                <a:xfrm rot="13711678">
                  <a:off x="11944242" y="1435124"/>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09" name="Freeform: Shape 2208">
                  <a:extLst>
                    <a:ext uri="{FF2B5EF4-FFF2-40B4-BE49-F238E27FC236}">
                      <a16:creationId xmlns:a16="http://schemas.microsoft.com/office/drawing/2014/main" id="{22B8A8DE-6477-42E8-8E30-495A00B9D923}"/>
                    </a:ext>
                  </a:extLst>
                </p:cNvPr>
                <p:cNvSpPr/>
                <p:nvPr/>
              </p:nvSpPr>
              <p:spPr>
                <a:xfrm rot="13711678">
                  <a:off x="11804830" y="1277392"/>
                  <a:ext cx="201670" cy="201670"/>
                </a:xfrm>
                <a:custGeom>
                  <a:avLst/>
                  <a:gdLst>
                    <a:gd name="connsiteX0" fmla="*/ 102390 w 201669"/>
                    <a:gd name="connsiteY0" fmla="*/ 165012 h 201670"/>
                    <a:gd name="connsiteX1" fmla="*/ 165132 w 201669"/>
                    <a:gd name="connsiteY1" fmla="*/ 102270 h 201670"/>
                    <a:gd name="connsiteX2" fmla="*/ 102390 w 201669"/>
                    <a:gd name="connsiteY2" fmla="*/ 39528 h 201670"/>
                    <a:gd name="connsiteX3" fmla="*/ 39649 w 201669"/>
                    <a:gd name="connsiteY3" fmla="*/ 102270 h 201670"/>
                    <a:gd name="connsiteX4" fmla="*/ 10239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390" y="165012"/>
                      </a:moveTo>
                      <a:cubicBezTo>
                        <a:pt x="138243" y="165012"/>
                        <a:pt x="165132" y="135881"/>
                        <a:pt x="165132" y="102270"/>
                      </a:cubicBezTo>
                      <a:cubicBezTo>
                        <a:pt x="165132" y="66417"/>
                        <a:pt x="136002" y="39528"/>
                        <a:pt x="102390" y="39528"/>
                      </a:cubicBezTo>
                      <a:cubicBezTo>
                        <a:pt x="66538" y="39528"/>
                        <a:pt x="39649" y="68658"/>
                        <a:pt x="39649" y="102270"/>
                      </a:cubicBezTo>
                      <a:cubicBezTo>
                        <a:pt x="37408" y="135881"/>
                        <a:pt x="66538" y="165012"/>
                        <a:pt x="10239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0" name="Freeform: Shape 2209">
                  <a:extLst>
                    <a:ext uri="{FF2B5EF4-FFF2-40B4-BE49-F238E27FC236}">
                      <a16:creationId xmlns:a16="http://schemas.microsoft.com/office/drawing/2014/main" id="{E40C4385-60B3-4107-ADD1-37931AA04424}"/>
                    </a:ext>
                  </a:extLst>
                </p:cNvPr>
                <p:cNvSpPr/>
                <p:nvPr/>
              </p:nvSpPr>
              <p:spPr>
                <a:xfrm rot="13711678">
                  <a:off x="11666740" y="1121157"/>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1" name="Freeform: Shape 2210">
                  <a:extLst>
                    <a:ext uri="{FF2B5EF4-FFF2-40B4-BE49-F238E27FC236}">
                      <a16:creationId xmlns:a16="http://schemas.microsoft.com/office/drawing/2014/main" id="{3D5F67E2-53FA-47DA-B165-E13474D502C2}"/>
                    </a:ext>
                  </a:extLst>
                </p:cNvPr>
                <p:cNvSpPr/>
                <p:nvPr/>
              </p:nvSpPr>
              <p:spPr>
                <a:xfrm rot="13711678">
                  <a:off x="11528732" y="965013"/>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2" name="Freeform: Shape 2211">
                  <a:extLst>
                    <a:ext uri="{FF2B5EF4-FFF2-40B4-BE49-F238E27FC236}">
                      <a16:creationId xmlns:a16="http://schemas.microsoft.com/office/drawing/2014/main" id="{86BD5257-CA94-4AA3-9498-8F68D793FDCD}"/>
                    </a:ext>
                  </a:extLst>
                </p:cNvPr>
                <p:cNvSpPr/>
                <p:nvPr/>
              </p:nvSpPr>
              <p:spPr>
                <a:xfrm rot="13711678">
                  <a:off x="11390723" y="808869"/>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3" name="Freeform: Shape 2212">
                  <a:extLst>
                    <a:ext uri="{FF2B5EF4-FFF2-40B4-BE49-F238E27FC236}">
                      <a16:creationId xmlns:a16="http://schemas.microsoft.com/office/drawing/2014/main" id="{7DE96770-7D4F-4328-B69D-836788C857E9}"/>
                    </a:ext>
                  </a:extLst>
                </p:cNvPr>
                <p:cNvSpPr/>
                <p:nvPr/>
              </p:nvSpPr>
              <p:spPr>
                <a:xfrm rot="13711678">
                  <a:off x="11251231" y="651046"/>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4" name="Freeform: Shape 2213">
                  <a:extLst>
                    <a:ext uri="{FF2B5EF4-FFF2-40B4-BE49-F238E27FC236}">
                      <a16:creationId xmlns:a16="http://schemas.microsoft.com/office/drawing/2014/main" id="{A72730A3-5338-4EF4-AF35-44060471347A}"/>
                    </a:ext>
                  </a:extLst>
                </p:cNvPr>
                <p:cNvSpPr/>
                <p:nvPr/>
              </p:nvSpPr>
              <p:spPr>
                <a:xfrm rot="13711678">
                  <a:off x="11113221" y="494902"/>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5" name="Freeform: Shape 2214">
                  <a:extLst>
                    <a:ext uri="{FF2B5EF4-FFF2-40B4-BE49-F238E27FC236}">
                      <a16:creationId xmlns:a16="http://schemas.microsoft.com/office/drawing/2014/main" id="{EAC09355-7C76-45C0-9ED0-D7F4445474A2}"/>
                    </a:ext>
                  </a:extLst>
                </p:cNvPr>
                <p:cNvSpPr/>
                <p:nvPr/>
              </p:nvSpPr>
              <p:spPr>
                <a:xfrm rot="13711678">
                  <a:off x="10975213" y="338758"/>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6" name="Freeform: Shape 2215">
                  <a:extLst>
                    <a:ext uri="{FF2B5EF4-FFF2-40B4-BE49-F238E27FC236}">
                      <a16:creationId xmlns:a16="http://schemas.microsoft.com/office/drawing/2014/main" id="{86DB94B4-29EB-45E8-ACC5-048726CB5EAF}"/>
                    </a:ext>
                  </a:extLst>
                </p:cNvPr>
                <p:cNvSpPr/>
                <p:nvPr/>
              </p:nvSpPr>
              <p:spPr>
                <a:xfrm rot="13711678">
                  <a:off x="10835800" y="181026"/>
                  <a:ext cx="201670" cy="201670"/>
                </a:xfrm>
                <a:custGeom>
                  <a:avLst/>
                  <a:gdLst>
                    <a:gd name="connsiteX0" fmla="*/ 102391 w 201669"/>
                    <a:gd name="connsiteY0" fmla="*/ 165012 h 201670"/>
                    <a:gd name="connsiteX1" fmla="*/ 165133 w 201669"/>
                    <a:gd name="connsiteY1" fmla="*/ 102270 h 201670"/>
                    <a:gd name="connsiteX2" fmla="*/ 102391 w 201669"/>
                    <a:gd name="connsiteY2" fmla="*/ 39528 h 201670"/>
                    <a:gd name="connsiteX3" fmla="*/ 39649 w 201669"/>
                    <a:gd name="connsiteY3" fmla="*/ 102270 h 201670"/>
                    <a:gd name="connsiteX4" fmla="*/ 102391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391" y="165012"/>
                      </a:moveTo>
                      <a:cubicBezTo>
                        <a:pt x="138243" y="165012"/>
                        <a:pt x="165133" y="135881"/>
                        <a:pt x="165133" y="102270"/>
                      </a:cubicBezTo>
                      <a:cubicBezTo>
                        <a:pt x="165133" y="66417"/>
                        <a:pt x="136002" y="39528"/>
                        <a:pt x="102391" y="39528"/>
                      </a:cubicBezTo>
                      <a:cubicBezTo>
                        <a:pt x="66539" y="39528"/>
                        <a:pt x="39649" y="68658"/>
                        <a:pt x="39649" y="102270"/>
                      </a:cubicBezTo>
                      <a:cubicBezTo>
                        <a:pt x="37408" y="135881"/>
                        <a:pt x="66539" y="165012"/>
                        <a:pt x="102391"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7" name="Freeform: Shape 2216">
                  <a:extLst>
                    <a:ext uri="{FF2B5EF4-FFF2-40B4-BE49-F238E27FC236}">
                      <a16:creationId xmlns:a16="http://schemas.microsoft.com/office/drawing/2014/main" id="{6B7C87D5-B792-4D30-88FB-B29393787965}"/>
                    </a:ext>
                  </a:extLst>
                </p:cNvPr>
                <p:cNvSpPr/>
                <p:nvPr/>
              </p:nvSpPr>
              <p:spPr>
                <a:xfrm rot="13711678">
                  <a:off x="10697712" y="24791"/>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8" name="Freeform: Shape 2217">
                  <a:extLst>
                    <a:ext uri="{FF2B5EF4-FFF2-40B4-BE49-F238E27FC236}">
                      <a16:creationId xmlns:a16="http://schemas.microsoft.com/office/drawing/2014/main" id="{944F18B5-D7BA-42EE-9422-FFD1BFECFD03}"/>
                    </a:ext>
                  </a:extLst>
                </p:cNvPr>
                <p:cNvSpPr/>
                <p:nvPr userDrawn="1"/>
              </p:nvSpPr>
              <p:spPr>
                <a:xfrm rot="13711678">
                  <a:off x="10559703" y="-131353"/>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8658"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19" name="Freeform: Shape 2218">
                  <a:extLst>
                    <a:ext uri="{FF2B5EF4-FFF2-40B4-BE49-F238E27FC236}">
                      <a16:creationId xmlns:a16="http://schemas.microsoft.com/office/drawing/2014/main" id="{789C2732-0DAD-445A-9DE7-16A060AD54D1}"/>
                    </a:ext>
                  </a:extLst>
                </p:cNvPr>
                <p:cNvSpPr/>
                <p:nvPr userDrawn="1"/>
              </p:nvSpPr>
              <p:spPr>
                <a:xfrm rot="13711678">
                  <a:off x="12168258" y="1380673"/>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0" name="Freeform: Shape 2219">
                  <a:extLst>
                    <a:ext uri="{FF2B5EF4-FFF2-40B4-BE49-F238E27FC236}">
                      <a16:creationId xmlns:a16="http://schemas.microsoft.com/office/drawing/2014/main" id="{81A4B811-9DA8-4D22-B421-40AD302CAB2B}"/>
                    </a:ext>
                  </a:extLst>
                </p:cNvPr>
                <p:cNvSpPr/>
                <p:nvPr/>
              </p:nvSpPr>
              <p:spPr>
                <a:xfrm rot="13711678">
                  <a:off x="12030250" y="122453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70899"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1" name="Freeform: Shape 2220">
                  <a:extLst>
                    <a:ext uri="{FF2B5EF4-FFF2-40B4-BE49-F238E27FC236}">
                      <a16:creationId xmlns:a16="http://schemas.microsoft.com/office/drawing/2014/main" id="{3522E816-E3F9-414D-924A-EE46C8D2B072}"/>
                    </a:ext>
                  </a:extLst>
                </p:cNvPr>
                <p:cNvSpPr/>
                <p:nvPr/>
              </p:nvSpPr>
              <p:spPr>
                <a:xfrm rot="13711678">
                  <a:off x="11892241" y="106838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41769"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2" name="Freeform: Shape 2221">
                  <a:extLst>
                    <a:ext uri="{FF2B5EF4-FFF2-40B4-BE49-F238E27FC236}">
                      <a16:creationId xmlns:a16="http://schemas.microsoft.com/office/drawing/2014/main" id="{F29DA340-FB86-4038-BD58-B2A94A8FE64E}"/>
                    </a:ext>
                  </a:extLst>
                </p:cNvPr>
                <p:cNvSpPr/>
                <p:nvPr/>
              </p:nvSpPr>
              <p:spPr>
                <a:xfrm rot="13711678">
                  <a:off x="11752748" y="910562"/>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5"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3" name="Freeform: Shape 2222">
                  <a:extLst>
                    <a:ext uri="{FF2B5EF4-FFF2-40B4-BE49-F238E27FC236}">
                      <a16:creationId xmlns:a16="http://schemas.microsoft.com/office/drawing/2014/main" id="{7AC6648F-4E02-4E38-BD3E-5992BE82FE38}"/>
                    </a:ext>
                  </a:extLst>
                </p:cNvPr>
                <p:cNvSpPr/>
                <p:nvPr/>
              </p:nvSpPr>
              <p:spPr>
                <a:xfrm rot="13711678">
                  <a:off x="11614740" y="754418"/>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4" name="Freeform: Shape 2223">
                  <a:extLst>
                    <a:ext uri="{FF2B5EF4-FFF2-40B4-BE49-F238E27FC236}">
                      <a16:creationId xmlns:a16="http://schemas.microsoft.com/office/drawing/2014/main" id="{75A5D4D2-51BF-4D31-903E-B0C0F0586E2F}"/>
                    </a:ext>
                  </a:extLst>
                </p:cNvPr>
                <p:cNvSpPr/>
                <p:nvPr/>
              </p:nvSpPr>
              <p:spPr>
                <a:xfrm rot="13711678">
                  <a:off x="11476731" y="59827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39528"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5" name="Freeform: Shape 2224">
                  <a:extLst>
                    <a:ext uri="{FF2B5EF4-FFF2-40B4-BE49-F238E27FC236}">
                      <a16:creationId xmlns:a16="http://schemas.microsoft.com/office/drawing/2014/main" id="{7A683C82-56AC-43B5-803B-B2FE8A30B940}"/>
                    </a:ext>
                  </a:extLst>
                </p:cNvPr>
                <p:cNvSpPr/>
                <p:nvPr/>
              </p:nvSpPr>
              <p:spPr>
                <a:xfrm rot="13711678">
                  <a:off x="11338722" y="44213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41768"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6" name="Freeform: Shape 2225">
                  <a:extLst>
                    <a:ext uri="{FF2B5EF4-FFF2-40B4-BE49-F238E27FC236}">
                      <a16:creationId xmlns:a16="http://schemas.microsoft.com/office/drawing/2014/main" id="{FD4CE7BD-44E2-4158-9BB2-D35ECD9CB9C0}"/>
                    </a:ext>
                  </a:extLst>
                </p:cNvPr>
                <p:cNvSpPr/>
                <p:nvPr/>
              </p:nvSpPr>
              <p:spPr>
                <a:xfrm rot="13711678">
                  <a:off x="11199229" y="284307"/>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7" name="Freeform: Shape 2226">
                  <a:extLst>
                    <a:ext uri="{FF2B5EF4-FFF2-40B4-BE49-F238E27FC236}">
                      <a16:creationId xmlns:a16="http://schemas.microsoft.com/office/drawing/2014/main" id="{56E3911F-E29F-44B0-9082-7E2903049F0A}"/>
                    </a:ext>
                  </a:extLst>
                </p:cNvPr>
                <p:cNvSpPr/>
                <p:nvPr/>
              </p:nvSpPr>
              <p:spPr>
                <a:xfrm rot="13711678">
                  <a:off x="11061221" y="128164"/>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8" name="Freeform: Shape 2227">
                  <a:extLst>
                    <a:ext uri="{FF2B5EF4-FFF2-40B4-BE49-F238E27FC236}">
                      <a16:creationId xmlns:a16="http://schemas.microsoft.com/office/drawing/2014/main" id="{85050971-AABA-45A0-9A83-62207715D973}"/>
                    </a:ext>
                  </a:extLst>
                </p:cNvPr>
                <p:cNvSpPr/>
                <p:nvPr/>
              </p:nvSpPr>
              <p:spPr>
                <a:xfrm rot="13711678">
                  <a:off x="10923212" y="-2798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39528"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29" name="Freeform: Shape 2228">
                  <a:extLst>
                    <a:ext uri="{FF2B5EF4-FFF2-40B4-BE49-F238E27FC236}">
                      <a16:creationId xmlns:a16="http://schemas.microsoft.com/office/drawing/2014/main" id="{7BD80A28-E136-4C14-BECC-E63916C53644}"/>
                    </a:ext>
                  </a:extLst>
                </p:cNvPr>
                <p:cNvSpPr/>
                <p:nvPr userDrawn="1"/>
              </p:nvSpPr>
              <p:spPr>
                <a:xfrm rot="13711678">
                  <a:off x="10785203" y="-18412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41768" y="142603"/>
                        <a:pt x="70898" y="173975"/>
                        <a:pt x="106751" y="173975"/>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0" name="Freeform: Shape 2229">
                  <a:extLst>
                    <a:ext uri="{FF2B5EF4-FFF2-40B4-BE49-F238E27FC236}">
                      <a16:creationId xmlns:a16="http://schemas.microsoft.com/office/drawing/2014/main" id="{1A4C8AEE-155F-48ED-80CB-63BC82A240C7}"/>
                    </a:ext>
                  </a:extLst>
                </p:cNvPr>
                <p:cNvSpPr/>
                <p:nvPr userDrawn="1"/>
              </p:nvSpPr>
              <p:spPr>
                <a:xfrm rot="13711678">
                  <a:off x="12255750" y="1171758"/>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1" name="Freeform: Shape 2230">
                  <a:extLst>
                    <a:ext uri="{FF2B5EF4-FFF2-40B4-BE49-F238E27FC236}">
                      <a16:creationId xmlns:a16="http://schemas.microsoft.com/office/drawing/2014/main" id="{328C7461-F0D5-4464-A5A2-D548F1709A51}"/>
                    </a:ext>
                  </a:extLst>
                </p:cNvPr>
                <p:cNvSpPr/>
                <p:nvPr userDrawn="1"/>
              </p:nvSpPr>
              <p:spPr>
                <a:xfrm rot="13711678">
                  <a:off x="12116258" y="1013935"/>
                  <a:ext cx="201670" cy="201670"/>
                </a:xfrm>
                <a:custGeom>
                  <a:avLst/>
                  <a:gdLst>
                    <a:gd name="connsiteX0" fmla="*/ 111233 w 201669"/>
                    <a:gd name="connsiteY0" fmla="*/ 182938 h 201670"/>
                    <a:gd name="connsiteX1" fmla="*/ 182938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8" y="151567"/>
                        <a:pt x="182938" y="111233"/>
                      </a:cubicBezTo>
                      <a:cubicBezTo>
                        <a:pt x="182938" y="73139"/>
                        <a:pt x="151567" y="39528"/>
                        <a:pt x="111233" y="39528"/>
                      </a:cubicBezTo>
                      <a:cubicBezTo>
                        <a:pt x="70899" y="39528"/>
                        <a:pt x="39528" y="70899"/>
                        <a:pt x="39528" y="111233"/>
                      </a:cubicBezTo>
                      <a:cubicBezTo>
                        <a:pt x="39528" y="151567"/>
                        <a:pt x="7089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2" name="Freeform: Shape 2231">
                  <a:extLst>
                    <a:ext uri="{FF2B5EF4-FFF2-40B4-BE49-F238E27FC236}">
                      <a16:creationId xmlns:a16="http://schemas.microsoft.com/office/drawing/2014/main" id="{7A9465E6-DA43-42E5-A335-69DDBC7D32E4}"/>
                    </a:ext>
                  </a:extLst>
                </p:cNvPr>
                <p:cNvSpPr/>
                <p:nvPr/>
              </p:nvSpPr>
              <p:spPr>
                <a:xfrm rot="13711678">
                  <a:off x="11978249" y="857791"/>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3" name="Freeform: Shape 2232">
                  <a:extLst>
                    <a:ext uri="{FF2B5EF4-FFF2-40B4-BE49-F238E27FC236}">
                      <a16:creationId xmlns:a16="http://schemas.microsoft.com/office/drawing/2014/main" id="{53C83110-F01F-43EA-A805-7E91D36BC5E7}"/>
                    </a:ext>
                  </a:extLst>
                </p:cNvPr>
                <p:cNvSpPr/>
                <p:nvPr/>
              </p:nvSpPr>
              <p:spPr>
                <a:xfrm rot="13711678">
                  <a:off x="11840240" y="701647"/>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4" name="Freeform: Shape 2233">
                  <a:extLst>
                    <a:ext uri="{FF2B5EF4-FFF2-40B4-BE49-F238E27FC236}">
                      <a16:creationId xmlns:a16="http://schemas.microsoft.com/office/drawing/2014/main" id="{E6EA646A-541F-465A-B600-949640C5A34A}"/>
                    </a:ext>
                  </a:extLst>
                </p:cNvPr>
                <p:cNvSpPr/>
                <p:nvPr/>
              </p:nvSpPr>
              <p:spPr>
                <a:xfrm rot="13711678">
                  <a:off x="11702231" y="545503"/>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5" name="Freeform: Shape 2234">
                  <a:extLst>
                    <a:ext uri="{FF2B5EF4-FFF2-40B4-BE49-F238E27FC236}">
                      <a16:creationId xmlns:a16="http://schemas.microsoft.com/office/drawing/2014/main" id="{6F25845C-7152-422F-BE33-40A89702033C}"/>
                    </a:ext>
                  </a:extLst>
                </p:cNvPr>
                <p:cNvSpPr/>
                <p:nvPr/>
              </p:nvSpPr>
              <p:spPr>
                <a:xfrm rot="13711678">
                  <a:off x="11562739" y="387680"/>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6" name="Freeform: Shape 2235">
                  <a:extLst>
                    <a:ext uri="{FF2B5EF4-FFF2-40B4-BE49-F238E27FC236}">
                      <a16:creationId xmlns:a16="http://schemas.microsoft.com/office/drawing/2014/main" id="{EBB7A50D-56DE-4542-A65A-037DC694B4B5}"/>
                    </a:ext>
                  </a:extLst>
                </p:cNvPr>
                <p:cNvSpPr/>
                <p:nvPr/>
              </p:nvSpPr>
              <p:spPr>
                <a:xfrm rot="13711678">
                  <a:off x="11424730" y="231536"/>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7" name="Freeform: Shape 2236">
                  <a:extLst>
                    <a:ext uri="{FF2B5EF4-FFF2-40B4-BE49-F238E27FC236}">
                      <a16:creationId xmlns:a16="http://schemas.microsoft.com/office/drawing/2014/main" id="{A097D880-F9E0-4087-BAEB-294E0D74D45B}"/>
                    </a:ext>
                  </a:extLst>
                </p:cNvPr>
                <p:cNvSpPr/>
                <p:nvPr/>
              </p:nvSpPr>
              <p:spPr>
                <a:xfrm rot="13711678">
                  <a:off x="11286721" y="75392"/>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8" name="Freeform: Shape 2237">
                  <a:extLst>
                    <a:ext uri="{FF2B5EF4-FFF2-40B4-BE49-F238E27FC236}">
                      <a16:creationId xmlns:a16="http://schemas.microsoft.com/office/drawing/2014/main" id="{2A7E7B39-7386-45BE-BE82-80087BF5407D}"/>
                    </a:ext>
                  </a:extLst>
                </p:cNvPr>
                <p:cNvSpPr/>
                <p:nvPr userDrawn="1"/>
              </p:nvSpPr>
              <p:spPr>
                <a:xfrm rot="13711678">
                  <a:off x="11147229" y="-82431"/>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39" name="Freeform: Shape 2238">
                  <a:extLst>
                    <a:ext uri="{FF2B5EF4-FFF2-40B4-BE49-F238E27FC236}">
                      <a16:creationId xmlns:a16="http://schemas.microsoft.com/office/drawing/2014/main" id="{5F6E92E9-2C13-4F34-AA40-8B948645F257}"/>
                    </a:ext>
                  </a:extLst>
                </p:cNvPr>
                <p:cNvSpPr/>
                <p:nvPr userDrawn="1"/>
              </p:nvSpPr>
              <p:spPr>
                <a:xfrm rot="13711678">
                  <a:off x="11009220" y="-238575"/>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0" name="Freeform: Shape 2239">
                  <a:extLst>
                    <a:ext uri="{FF2B5EF4-FFF2-40B4-BE49-F238E27FC236}">
                      <a16:creationId xmlns:a16="http://schemas.microsoft.com/office/drawing/2014/main" id="{3A52D6C7-5200-4615-A8BD-9DF547DAABC2}"/>
                    </a:ext>
                  </a:extLst>
                </p:cNvPr>
                <p:cNvSpPr/>
                <p:nvPr userDrawn="1"/>
              </p:nvSpPr>
              <p:spPr>
                <a:xfrm rot="13711678">
                  <a:off x="12193520" y="778000"/>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41768" y="158289"/>
                        <a:pt x="75380"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1" name="Freeform: Shape 2240">
                  <a:extLst>
                    <a:ext uri="{FF2B5EF4-FFF2-40B4-BE49-F238E27FC236}">
                      <a16:creationId xmlns:a16="http://schemas.microsoft.com/office/drawing/2014/main" id="{8F75A61A-A172-4B5E-9C59-2AC93767C9FD}"/>
                    </a:ext>
                  </a:extLst>
                </p:cNvPr>
                <p:cNvSpPr/>
                <p:nvPr userDrawn="1"/>
              </p:nvSpPr>
              <p:spPr>
                <a:xfrm rot="13711678">
                  <a:off x="12054027" y="620177"/>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2" name="Freeform: Shape 2241">
                  <a:extLst>
                    <a:ext uri="{FF2B5EF4-FFF2-40B4-BE49-F238E27FC236}">
                      <a16:creationId xmlns:a16="http://schemas.microsoft.com/office/drawing/2014/main" id="{BFE58EB0-2E24-4E8C-B683-4CED33403CEE}"/>
                    </a:ext>
                  </a:extLst>
                </p:cNvPr>
                <p:cNvSpPr/>
                <p:nvPr/>
              </p:nvSpPr>
              <p:spPr>
                <a:xfrm rot="13711678">
                  <a:off x="11916019" y="464034"/>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3" name="Freeform: Shape 2242">
                  <a:extLst>
                    <a:ext uri="{FF2B5EF4-FFF2-40B4-BE49-F238E27FC236}">
                      <a16:creationId xmlns:a16="http://schemas.microsoft.com/office/drawing/2014/main" id="{8C292E61-65B7-4E83-A97C-47F82ADFE1FA}"/>
                    </a:ext>
                  </a:extLst>
                </p:cNvPr>
                <p:cNvSpPr/>
                <p:nvPr/>
              </p:nvSpPr>
              <p:spPr>
                <a:xfrm rot="13711678">
                  <a:off x="11778010" y="307890"/>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39528" y="158289"/>
                        <a:pt x="75380"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4" name="Freeform: Shape 2243">
                  <a:extLst>
                    <a:ext uri="{FF2B5EF4-FFF2-40B4-BE49-F238E27FC236}">
                      <a16:creationId xmlns:a16="http://schemas.microsoft.com/office/drawing/2014/main" id="{2198093A-D12A-4A96-B9A0-205CFC504F31}"/>
                    </a:ext>
                  </a:extLst>
                </p:cNvPr>
                <p:cNvSpPr/>
                <p:nvPr/>
              </p:nvSpPr>
              <p:spPr>
                <a:xfrm rot="13711678">
                  <a:off x="11640002" y="151746"/>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41769" y="158289"/>
                        <a:pt x="75380"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5" name="Freeform: Shape 2244">
                  <a:extLst>
                    <a:ext uri="{FF2B5EF4-FFF2-40B4-BE49-F238E27FC236}">
                      <a16:creationId xmlns:a16="http://schemas.microsoft.com/office/drawing/2014/main" id="{4EA6138C-11BE-4686-BBB8-871C3195521A}"/>
                    </a:ext>
                  </a:extLst>
                </p:cNvPr>
                <p:cNvSpPr/>
                <p:nvPr/>
              </p:nvSpPr>
              <p:spPr>
                <a:xfrm rot="13711678">
                  <a:off x="11500509" y="-6078"/>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6" name="Freeform: Shape 2245">
                  <a:extLst>
                    <a:ext uri="{FF2B5EF4-FFF2-40B4-BE49-F238E27FC236}">
                      <a16:creationId xmlns:a16="http://schemas.microsoft.com/office/drawing/2014/main" id="{CC05FBC7-4AFD-4A4E-B90A-FBB49FADBCD9}"/>
                    </a:ext>
                  </a:extLst>
                </p:cNvPr>
                <p:cNvSpPr/>
                <p:nvPr userDrawn="1"/>
              </p:nvSpPr>
              <p:spPr>
                <a:xfrm rot="13711678">
                  <a:off x="11362500" y="-162221"/>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7" name="Freeform: Shape 2246">
                  <a:extLst>
                    <a:ext uri="{FF2B5EF4-FFF2-40B4-BE49-F238E27FC236}">
                      <a16:creationId xmlns:a16="http://schemas.microsoft.com/office/drawing/2014/main" id="{9FBF6502-9D49-4180-8212-98E04AD478FC}"/>
                    </a:ext>
                  </a:extLst>
                </p:cNvPr>
                <p:cNvSpPr/>
                <p:nvPr userDrawn="1"/>
              </p:nvSpPr>
              <p:spPr>
                <a:xfrm rot="13711678">
                  <a:off x="12143393" y="406615"/>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8" name="Freeform: Shape 2247">
                  <a:extLst>
                    <a:ext uri="{FF2B5EF4-FFF2-40B4-BE49-F238E27FC236}">
                      <a16:creationId xmlns:a16="http://schemas.microsoft.com/office/drawing/2014/main" id="{0BFED5EC-79AC-413A-B0DC-EB736A583A2B}"/>
                    </a:ext>
                  </a:extLst>
                </p:cNvPr>
                <p:cNvSpPr/>
                <p:nvPr/>
              </p:nvSpPr>
              <p:spPr>
                <a:xfrm rot="13711678">
                  <a:off x="12005384" y="250471"/>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49" name="Freeform: Shape 2248">
                  <a:extLst>
                    <a:ext uri="{FF2B5EF4-FFF2-40B4-BE49-F238E27FC236}">
                      <a16:creationId xmlns:a16="http://schemas.microsoft.com/office/drawing/2014/main" id="{2BB408D4-665A-4BBF-999E-1B6401EA8874}"/>
                    </a:ext>
                  </a:extLst>
                </p:cNvPr>
                <p:cNvSpPr/>
                <p:nvPr/>
              </p:nvSpPr>
              <p:spPr>
                <a:xfrm rot="13711678">
                  <a:off x="11865892" y="92649"/>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3139"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50" name="Freeform: Shape 2249">
                  <a:extLst>
                    <a:ext uri="{FF2B5EF4-FFF2-40B4-BE49-F238E27FC236}">
                      <a16:creationId xmlns:a16="http://schemas.microsoft.com/office/drawing/2014/main" id="{97751DFD-754E-4880-84F3-FBA5F166352C}"/>
                    </a:ext>
                  </a:extLst>
                </p:cNvPr>
                <p:cNvSpPr/>
                <p:nvPr userDrawn="1"/>
              </p:nvSpPr>
              <p:spPr>
                <a:xfrm rot="13711678">
                  <a:off x="11727883" y="-63495"/>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51" name="Freeform: Shape 2250">
                  <a:extLst>
                    <a:ext uri="{FF2B5EF4-FFF2-40B4-BE49-F238E27FC236}">
                      <a16:creationId xmlns:a16="http://schemas.microsoft.com/office/drawing/2014/main" id="{B1BA38E6-B1AC-4C50-9196-8F4ABC2AAACF}"/>
                    </a:ext>
                  </a:extLst>
                </p:cNvPr>
                <p:cNvSpPr/>
                <p:nvPr userDrawn="1"/>
              </p:nvSpPr>
              <p:spPr>
                <a:xfrm rot="13711678">
                  <a:off x="11589874" y="-219640"/>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52" name="Freeform: Shape 2251">
                  <a:extLst>
                    <a:ext uri="{FF2B5EF4-FFF2-40B4-BE49-F238E27FC236}">
                      <a16:creationId xmlns:a16="http://schemas.microsoft.com/office/drawing/2014/main" id="{08818876-4647-4818-89E4-7468B340C514}"/>
                    </a:ext>
                  </a:extLst>
                </p:cNvPr>
                <p:cNvSpPr/>
                <p:nvPr userDrawn="1"/>
              </p:nvSpPr>
              <p:spPr>
                <a:xfrm rot="13711678">
                  <a:off x="12229401" y="196021"/>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5380" y="205346"/>
                        <a:pt x="122436" y="20534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53" name="Freeform: Shape 2252">
                  <a:extLst>
                    <a:ext uri="{FF2B5EF4-FFF2-40B4-BE49-F238E27FC236}">
                      <a16:creationId xmlns:a16="http://schemas.microsoft.com/office/drawing/2014/main" id="{4B833663-4917-487C-AF6F-5D99BBD75045}"/>
                    </a:ext>
                  </a:extLst>
                </p:cNvPr>
                <p:cNvSpPr/>
                <p:nvPr userDrawn="1"/>
              </p:nvSpPr>
              <p:spPr>
                <a:xfrm rot="13711678">
                  <a:off x="12091392" y="39877"/>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7621" y="205346"/>
                        <a:pt x="122436" y="20534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54" name="Freeform: Shape 2253">
                  <a:extLst>
                    <a:ext uri="{FF2B5EF4-FFF2-40B4-BE49-F238E27FC236}">
                      <a16:creationId xmlns:a16="http://schemas.microsoft.com/office/drawing/2014/main" id="{DED8D999-0729-46BE-B92E-C5D3CC3081E3}"/>
                    </a:ext>
                  </a:extLst>
                </p:cNvPr>
                <p:cNvSpPr/>
                <p:nvPr userDrawn="1"/>
              </p:nvSpPr>
              <p:spPr>
                <a:xfrm rot="13711678">
                  <a:off x="11953384" y="-116267"/>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7621" y="205346"/>
                        <a:pt x="122436" y="205346"/>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55" name="Freeform: Shape 2254">
                  <a:extLst>
                    <a:ext uri="{FF2B5EF4-FFF2-40B4-BE49-F238E27FC236}">
                      <a16:creationId xmlns:a16="http://schemas.microsoft.com/office/drawing/2014/main" id="{7A021432-B59B-4428-8963-2D9BB97D35FB}"/>
                    </a:ext>
                  </a:extLst>
                </p:cNvPr>
                <p:cNvSpPr/>
                <p:nvPr userDrawn="1"/>
              </p:nvSpPr>
              <p:spPr>
                <a:xfrm rot="13711678">
                  <a:off x="12167171" y="-197736"/>
                  <a:ext cx="246486" cy="246486"/>
                </a:xfrm>
                <a:custGeom>
                  <a:avLst/>
                  <a:gdLst>
                    <a:gd name="connsiteX0" fmla="*/ 126918 w 246485"/>
                    <a:gd name="connsiteY0" fmla="*/ 214309 h 246485"/>
                    <a:gd name="connsiteX1" fmla="*/ 214308 w 246485"/>
                    <a:gd name="connsiteY1" fmla="*/ 126918 h 246485"/>
                    <a:gd name="connsiteX2" fmla="*/ 126918 w 246485"/>
                    <a:gd name="connsiteY2" fmla="*/ 39528 h 246485"/>
                    <a:gd name="connsiteX3" fmla="*/ 39528 w 246485"/>
                    <a:gd name="connsiteY3" fmla="*/ 126918 h 246485"/>
                    <a:gd name="connsiteX4" fmla="*/ 126918 w 246485"/>
                    <a:gd name="connsiteY4" fmla="*/ 214309 h 24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85" h="246485">
                      <a:moveTo>
                        <a:pt x="126918" y="214309"/>
                      </a:moveTo>
                      <a:cubicBezTo>
                        <a:pt x="173974" y="214309"/>
                        <a:pt x="214308" y="176215"/>
                        <a:pt x="214308" y="126918"/>
                      </a:cubicBezTo>
                      <a:cubicBezTo>
                        <a:pt x="214308" y="79862"/>
                        <a:pt x="176215" y="39528"/>
                        <a:pt x="126918" y="39528"/>
                      </a:cubicBezTo>
                      <a:cubicBezTo>
                        <a:pt x="79862" y="39528"/>
                        <a:pt x="39528" y="77621"/>
                        <a:pt x="39528" y="126918"/>
                      </a:cubicBezTo>
                      <a:cubicBezTo>
                        <a:pt x="39528" y="176215"/>
                        <a:pt x="77621" y="214309"/>
                        <a:pt x="126918" y="214309"/>
                      </a:cubicBezTo>
                      <a:close/>
                    </a:path>
                  </a:pathLst>
                </a:custGeom>
                <a:grpFill/>
                <a:ln w="22403"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grpSp>
        </p:grpSp>
      </p:grpSp>
      <p:sp>
        <p:nvSpPr>
          <p:cNvPr id="2261" name="Freeform: Shape 2260">
            <a:extLst>
              <a:ext uri="{FF2B5EF4-FFF2-40B4-BE49-F238E27FC236}">
                <a16:creationId xmlns:a16="http://schemas.microsoft.com/office/drawing/2014/main" id="{49C70E85-5AAC-4009-A67D-94EC3065AF4D}"/>
              </a:ext>
            </a:extLst>
          </p:cNvPr>
          <p:cNvSpPr/>
          <p:nvPr userDrawn="1"/>
        </p:nvSpPr>
        <p:spPr>
          <a:xfrm>
            <a:off x="1" y="3156858"/>
            <a:ext cx="8378944" cy="1611086"/>
          </a:xfrm>
          <a:custGeom>
            <a:avLst/>
            <a:gdLst>
              <a:gd name="connsiteX0" fmla="*/ 10076920 w 11171925"/>
              <a:gd name="connsiteY0" fmla="*/ 0 h 2148114"/>
              <a:gd name="connsiteX1" fmla="*/ 11171925 w 11171925"/>
              <a:gd name="connsiteY1" fmla="*/ 2148114 h 2148114"/>
              <a:gd name="connsiteX2" fmla="*/ 0 w 11171925"/>
              <a:gd name="connsiteY2" fmla="*/ 2148114 h 2148114"/>
              <a:gd name="connsiteX3" fmla="*/ 0 w 11171925"/>
              <a:gd name="connsiteY3" fmla="*/ 10538 h 2148114"/>
            </a:gdLst>
            <a:ahLst/>
            <a:cxnLst>
              <a:cxn ang="0">
                <a:pos x="connsiteX0" y="connsiteY0"/>
              </a:cxn>
              <a:cxn ang="0">
                <a:pos x="connsiteX1" y="connsiteY1"/>
              </a:cxn>
              <a:cxn ang="0">
                <a:pos x="connsiteX2" y="connsiteY2"/>
              </a:cxn>
              <a:cxn ang="0">
                <a:pos x="connsiteX3" y="connsiteY3"/>
              </a:cxn>
            </a:cxnLst>
            <a:rect l="l" t="t" r="r" b="b"/>
            <a:pathLst>
              <a:path w="11171925" h="2148114">
                <a:moveTo>
                  <a:pt x="10076920" y="0"/>
                </a:moveTo>
                <a:lnTo>
                  <a:pt x="11171925" y="2148114"/>
                </a:lnTo>
                <a:lnTo>
                  <a:pt x="0" y="2148114"/>
                </a:lnTo>
                <a:lnTo>
                  <a:pt x="0" y="10538"/>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noProof="0" dirty="0">
              <a:latin typeface="Arial" panose="020B0604020202020204" pitchFamily="34" charset="0"/>
              <a:cs typeface="Arial" panose="020B0604020202020204" pitchFamily="34" charset="0"/>
            </a:endParaRPr>
          </a:p>
        </p:txBody>
      </p:sp>
      <p:grpSp>
        <p:nvGrpSpPr>
          <p:cNvPr id="1149" name="Group 1148">
            <a:extLst>
              <a:ext uri="{FF2B5EF4-FFF2-40B4-BE49-F238E27FC236}">
                <a16:creationId xmlns:a16="http://schemas.microsoft.com/office/drawing/2014/main" id="{C474C63A-B0C2-4F9B-8C95-EC3113366850}"/>
              </a:ext>
            </a:extLst>
          </p:cNvPr>
          <p:cNvGrpSpPr>
            <a:grpSpLocks noChangeAspect="1"/>
          </p:cNvGrpSpPr>
          <p:nvPr userDrawn="1"/>
        </p:nvGrpSpPr>
        <p:grpSpPr>
          <a:xfrm>
            <a:off x="6549133" y="3295202"/>
            <a:ext cx="1093964" cy="432589"/>
            <a:chOff x="5679281" y="3264693"/>
            <a:chExt cx="828675" cy="327685"/>
          </a:xfrm>
        </p:grpSpPr>
        <p:sp>
          <p:nvSpPr>
            <p:cNvPr id="1703" name="Freeform: Shape 1702">
              <a:extLst>
                <a:ext uri="{FF2B5EF4-FFF2-40B4-BE49-F238E27FC236}">
                  <a16:creationId xmlns:a16="http://schemas.microsoft.com/office/drawing/2014/main" id="{EA765867-5252-4211-B6F2-B74D17CC981D}"/>
                </a:ext>
              </a:extLst>
            </p:cNvPr>
            <p:cNvSpPr/>
            <p:nvPr/>
          </p:nvSpPr>
          <p:spPr>
            <a:xfrm>
              <a:off x="5679281" y="3264693"/>
              <a:ext cx="828675" cy="323850"/>
            </a:xfrm>
            <a:custGeom>
              <a:avLst/>
              <a:gdLst>
                <a:gd name="connsiteX0" fmla="*/ 161449 w 828675"/>
                <a:gd name="connsiteY0" fmla="*/ 260223 h 323850"/>
                <a:gd name="connsiteX1" fmla="*/ 161258 w 828675"/>
                <a:gd name="connsiteY1" fmla="*/ 260223 h 323850"/>
                <a:gd name="connsiteX2" fmla="*/ 160496 w 828675"/>
                <a:gd name="connsiteY2" fmla="*/ 260128 h 323850"/>
                <a:gd name="connsiteX3" fmla="*/ 79820 w 828675"/>
                <a:gd name="connsiteY3" fmla="*/ 260128 h 323850"/>
                <a:gd name="connsiteX4" fmla="*/ 79820 w 828675"/>
                <a:gd name="connsiteY4" fmla="*/ 196310 h 323850"/>
                <a:gd name="connsiteX5" fmla="*/ 160115 w 828675"/>
                <a:gd name="connsiteY5" fmla="*/ 196310 h 323850"/>
                <a:gd name="connsiteX6" fmla="*/ 161925 w 828675"/>
                <a:gd name="connsiteY6" fmla="*/ 196310 h 323850"/>
                <a:gd name="connsiteX7" fmla="*/ 195072 w 828675"/>
                <a:gd name="connsiteY7" fmla="*/ 228219 h 323850"/>
                <a:gd name="connsiteX8" fmla="*/ 161449 w 828675"/>
                <a:gd name="connsiteY8" fmla="*/ 260223 h 323850"/>
                <a:gd name="connsiteX9" fmla="*/ 80105 w 828675"/>
                <a:gd name="connsiteY9" fmla="*/ 68675 h 323850"/>
                <a:gd name="connsiteX10" fmla="*/ 146876 w 828675"/>
                <a:gd name="connsiteY10" fmla="*/ 68675 h 323850"/>
                <a:gd name="connsiteX11" fmla="*/ 148590 w 828675"/>
                <a:gd name="connsiteY11" fmla="*/ 68675 h 323850"/>
                <a:gd name="connsiteX12" fmla="*/ 176117 w 828675"/>
                <a:gd name="connsiteY12" fmla="*/ 95250 h 323850"/>
                <a:gd name="connsiteX13" fmla="*/ 167926 w 828675"/>
                <a:gd name="connsiteY13" fmla="*/ 114109 h 323850"/>
                <a:gd name="connsiteX14" fmla="*/ 148114 w 828675"/>
                <a:gd name="connsiteY14" fmla="*/ 121920 h 323850"/>
                <a:gd name="connsiteX15" fmla="*/ 147447 w 828675"/>
                <a:gd name="connsiteY15" fmla="*/ 121920 h 323850"/>
                <a:gd name="connsiteX16" fmla="*/ 80105 w 828675"/>
                <a:gd name="connsiteY16" fmla="*/ 121920 h 323850"/>
                <a:gd name="connsiteX17" fmla="*/ 80105 w 828675"/>
                <a:gd name="connsiteY17" fmla="*/ 68675 h 323850"/>
                <a:gd name="connsiteX18" fmla="*/ 339471 w 828675"/>
                <a:gd name="connsiteY18" fmla="*/ 196310 h 323850"/>
                <a:gd name="connsiteX19" fmla="*/ 419767 w 828675"/>
                <a:gd name="connsiteY19" fmla="*/ 196310 h 323850"/>
                <a:gd name="connsiteX20" fmla="*/ 421576 w 828675"/>
                <a:gd name="connsiteY20" fmla="*/ 196310 h 323850"/>
                <a:gd name="connsiteX21" fmla="*/ 454628 w 828675"/>
                <a:gd name="connsiteY21" fmla="*/ 228219 h 323850"/>
                <a:gd name="connsiteX22" fmla="*/ 444818 w 828675"/>
                <a:gd name="connsiteY22" fmla="*/ 250793 h 323850"/>
                <a:gd name="connsiteX23" fmla="*/ 421005 w 828675"/>
                <a:gd name="connsiteY23" fmla="*/ 260128 h 323850"/>
                <a:gd name="connsiteX24" fmla="*/ 420815 w 828675"/>
                <a:gd name="connsiteY24" fmla="*/ 260128 h 323850"/>
                <a:gd name="connsiteX25" fmla="*/ 420148 w 828675"/>
                <a:gd name="connsiteY25" fmla="*/ 260033 h 323850"/>
                <a:gd name="connsiteX26" fmla="*/ 339376 w 828675"/>
                <a:gd name="connsiteY26" fmla="*/ 260033 h 323850"/>
                <a:gd name="connsiteX27" fmla="*/ 339376 w 828675"/>
                <a:gd name="connsiteY27" fmla="*/ 196310 h 323850"/>
                <a:gd name="connsiteX28" fmla="*/ 339757 w 828675"/>
                <a:gd name="connsiteY28" fmla="*/ 68675 h 323850"/>
                <a:gd name="connsiteX29" fmla="*/ 406527 w 828675"/>
                <a:gd name="connsiteY29" fmla="*/ 68675 h 323850"/>
                <a:gd name="connsiteX30" fmla="*/ 408242 w 828675"/>
                <a:gd name="connsiteY30" fmla="*/ 68675 h 323850"/>
                <a:gd name="connsiteX31" fmla="*/ 435864 w 828675"/>
                <a:gd name="connsiteY31" fmla="*/ 95250 h 323850"/>
                <a:gd name="connsiteX32" fmla="*/ 427673 w 828675"/>
                <a:gd name="connsiteY32" fmla="*/ 114109 h 323850"/>
                <a:gd name="connsiteX33" fmla="*/ 407861 w 828675"/>
                <a:gd name="connsiteY33" fmla="*/ 121920 h 323850"/>
                <a:gd name="connsiteX34" fmla="*/ 407194 w 828675"/>
                <a:gd name="connsiteY34" fmla="*/ 121920 h 323850"/>
                <a:gd name="connsiteX35" fmla="*/ 339852 w 828675"/>
                <a:gd name="connsiteY35" fmla="*/ 121920 h 323850"/>
                <a:gd name="connsiteX36" fmla="*/ 339852 w 828675"/>
                <a:gd name="connsiteY36" fmla="*/ 68675 h 323850"/>
                <a:gd name="connsiteX37" fmla="*/ 641413 w 828675"/>
                <a:gd name="connsiteY37" fmla="*/ 104299 h 323850"/>
                <a:gd name="connsiteX38" fmla="*/ 682371 w 828675"/>
                <a:gd name="connsiteY38" fmla="*/ 183737 h 323850"/>
                <a:gd name="connsiteX39" fmla="*/ 600837 w 828675"/>
                <a:gd name="connsiteY39" fmla="*/ 183737 h 323850"/>
                <a:gd name="connsiteX40" fmla="*/ 641413 w 828675"/>
                <a:gd name="connsiteY40" fmla="*/ 104299 h 323850"/>
                <a:gd name="connsiteX41" fmla="*/ 266510 w 828675"/>
                <a:gd name="connsiteY41" fmla="*/ 322136 h 323850"/>
                <a:gd name="connsiteX42" fmla="*/ 266224 w 828675"/>
                <a:gd name="connsiteY42" fmla="*/ 322136 h 323850"/>
                <a:gd name="connsiteX43" fmla="*/ 562261 w 828675"/>
                <a:gd name="connsiteY43" fmla="*/ 259080 h 323850"/>
                <a:gd name="connsiteX44" fmla="*/ 575215 w 828675"/>
                <a:gd name="connsiteY44" fmla="*/ 234410 h 323850"/>
                <a:gd name="connsiteX45" fmla="*/ 707612 w 828675"/>
                <a:gd name="connsiteY45" fmla="*/ 234410 h 323850"/>
                <a:gd name="connsiteX46" fmla="*/ 733997 w 828675"/>
                <a:gd name="connsiteY46" fmla="*/ 283559 h 323850"/>
                <a:gd name="connsiteX47" fmla="*/ 743617 w 828675"/>
                <a:gd name="connsiteY47" fmla="*/ 286798 h 323850"/>
                <a:gd name="connsiteX48" fmla="*/ 743712 w 828675"/>
                <a:gd name="connsiteY48" fmla="*/ 286893 h 323850"/>
                <a:gd name="connsiteX49" fmla="*/ 821055 w 828675"/>
                <a:gd name="connsiteY49" fmla="*/ 321945 h 323850"/>
                <a:gd name="connsiteX50" fmla="*/ 821627 w 828675"/>
                <a:gd name="connsiteY50" fmla="*/ 322136 h 323850"/>
                <a:gd name="connsiteX51" fmla="*/ 659702 w 828675"/>
                <a:gd name="connsiteY51" fmla="*/ 7144 h 323850"/>
                <a:gd name="connsiteX52" fmla="*/ 621983 w 828675"/>
                <a:gd name="connsiteY52" fmla="*/ 7144 h 323850"/>
                <a:gd name="connsiteX53" fmla="*/ 621887 w 828675"/>
                <a:gd name="connsiteY53" fmla="*/ 7430 h 323850"/>
                <a:gd name="connsiteX54" fmla="*/ 522827 w 828675"/>
                <a:gd name="connsiteY54" fmla="*/ 199168 h 323850"/>
                <a:gd name="connsiteX55" fmla="*/ 471583 w 828675"/>
                <a:gd name="connsiteY55" fmla="*/ 155162 h 323850"/>
                <a:gd name="connsiteX56" fmla="*/ 509683 w 828675"/>
                <a:gd name="connsiteY56" fmla="*/ 92488 h 323850"/>
                <a:gd name="connsiteX57" fmla="*/ 414528 w 828675"/>
                <a:gd name="connsiteY57" fmla="*/ 7239 h 323850"/>
                <a:gd name="connsiteX58" fmla="*/ 266224 w 828675"/>
                <a:gd name="connsiteY58" fmla="*/ 7239 h 323850"/>
                <a:gd name="connsiteX59" fmla="*/ 266224 w 828675"/>
                <a:gd name="connsiteY59" fmla="*/ 205550 h 323850"/>
                <a:gd name="connsiteX60" fmla="*/ 212503 w 828675"/>
                <a:gd name="connsiteY60" fmla="*/ 155162 h 323850"/>
                <a:gd name="connsiteX61" fmla="*/ 250603 w 828675"/>
                <a:gd name="connsiteY61" fmla="*/ 92488 h 323850"/>
                <a:gd name="connsiteX62" fmla="*/ 155543 w 828675"/>
                <a:gd name="connsiteY62" fmla="*/ 7239 h 323850"/>
                <a:gd name="connsiteX63" fmla="*/ 7144 w 828675"/>
                <a:gd name="connsiteY63" fmla="*/ 7239 h 323850"/>
                <a:gd name="connsiteX64" fmla="*/ 7144 w 828675"/>
                <a:gd name="connsiteY64" fmla="*/ 322326 h 323850"/>
                <a:gd name="connsiteX65" fmla="*/ 166402 w 828675"/>
                <a:gd name="connsiteY65" fmla="*/ 322326 h 323850"/>
                <a:gd name="connsiteX66" fmla="*/ 266129 w 828675"/>
                <a:gd name="connsiteY66" fmla="*/ 258985 h 323850"/>
                <a:gd name="connsiteX67" fmla="*/ 266129 w 828675"/>
                <a:gd name="connsiteY67" fmla="*/ 322326 h 323850"/>
                <a:gd name="connsiteX68" fmla="*/ 266510 w 828675"/>
                <a:gd name="connsiteY68" fmla="*/ 32213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28675" h="323850">
                  <a:moveTo>
                    <a:pt x="161449" y="260223"/>
                  </a:moveTo>
                  <a:lnTo>
                    <a:pt x="161258" y="260223"/>
                  </a:lnTo>
                  <a:cubicBezTo>
                    <a:pt x="160782" y="260128"/>
                    <a:pt x="160496" y="260128"/>
                    <a:pt x="160496" y="260128"/>
                  </a:cubicBezTo>
                  <a:lnTo>
                    <a:pt x="79820" y="260128"/>
                  </a:lnTo>
                  <a:lnTo>
                    <a:pt x="79820" y="196310"/>
                  </a:lnTo>
                  <a:lnTo>
                    <a:pt x="160115" y="196310"/>
                  </a:lnTo>
                  <a:cubicBezTo>
                    <a:pt x="161163" y="196310"/>
                    <a:pt x="161925" y="196310"/>
                    <a:pt x="161925" y="196310"/>
                  </a:cubicBezTo>
                  <a:cubicBezTo>
                    <a:pt x="180213" y="196596"/>
                    <a:pt x="195072" y="210884"/>
                    <a:pt x="195072" y="228219"/>
                  </a:cubicBezTo>
                  <a:cubicBezTo>
                    <a:pt x="195072" y="245840"/>
                    <a:pt x="179927" y="260128"/>
                    <a:pt x="161449" y="260223"/>
                  </a:cubicBezTo>
                  <a:moveTo>
                    <a:pt x="80105" y="68675"/>
                  </a:moveTo>
                  <a:lnTo>
                    <a:pt x="146876" y="68675"/>
                  </a:lnTo>
                  <a:cubicBezTo>
                    <a:pt x="147828" y="68675"/>
                    <a:pt x="148590" y="68675"/>
                    <a:pt x="148590" y="68675"/>
                  </a:cubicBezTo>
                  <a:cubicBezTo>
                    <a:pt x="163830" y="68961"/>
                    <a:pt x="176117" y="80867"/>
                    <a:pt x="176117" y="95250"/>
                  </a:cubicBezTo>
                  <a:cubicBezTo>
                    <a:pt x="176117" y="102394"/>
                    <a:pt x="173165" y="109061"/>
                    <a:pt x="167926" y="114109"/>
                  </a:cubicBezTo>
                  <a:cubicBezTo>
                    <a:pt x="162592" y="119158"/>
                    <a:pt x="155543" y="121920"/>
                    <a:pt x="148114" y="121920"/>
                  </a:cubicBezTo>
                  <a:cubicBezTo>
                    <a:pt x="148019" y="121920"/>
                    <a:pt x="147733" y="121920"/>
                    <a:pt x="147447" y="121920"/>
                  </a:cubicBezTo>
                  <a:cubicBezTo>
                    <a:pt x="147257" y="121920"/>
                    <a:pt x="99536" y="121920"/>
                    <a:pt x="80105" y="121920"/>
                  </a:cubicBezTo>
                  <a:lnTo>
                    <a:pt x="80105" y="68675"/>
                  </a:lnTo>
                  <a:close/>
                  <a:moveTo>
                    <a:pt x="339471" y="196310"/>
                  </a:moveTo>
                  <a:lnTo>
                    <a:pt x="419767" y="196310"/>
                  </a:lnTo>
                  <a:cubicBezTo>
                    <a:pt x="420815" y="196310"/>
                    <a:pt x="421576" y="196310"/>
                    <a:pt x="421576" y="196310"/>
                  </a:cubicBezTo>
                  <a:cubicBezTo>
                    <a:pt x="439865" y="196596"/>
                    <a:pt x="454628" y="210884"/>
                    <a:pt x="454628" y="228219"/>
                  </a:cubicBezTo>
                  <a:cubicBezTo>
                    <a:pt x="454628" y="236792"/>
                    <a:pt x="451104" y="244793"/>
                    <a:pt x="444818" y="250793"/>
                  </a:cubicBezTo>
                  <a:cubicBezTo>
                    <a:pt x="438436" y="256794"/>
                    <a:pt x="430054" y="260128"/>
                    <a:pt x="421005" y="260128"/>
                  </a:cubicBezTo>
                  <a:lnTo>
                    <a:pt x="420815" y="260128"/>
                  </a:lnTo>
                  <a:cubicBezTo>
                    <a:pt x="420338" y="260033"/>
                    <a:pt x="420148" y="260033"/>
                    <a:pt x="420148" y="260033"/>
                  </a:cubicBezTo>
                  <a:lnTo>
                    <a:pt x="339376" y="260033"/>
                  </a:lnTo>
                  <a:lnTo>
                    <a:pt x="339376" y="196310"/>
                  </a:lnTo>
                  <a:close/>
                  <a:moveTo>
                    <a:pt x="339757" y="68675"/>
                  </a:moveTo>
                  <a:lnTo>
                    <a:pt x="406527" y="68675"/>
                  </a:lnTo>
                  <a:cubicBezTo>
                    <a:pt x="407480" y="68675"/>
                    <a:pt x="408242" y="68675"/>
                    <a:pt x="408242" y="68675"/>
                  </a:cubicBezTo>
                  <a:cubicBezTo>
                    <a:pt x="423482" y="68961"/>
                    <a:pt x="435864" y="80867"/>
                    <a:pt x="435864" y="95250"/>
                  </a:cubicBezTo>
                  <a:cubicBezTo>
                    <a:pt x="435864" y="102394"/>
                    <a:pt x="432911" y="109061"/>
                    <a:pt x="427673" y="114109"/>
                  </a:cubicBezTo>
                  <a:cubicBezTo>
                    <a:pt x="422339" y="119158"/>
                    <a:pt x="415290" y="121920"/>
                    <a:pt x="407861" y="121920"/>
                  </a:cubicBezTo>
                  <a:cubicBezTo>
                    <a:pt x="407765" y="121920"/>
                    <a:pt x="407480" y="121920"/>
                    <a:pt x="407194" y="121920"/>
                  </a:cubicBezTo>
                  <a:cubicBezTo>
                    <a:pt x="407003" y="121920"/>
                    <a:pt x="359188" y="121920"/>
                    <a:pt x="339852" y="121920"/>
                  </a:cubicBezTo>
                  <a:lnTo>
                    <a:pt x="339852" y="68675"/>
                  </a:lnTo>
                  <a:close/>
                  <a:moveTo>
                    <a:pt x="641413" y="104299"/>
                  </a:moveTo>
                  <a:lnTo>
                    <a:pt x="682371" y="183737"/>
                  </a:lnTo>
                  <a:lnTo>
                    <a:pt x="600837" y="183737"/>
                  </a:lnTo>
                  <a:lnTo>
                    <a:pt x="641413" y="104299"/>
                  </a:lnTo>
                  <a:close/>
                  <a:moveTo>
                    <a:pt x="266510" y="322136"/>
                  </a:moveTo>
                  <a:lnTo>
                    <a:pt x="266224" y="322136"/>
                  </a:lnTo>
                  <a:cubicBezTo>
                    <a:pt x="297656" y="302514"/>
                    <a:pt x="423196" y="260128"/>
                    <a:pt x="562261" y="259080"/>
                  </a:cubicBezTo>
                  <a:lnTo>
                    <a:pt x="575215" y="234410"/>
                  </a:lnTo>
                  <a:lnTo>
                    <a:pt x="707612" y="234410"/>
                  </a:lnTo>
                  <a:lnTo>
                    <a:pt x="733997" y="283559"/>
                  </a:lnTo>
                  <a:cubicBezTo>
                    <a:pt x="733997" y="283559"/>
                    <a:pt x="739045" y="285274"/>
                    <a:pt x="743617" y="286798"/>
                  </a:cubicBezTo>
                  <a:cubicBezTo>
                    <a:pt x="743617" y="286798"/>
                    <a:pt x="743617" y="286893"/>
                    <a:pt x="743712" y="286893"/>
                  </a:cubicBezTo>
                  <a:cubicBezTo>
                    <a:pt x="770858" y="296132"/>
                    <a:pt x="796385" y="306800"/>
                    <a:pt x="821055" y="321945"/>
                  </a:cubicBezTo>
                  <a:cubicBezTo>
                    <a:pt x="821246" y="322040"/>
                    <a:pt x="821436" y="322040"/>
                    <a:pt x="821627" y="322136"/>
                  </a:cubicBezTo>
                  <a:cubicBezTo>
                    <a:pt x="816769" y="313277"/>
                    <a:pt x="659702" y="7144"/>
                    <a:pt x="659702" y="7144"/>
                  </a:cubicBezTo>
                  <a:lnTo>
                    <a:pt x="621983" y="7144"/>
                  </a:lnTo>
                  <a:cubicBezTo>
                    <a:pt x="621983" y="7144"/>
                    <a:pt x="621887" y="7430"/>
                    <a:pt x="621887" y="7430"/>
                  </a:cubicBezTo>
                  <a:lnTo>
                    <a:pt x="522827" y="199168"/>
                  </a:lnTo>
                  <a:cubicBezTo>
                    <a:pt x="514350" y="179070"/>
                    <a:pt x="496919" y="164021"/>
                    <a:pt x="471583" y="155162"/>
                  </a:cubicBezTo>
                  <a:cubicBezTo>
                    <a:pt x="492443" y="143351"/>
                    <a:pt x="509683" y="121158"/>
                    <a:pt x="509683" y="92488"/>
                  </a:cubicBezTo>
                  <a:cubicBezTo>
                    <a:pt x="509683" y="42101"/>
                    <a:pt x="473774" y="7239"/>
                    <a:pt x="414528" y="7239"/>
                  </a:cubicBezTo>
                  <a:lnTo>
                    <a:pt x="266224" y="7239"/>
                  </a:lnTo>
                  <a:lnTo>
                    <a:pt x="266224" y="205550"/>
                  </a:lnTo>
                  <a:cubicBezTo>
                    <a:pt x="258890" y="182309"/>
                    <a:pt x="240506" y="164973"/>
                    <a:pt x="212503" y="155162"/>
                  </a:cubicBezTo>
                  <a:cubicBezTo>
                    <a:pt x="233363" y="143351"/>
                    <a:pt x="250603" y="121158"/>
                    <a:pt x="250603" y="92488"/>
                  </a:cubicBezTo>
                  <a:cubicBezTo>
                    <a:pt x="250603" y="42101"/>
                    <a:pt x="214694" y="7239"/>
                    <a:pt x="155543" y="7239"/>
                  </a:cubicBezTo>
                  <a:lnTo>
                    <a:pt x="7144" y="7239"/>
                  </a:lnTo>
                  <a:lnTo>
                    <a:pt x="7144" y="322326"/>
                  </a:lnTo>
                  <a:lnTo>
                    <a:pt x="166402" y="322326"/>
                  </a:lnTo>
                  <a:cubicBezTo>
                    <a:pt x="218408" y="322326"/>
                    <a:pt x="254984" y="301371"/>
                    <a:pt x="266129" y="258985"/>
                  </a:cubicBezTo>
                  <a:lnTo>
                    <a:pt x="266129" y="322326"/>
                  </a:lnTo>
                  <a:cubicBezTo>
                    <a:pt x="266319" y="322231"/>
                    <a:pt x="266414" y="322136"/>
                    <a:pt x="266510" y="322136"/>
                  </a:cubicBezTo>
                </a:path>
              </a:pathLst>
            </a:custGeom>
            <a:solidFill>
              <a:srgbClr val="FFFFFF"/>
            </a:solidFill>
            <a:ln w="9525"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2256" name="Freeform: Shape 2255">
              <a:extLst>
                <a:ext uri="{FF2B5EF4-FFF2-40B4-BE49-F238E27FC236}">
                  <a16:creationId xmlns:a16="http://schemas.microsoft.com/office/drawing/2014/main" id="{8F3FDDB7-AEF5-47DF-9345-2754CA24FBA5}"/>
                </a:ext>
              </a:extLst>
            </p:cNvPr>
            <p:cNvSpPr/>
            <p:nvPr/>
          </p:nvSpPr>
          <p:spPr>
            <a:xfrm>
              <a:off x="5958459" y="3525703"/>
              <a:ext cx="523875" cy="66675"/>
            </a:xfrm>
            <a:custGeom>
              <a:avLst/>
              <a:gdLst>
                <a:gd name="connsiteX0" fmla="*/ 7144 w 523875"/>
                <a:gd name="connsiteY0" fmla="*/ 61125 h 66675"/>
                <a:gd name="connsiteX1" fmla="*/ 525304 w 523875"/>
                <a:gd name="connsiteY1" fmla="*/ 61221 h 66675"/>
                <a:gd name="connsiteX2" fmla="*/ 429101 w 523875"/>
                <a:gd name="connsiteY2" fmla="*/ 61221 h 66675"/>
                <a:gd name="connsiteX3" fmla="*/ 7144 w 523875"/>
                <a:gd name="connsiteY3" fmla="*/ 61125 h 66675"/>
              </a:gdLst>
              <a:ahLst/>
              <a:cxnLst>
                <a:cxn ang="0">
                  <a:pos x="connsiteX0" y="connsiteY0"/>
                </a:cxn>
                <a:cxn ang="0">
                  <a:pos x="connsiteX1" y="connsiteY1"/>
                </a:cxn>
                <a:cxn ang="0">
                  <a:pos x="connsiteX2" y="connsiteY2"/>
                </a:cxn>
                <a:cxn ang="0">
                  <a:pos x="connsiteX3" y="connsiteY3"/>
                </a:cxn>
              </a:cxnLst>
              <a:rect l="l" t="t" r="r" b="b"/>
              <a:pathLst>
                <a:path w="523875" h="66675">
                  <a:moveTo>
                    <a:pt x="7144" y="61125"/>
                  </a:moveTo>
                  <a:cubicBezTo>
                    <a:pt x="104394" y="17406"/>
                    <a:pt x="348329" y="-34601"/>
                    <a:pt x="525304" y="61221"/>
                  </a:cubicBezTo>
                  <a:lnTo>
                    <a:pt x="429101" y="61221"/>
                  </a:lnTo>
                  <a:cubicBezTo>
                    <a:pt x="429101" y="61221"/>
                    <a:pt x="259652" y="-10598"/>
                    <a:pt x="7144" y="61125"/>
                  </a:cubicBezTo>
                </a:path>
              </a:pathLst>
            </a:custGeom>
            <a:solidFill>
              <a:srgbClr val="FFFFFF"/>
            </a:solidFill>
            <a:ln w="9525"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grpSp>
      <p:sp>
        <p:nvSpPr>
          <p:cNvPr id="2274" name="Freeform: Shape 2273">
            <a:extLst>
              <a:ext uri="{FF2B5EF4-FFF2-40B4-BE49-F238E27FC236}">
                <a16:creationId xmlns:a16="http://schemas.microsoft.com/office/drawing/2014/main" id="{FC72260D-16AA-43A4-9A23-334F53C05BAF}"/>
              </a:ext>
            </a:extLst>
          </p:cNvPr>
          <p:cNvSpPr/>
          <p:nvPr userDrawn="1"/>
        </p:nvSpPr>
        <p:spPr>
          <a:xfrm>
            <a:off x="1698691" y="4584573"/>
            <a:ext cx="171773" cy="302438"/>
          </a:xfrm>
          <a:custGeom>
            <a:avLst/>
            <a:gdLst>
              <a:gd name="connsiteX0" fmla="*/ 0 w 229030"/>
              <a:gd name="connsiteY0" fmla="*/ 0 h 403250"/>
              <a:gd name="connsiteX1" fmla="*/ 30956 w 229030"/>
              <a:gd name="connsiteY1" fmla="*/ 0 h 403250"/>
              <a:gd name="connsiteX2" fmla="*/ 229030 w 229030"/>
              <a:gd name="connsiteY2" fmla="*/ 403250 h 403250"/>
              <a:gd name="connsiteX3" fmla="*/ 198074 w 229030"/>
              <a:gd name="connsiteY3" fmla="*/ 403250 h 403250"/>
            </a:gdLst>
            <a:ahLst/>
            <a:cxnLst>
              <a:cxn ang="0">
                <a:pos x="connsiteX0" y="connsiteY0"/>
              </a:cxn>
              <a:cxn ang="0">
                <a:pos x="connsiteX1" y="connsiteY1"/>
              </a:cxn>
              <a:cxn ang="0">
                <a:pos x="connsiteX2" y="connsiteY2"/>
              </a:cxn>
              <a:cxn ang="0">
                <a:pos x="connsiteX3" y="connsiteY3"/>
              </a:cxn>
            </a:cxnLst>
            <a:rect l="l" t="t" r="r" b="b"/>
            <a:pathLst>
              <a:path w="229030" h="403250">
                <a:moveTo>
                  <a:pt x="0" y="0"/>
                </a:moveTo>
                <a:lnTo>
                  <a:pt x="30956" y="0"/>
                </a:lnTo>
                <a:lnTo>
                  <a:pt x="229030" y="403250"/>
                </a:lnTo>
                <a:lnTo>
                  <a:pt x="198074" y="4032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noProof="0" dirty="0">
              <a:latin typeface="Arial" panose="020B0604020202020204" pitchFamily="34" charset="0"/>
              <a:cs typeface="Arial" panose="020B0604020202020204" pitchFamily="34" charset="0"/>
            </a:endParaRPr>
          </a:p>
        </p:txBody>
      </p:sp>
      <p:sp>
        <p:nvSpPr>
          <p:cNvPr id="2276" name="Title 1">
            <a:extLst>
              <a:ext uri="{FF2B5EF4-FFF2-40B4-BE49-F238E27FC236}">
                <a16:creationId xmlns:a16="http://schemas.microsoft.com/office/drawing/2014/main" id="{1EE17F48-6E62-45C8-9AB7-B12DD3E9400C}"/>
              </a:ext>
            </a:extLst>
          </p:cNvPr>
          <p:cNvSpPr>
            <a:spLocks noGrp="1"/>
          </p:cNvSpPr>
          <p:nvPr>
            <p:ph type="ctrTitle" hasCustomPrompt="1"/>
          </p:nvPr>
        </p:nvSpPr>
        <p:spPr>
          <a:xfrm>
            <a:off x="228600" y="3388545"/>
            <a:ext cx="6167767" cy="1061183"/>
          </a:xfrm>
          <a:prstGeom prst="rect">
            <a:avLst/>
          </a:prstGeom>
        </p:spPr>
        <p:txBody>
          <a:bodyPr lIns="0" tIns="0" rIns="0" bIns="0" anchor="ctr" anchorCtr="0">
            <a:noAutofit/>
          </a:bodyPr>
          <a:lstStyle>
            <a:lvl1pPr algn="l">
              <a:lnSpc>
                <a:spcPct val="100000"/>
              </a:lnSpc>
              <a:defRPr sz="3300" b="0" cap="all" baseline="0">
                <a:solidFill>
                  <a:schemeClr val="bg1"/>
                </a:solidFill>
                <a:latin typeface="Arial" panose="020B0604020202020204" pitchFamily="34" charset="0"/>
                <a:cs typeface="Arial" panose="020B0604020202020204" pitchFamily="34" charset="0"/>
              </a:defRPr>
            </a:lvl1pPr>
          </a:lstStyle>
          <a:p>
            <a:r>
              <a:rPr lang="en-CA" noProof="0" dirty="0"/>
              <a:t>Cover Slide</a:t>
            </a:r>
          </a:p>
        </p:txBody>
      </p:sp>
      <p:sp>
        <p:nvSpPr>
          <p:cNvPr id="2277" name="Freeform: Shape 2276">
            <a:extLst>
              <a:ext uri="{FF2B5EF4-FFF2-40B4-BE49-F238E27FC236}">
                <a16:creationId xmlns:a16="http://schemas.microsoft.com/office/drawing/2014/main" id="{A85680B8-854C-484C-838C-0AFBC52BE8A1}"/>
              </a:ext>
            </a:extLst>
          </p:cNvPr>
          <p:cNvSpPr/>
          <p:nvPr userDrawn="1"/>
        </p:nvSpPr>
        <p:spPr>
          <a:xfrm>
            <a:off x="1632613" y="4584573"/>
            <a:ext cx="171773" cy="302438"/>
          </a:xfrm>
          <a:custGeom>
            <a:avLst/>
            <a:gdLst>
              <a:gd name="connsiteX0" fmla="*/ 0 w 229030"/>
              <a:gd name="connsiteY0" fmla="*/ 0 h 403250"/>
              <a:gd name="connsiteX1" fmla="*/ 30956 w 229030"/>
              <a:gd name="connsiteY1" fmla="*/ 0 h 403250"/>
              <a:gd name="connsiteX2" fmla="*/ 229030 w 229030"/>
              <a:gd name="connsiteY2" fmla="*/ 403250 h 403250"/>
              <a:gd name="connsiteX3" fmla="*/ 198074 w 229030"/>
              <a:gd name="connsiteY3" fmla="*/ 403250 h 403250"/>
            </a:gdLst>
            <a:ahLst/>
            <a:cxnLst>
              <a:cxn ang="0">
                <a:pos x="connsiteX0" y="connsiteY0"/>
              </a:cxn>
              <a:cxn ang="0">
                <a:pos x="connsiteX1" y="connsiteY1"/>
              </a:cxn>
              <a:cxn ang="0">
                <a:pos x="connsiteX2" y="connsiteY2"/>
              </a:cxn>
              <a:cxn ang="0">
                <a:pos x="connsiteX3" y="connsiteY3"/>
              </a:cxn>
            </a:cxnLst>
            <a:rect l="l" t="t" r="r" b="b"/>
            <a:pathLst>
              <a:path w="229030" h="403250">
                <a:moveTo>
                  <a:pt x="0" y="0"/>
                </a:moveTo>
                <a:lnTo>
                  <a:pt x="30956" y="0"/>
                </a:lnTo>
                <a:lnTo>
                  <a:pt x="229030" y="403250"/>
                </a:lnTo>
                <a:lnTo>
                  <a:pt x="198074" y="4032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noProof="0" dirty="0">
              <a:latin typeface="Arial" panose="020B0604020202020204" pitchFamily="34" charset="0"/>
              <a:cs typeface="Arial" panose="020B0604020202020204" pitchFamily="34" charset="0"/>
            </a:endParaRPr>
          </a:p>
        </p:txBody>
      </p:sp>
      <p:sp>
        <p:nvSpPr>
          <p:cNvPr id="2275" name="Freeform: Shape 2274">
            <a:extLst>
              <a:ext uri="{FF2B5EF4-FFF2-40B4-BE49-F238E27FC236}">
                <a16:creationId xmlns:a16="http://schemas.microsoft.com/office/drawing/2014/main" id="{6CEE4A2D-3611-48EE-9262-FAEE8346B203}"/>
              </a:ext>
            </a:extLst>
          </p:cNvPr>
          <p:cNvSpPr/>
          <p:nvPr userDrawn="1"/>
        </p:nvSpPr>
        <p:spPr>
          <a:xfrm>
            <a:off x="1721909" y="4584573"/>
            <a:ext cx="7422091" cy="302438"/>
          </a:xfrm>
          <a:custGeom>
            <a:avLst/>
            <a:gdLst>
              <a:gd name="connsiteX0" fmla="*/ 0 w 9896121"/>
              <a:gd name="connsiteY0" fmla="*/ 0 h 403250"/>
              <a:gd name="connsiteX1" fmla="*/ 391885 w 9896121"/>
              <a:gd name="connsiteY1" fmla="*/ 0 h 403250"/>
              <a:gd name="connsiteX2" fmla="*/ 9775699 w 9896121"/>
              <a:gd name="connsiteY2" fmla="*/ 0 h 403250"/>
              <a:gd name="connsiteX3" fmla="*/ 9896121 w 9896121"/>
              <a:gd name="connsiteY3" fmla="*/ 0 h 403250"/>
              <a:gd name="connsiteX4" fmla="*/ 9896121 w 9896121"/>
              <a:gd name="connsiteY4" fmla="*/ 403250 h 403250"/>
              <a:gd name="connsiteX5" fmla="*/ 9775699 w 9896121"/>
              <a:gd name="connsiteY5" fmla="*/ 403250 h 403250"/>
              <a:gd name="connsiteX6" fmla="*/ 589959 w 9896121"/>
              <a:gd name="connsiteY6" fmla="*/ 403250 h 403250"/>
              <a:gd name="connsiteX7" fmla="*/ 198074 w 9896121"/>
              <a:gd name="connsiteY7" fmla="*/ 403250 h 4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6121" h="403250">
                <a:moveTo>
                  <a:pt x="0" y="0"/>
                </a:moveTo>
                <a:lnTo>
                  <a:pt x="391885" y="0"/>
                </a:lnTo>
                <a:lnTo>
                  <a:pt x="9775699" y="0"/>
                </a:lnTo>
                <a:lnTo>
                  <a:pt x="9896121" y="0"/>
                </a:lnTo>
                <a:lnTo>
                  <a:pt x="9896121" y="403250"/>
                </a:lnTo>
                <a:lnTo>
                  <a:pt x="9775699" y="403250"/>
                </a:lnTo>
                <a:lnTo>
                  <a:pt x="589959" y="403250"/>
                </a:lnTo>
                <a:lnTo>
                  <a:pt x="198074" y="403250"/>
                </a:lnTo>
                <a:close/>
              </a:path>
            </a:pathLst>
          </a:custGeom>
          <a:solidFill>
            <a:srgbClr val="00739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noProof="0" dirty="0">
              <a:latin typeface="Arial" panose="020B0604020202020204" pitchFamily="34" charset="0"/>
              <a:cs typeface="Arial" panose="020B0604020202020204" pitchFamily="34" charset="0"/>
            </a:endParaRPr>
          </a:p>
        </p:txBody>
      </p:sp>
      <p:sp>
        <p:nvSpPr>
          <p:cNvPr id="1140" name="Rectangle 13">
            <a:extLst>
              <a:ext uri="{FF2B5EF4-FFF2-40B4-BE49-F238E27FC236}">
                <a16:creationId xmlns:a16="http://schemas.microsoft.com/office/drawing/2014/main" id="{F8A9F790-9BF8-4684-BE2A-616217A980CD}"/>
              </a:ext>
            </a:extLst>
          </p:cNvPr>
          <p:cNvSpPr/>
          <p:nvPr userDrawn="1"/>
        </p:nvSpPr>
        <p:spPr>
          <a:xfrm>
            <a:off x="1812226" y="4584573"/>
            <a:ext cx="7331774" cy="302438"/>
          </a:xfrm>
          <a:custGeom>
            <a:avLst/>
            <a:gdLst>
              <a:gd name="connsiteX0" fmla="*/ 0 w 8820472"/>
              <a:gd name="connsiteY0" fmla="*/ 0 h 612000"/>
              <a:gd name="connsiteX1" fmla="*/ 8820472 w 8820472"/>
              <a:gd name="connsiteY1" fmla="*/ 0 h 612000"/>
              <a:gd name="connsiteX2" fmla="*/ 8820472 w 8820472"/>
              <a:gd name="connsiteY2" fmla="*/ 612000 h 612000"/>
              <a:gd name="connsiteX3" fmla="*/ 0 w 8820472"/>
              <a:gd name="connsiteY3" fmla="*/ 612000 h 612000"/>
              <a:gd name="connsiteX4" fmla="*/ 0 w 8820472"/>
              <a:gd name="connsiteY4" fmla="*/ 0 h 612000"/>
              <a:gd name="connsiteX0" fmla="*/ 0 w 8820472"/>
              <a:gd name="connsiteY0" fmla="*/ 0 h 612000"/>
              <a:gd name="connsiteX1" fmla="*/ 8820472 w 8820472"/>
              <a:gd name="connsiteY1" fmla="*/ 0 h 612000"/>
              <a:gd name="connsiteX2" fmla="*/ 8820472 w 8820472"/>
              <a:gd name="connsiteY2" fmla="*/ 612000 h 612000"/>
              <a:gd name="connsiteX3" fmla="*/ 327660 w 8820472"/>
              <a:gd name="connsiteY3" fmla="*/ 604380 h 612000"/>
              <a:gd name="connsiteX4" fmla="*/ 0 w 8820472"/>
              <a:gd name="connsiteY4" fmla="*/ 0 h 612000"/>
              <a:gd name="connsiteX0" fmla="*/ 0 w 8820472"/>
              <a:gd name="connsiteY0" fmla="*/ 0 h 612000"/>
              <a:gd name="connsiteX1" fmla="*/ 8820472 w 8820472"/>
              <a:gd name="connsiteY1" fmla="*/ 0 h 612000"/>
              <a:gd name="connsiteX2" fmla="*/ 8820472 w 8820472"/>
              <a:gd name="connsiteY2" fmla="*/ 612000 h 612000"/>
              <a:gd name="connsiteX3" fmla="*/ 342900 w 8820472"/>
              <a:gd name="connsiteY3" fmla="*/ 612000 h 612000"/>
              <a:gd name="connsiteX4" fmla="*/ 0 w 8820472"/>
              <a:gd name="connsiteY4" fmla="*/ 0 h 612000"/>
              <a:gd name="connsiteX0" fmla="*/ 0 w 8820472"/>
              <a:gd name="connsiteY0" fmla="*/ 0 h 612000"/>
              <a:gd name="connsiteX1" fmla="*/ 8820472 w 8820472"/>
              <a:gd name="connsiteY1" fmla="*/ 0 h 612000"/>
              <a:gd name="connsiteX2" fmla="*/ 8820472 w 8820472"/>
              <a:gd name="connsiteY2" fmla="*/ 612000 h 612000"/>
              <a:gd name="connsiteX3" fmla="*/ 327660 w 8820472"/>
              <a:gd name="connsiteY3" fmla="*/ 612000 h 612000"/>
              <a:gd name="connsiteX4" fmla="*/ 0 w 8820472"/>
              <a:gd name="connsiteY4" fmla="*/ 0 h 612000"/>
              <a:gd name="connsiteX0" fmla="*/ 0 w 8820472"/>
              <a:gd name="connsiteY0" fmla="*/ 0 h 612000"/>
              <a:gd name="connsiteX1" fmla="*/ 8820472 w 8820472"/>
              <a:gd name="connsiteY1" fmla="*/ 0 h 612000"/>
              <a:gd name="connsiteX2" fmla="*/ 8820472 w 8820472"/>
              <a:gd name="connsiteY2" fmla="*/ 612000 h 612000"/>
              <a:gd name="connsiteX3" fmla="*/ 312420 w 8820472"/>
              <a:gd name="connsiteY3" fmla="*/ 612000 h 612000"/>
              <a:gd name="connsiteX4" fmla="*/ 0 w 8820472"/>
              <a:gd name="connsiteY4" fmla="*/ 0 h 612000"/>
              <a:gd name="connsiteX0" fmla="*/ 0 w 8702201"/>
              <a:gd name="connsiteY0" fmla="*/ 0 h 612000"/>
              <a:gd name="connsiteX1" fmla="*/ 8702201 w 8702201"/>
              <a:gd name="connsiteY1" fmla="*/ 0 h 612000"/>
              <a:gd name="connsiteX2" fmla="*/ 8702201 w 8702201"/>
              <a:gd name="connsiteY2" fmla="*/ 612000 h 612000"/>
              <a:gd name="connsiteX3" fmla="*/ 194149 w 8702201"/>
              <a:gd name="connsiteY3" fmla="*/ 612000 h 612000"/>
              <a:gd name="connsiteX4" fmla="*/ 0 w 8702201"/>
              <a:gd name="connsiteY4" fmla="*/ 0 h 612000"/>
              <a:gd name="connsiteX0" fmla="*/ 0 w 8684006"/>
              <a:gd name="connsiteY0" fmla="*/ 0 h 612000"/>
              <a:gd name="connsiteX1" fmla="*/ 8684006 w 8684006"/>
              <a:gd name="connsiteY1" fmla="*/ 0 h 612000"/>
              <a:gd name="connsiteX2" fmla="*/ 8684006 w 8684006"/>
              <a:gd name="connsiteY2" fmla="*/ 612000 h 612000"/>
              <a:gd name="connsiteX3" fmla="*/ 175954 w 8684006"/>
              <a:gd name="connsiteY3" fmla="*/ 612000 h 612000"/>
              <a:gd name="connsiteX4" fmla="*/ 0 w 8684006"/>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4006" h="612000">
                <a:moveTo>
                  <a:pt x="0" y="0"/>
                </a:moveTo>
                <a:lnTo>
                  <a:pt x="8684006" y="0"/>
                </a:lnTo>
                <a:lnTo>
                  <a:pt x="8684006" y="612000"/>
                </a:lnTo>
                <a:lnTo>
                  <a:pt x="175954" y="612000"/>
                </a:lnTo>
                <a:lnTo>
                  <a:pt x="0" y="0"/>
                </a:lnTo>
                <a:close/>
              </a:path>
            </a:pathLst>
          </a:custGeom>
          <a:solidFill>
            <a:srgbClr val="00739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noProof="0" dirty="0">
              <a:latin typeface="Arial" panose="020B0604020202020204" pitchFamily="34" charset="0"/>
              <a:cs typeface="Arial" panose="020B0604020202020204" pitchFamily="34" charset="0"/>
            </a:endParaRPr>
          </a:p>
        </p:txBody>
      </p:sp>
      <p:sp>
        <p:nvSpPr>
          <p:cNvPr id="2260" name="Subtitle 2">
            <a:extLst>
              <a:ext uri="{FF2B5EF4-FFF2-40B4-BE49-F238E27FC236}">
                <a16:creationId xmlns:a16="http://schemas.microsoft.com/office/drawing/2014/main" id="{5B8591FD-D73E-4181-8EAA-59B222DB7F1E}"/>
              </a:ext>
            </a:extLst>
          </p:cNvPr>
          <p:cNvSpPr>
            <a:spLocks noGrp="1"/>
          </p:cNvSpPr>
          <p:nvPr>
            <p:ph type="subTitle" idx="1" hasCustomPrompt="1"/>
          </p:nvPr>
        </p:nvSpPr>
        <p:spPr>
          <a:xfrm>
            <a:off x="2235994" y="4626862"/>
            <a:ext cx="6679406" cy="217862"/>
          </a:xfrm>
          <a:prstGeom prst="rect">
            <a:avLst/>
          </a:prstGeom>
        </p:spPr>
        <p:txBody>
          <a:bodyPr lIns="0" tIns="0" rIns="0" bIns="0" anchor="ctr" anchorCtr="0">
            <a:noAutofit/>
          </a:bodyPr>
          <a:lstStyle>
            <a:lvl1pPr marL="0" indent="0" algn="l">
              <a:lnSpc>
                <a:spcPct val="100000"/>
              </a:lnSpc>
              <a:spcBef>
                <a:spcPts val="0"/>
              </a:spcBef>
              <a:buNone/>
              <a:defRPr sz="900">
                <a:solidFill>
                  <a:schemeClr val="bg1"/>
                </a:solidFill>
                <a:latin typeface="Arial" panose="020B0604020202020204" pitchFamily="34" charset="0"/>
                <a:cs typeface="Arial" panose="020B0604020202020204" pitchFamily="34" charset="0"/>
              </a:defRPr>
            </a:lvl1pPr>
            <a:lvl2pPr marL="257163" indent="0" algn="ctr">
              <a:buNone/>
              <a:defRPr sz="1100"/>
            </a:lvl2pPr>
            <a:lvl3pPr marL="514325" indent="0" algn="ctr">
              <a:buNone/>
              <a:defRPr sz="1000"/>
            </a:lvl3pPr>
            <a:lvl4pPr marL="771487" indent="0" algn="ctr">
              <a:buNone/>
              <a:defRPr sz="900"/>
            </a:lvl4pPr>
            <a:lvl5pPr marL="1028649" indent="0" algn="ctr">
              <a:buNone/>
              <a:defRPr sz="900"/>
            </a:lvl5pPr>
            <a:lvl6pPr marL="1285811" indent="0" algn="ctr">
              <a:buNone/>
              <a:defRPr sz="900"/>
            </a:lvl6pPr>
            <a:lvl7pPr marL="1542973" indent="0" algn="ctr">
              <a:buNone/>
              <a:defRPr sz="900"/>
            </a:lvl7pPr>
            <a:lvl8pPr marL="1800135" indent="0" algn="ctr">
              <a:buNone/>
              <a:defRPr sz="900"/>
            </a:lvl8pPr>
            <a:lvl9pPr marL="2057298" indent="0" algn="ctr">
              <a:buNone/>
              <a:defRPr sz="900"/>
            </a:lvl9pPr>
          </a:lstStyle>
          <a:p>
            <a:r>
              <a:rPr lang="en-CA" noProof="0" dirty="0"/>
              <a:t>Subtitle</a:t>
            </a:r>
          </a:p>
        </p:txBody>
      </p:sp>
      <p:cxnSp>
        <p:nvCxnSpPr>
          <p:cNvPr id="16" name="Straight Connector 15">
            <a:extLst>
              <a:ext uri="{FF2B5EF4-FFF2-40B4-BE49-F238E27FC236}">
                <a16:creationId xmlns:a16="http://schemas.microsoft.com/office/drawing/2014/main" id="{29144A24-3398-4B5A-BEF1-FFBD9B080790}"/>
              </a:ext>
            </a:extLst>
          </p:cNvPr>
          <p:cNvCxnSpPr/>
          <p:nvPr userDrawn="1"/>
        </p:nvCxnSpPr>
        <p:spPr>
          <a:xfrm>
            <a:off x="2174298" y="4661390"/>
            <a:ext cx="0" cy="14880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66" name="Freeform: Shape 2265">
            <a:extLst>
              <a:ext uri="{FF2B5EF4-FFF2-40B4-BE49-F238E27FC236}">
                <a16:creationId xmlns:a16="http://schemas.microsoft.com/office/drawing/2014/main" id="{012F413D-F91C-448F-9216-B45C7D2FB7A7}"/>
              </a:ext>
            </a:extLst>
          </p:cNvPr>
          <p:cNvSpPr/>
          <p:nvPr userDrawn="1"/>
        </p:nvSpPr>
        <p:spPr>
          <a:xfrm>
            <a:off x="1812226" y="4584573"/>
            <a:ext cx="246782" cy="302438"/>
          </a:xfrm>
          <a:custGeom>
            <a:avLst/>
            <a:gdLst>
              <a:gd name="connsiteX0" fmla="*/ 0 w 329042"/>
              <a:gd name="connsiteY0" fmla="*/ 0 h 403250"/>
              <a:gd name="connsiteX1" fmla="*/ 130968 w 329042"/>
              <a:gd name="connsiteY1" fmla="*/ 0 h 403250"/>
              <a:gd name="connsiteX2" fmla="*/ 329042 w 329042"/>
              <a:gd name="connsiteY2" fmla="*/ 403250 h 403250"/>
              <a:gd name="connsiteX3" fmla="*/ 198074 w 329042"/>
              <a:gd name="connsiteY3" fmla="*/ 403250 h 403250"/>
            </a:gdLst>
            <a:ahLst/>
            <a:cxnLst>
              <a:cxn ang="0">
                <a:pos x="connsiteX0" y="connsiteY0"/>
              </a:cxn>
              <a:cxn ang="0">
                <a:pos x="connsiteX1" y="connsiteY1"/>
              </a:cxn>
              <a:cxn ang="0">
                <a:pos x="connsiteX2" y="connsiteY2"/>
              </a:cxn>
              <a:cxn ang="0">
                <a:pos x="connsiteX3" y="connsiteY3"/>
              </a:cxn>
            </a:cxnLst>
            <a:rect l="l" t="t" r="r" b="b"/>
            <a:pathLst>
              <a:path w="329042" h="403250">
                <a:moveTo>
                  <a:pt x="0" y="0"/>
                </a:moveTo>
                <a:lnTo>
                  <a:pt x="130968" y="0"/>
                </a:lnTo>
                <a:lnTo>
                  <a:pt x="329042" y="403250"/>
                </a:lnTo>
                <a:lnTo>
                  <a:pt x="198074" y="403250"/>
                </a:lnTo>
                <a:close/>
              </a:path>
            </a:pathLst>
          </a:custGeom>
          <a:gradFill>
            <a:gsLst>
              <a:gs pos="0">
                <a:schemeClr val="accent1">
                  <a:lumMod val="50000"/>
                  <a:alpha val="5000"/>
                </a:schemeClr>
              </a:gs>
              <a:gs pos="100000">
                <a:schemeClr val="accent1">
                  <a:lumMod val="50000"/>
                  <a:alpha val="4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noProof="0" dirty="0">
              <a:latin typeface="Arial" panose="020B0604020202020204" pitchFamily="34" charset="0"/>
              <a:cs typeface="Arial" panose="020B0604020202020204" pitchFamily="34" charset="0"/>
            </a:endParaRPr>
          </a:p>
        </p:txBody>
      </p:sp>
      <p:sp>
        <p:nvSpPr>
          <p:cNvPr id="1131" name="Freeform: Shape 1130">
            <a:extLst>
              <a:ext uri="{FF2B5EF4-FFF2-40B4-BE49-F238E27FC236}">
                <a16:creationId xmlns:a16="http://schemas.microsoft.com/office/drawing/2014/main" id="{7C008ACB-D31B-4E0B-92A7-A7FE4826E66A}"/>
              </a:ext>
            </a:extLst>
          </p:cNvPr>
          <p:cNvSpPr/>
          <p:nvPr userDrawn="1"/>
        </p:nvSpPr>
        <p:spPr>
          <a:xfrm flipH="1">
            <a:off x="0" y="3043549"/>
            <a:ext cx="2750344" cy="229736"/>
          </a:xfrm>
          <a:custGeom>
            <a:avLst/>
            <a:gdLst>
              <a:gd name="connsiteX0" fmla="*/ 3667125 w 3667125"/>
              <a:gd name="connsiteY0" fmla="*/ 0 h 306314"/>
              <a:gd name="connsiteX1" fmla="*/ 3276602 w 3667125"/>
              <a:gd name="connsiteY1" fmla="*/ 0 h 306314"/>
              <a:gd name="connsiteX2" fmla="*/ 2306213 w 3667125"/>
              <a:gd name="connsiteY2" fmla="*/ 0 h 306314"/>
              <a:gd name="connsiteX3" fmla="*/ 2028825 w 3667125"/>
              <a:gd name="connsiteY3" fmla="*/ 0 h 306314"/>
              <a:gd name="connsiteX4" fmla="*/ 1638302 w 3667125"/>
              <a:gd name="connsiteY4" fmla="*/ 0 h 306314"/>
              <a:gd name="connsiteX5" fmla="*/ 1638300 w 3667125"/>
              <a:gd name="connsiteY5" fmla="*/ 0 h 306314"/>
              <a:gd name="connsiteX6" fmla="*/ 667913 w 3667125"/>
              <a:gd name="connsiteY6" fmla="*/ 0 h 306314"/>
              <a:gd name="connsiteX7" fmla="*/ 0 w 3667125"/>
              <a:gd name="connsiteY7" fmla="*/ 0 h 306314"/>
              <a:gd name="connsiteX8" fmla="*/ 150459 w 3667125"/>
              <a:gd name="connsiteY8" fmla="*/ 306314 h 306314"/>
              <a:gd name="connsiteX9" fmla="*/ 818372 w 3667125"/>
              <a:gd name="connsiteY9" fmla="*/ 306314 h 306314"/>
              <a:gd name="connsiteX10" fmla="*/ 1638300 w 3667125"/>
              <a:gd name="connsiteY10" fmla="*/ 306314 h 306314"/>
              <a:gd name="connsiteX11" fmla="*/ 1788761 w 3667125"/>
              <a:gd name="connsiteY11" fmla="*/ 306314 h 306314"/>
              <a:gd name="connsiteX12" fmla="*/ 2179284 w 3667125"/>
              <a:gd name="connsiteY12" fmla="*/ 306314 h 306314"/>
              <a:gd name="connsiteX13" fmla="*/ 2306213 w 3667125"/>
              <a:gd name="connsiteY13" fmla="*/ 306314 h 306314"/>
              <a:gd name="connsiteX14" fmla="*/ 3276602 w 3667125"/>
              <a:gd name="connsiteY14" fmla="*/ 306314 h 306314"/>
              <a:gd name="connsiteX15" fmla="*/ 3667125 w 3667125"/>
              <a:gd name="connsiteY15" fmla="*/ 306314 h 30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67125" h="306314">
                <a:moveTo>
                  <a:pt x="3667125" y="0"/>
                </a:moveTo>
                <a:lnTo>
                  <a:pt x="3276602" y="0"/>
                </a:lnTo>
                <a:lnTo>
                  <a:pt x="2306213" y="0"/>
                </a:lnTo>
                <a:lnTo>
                  <a:pt x="2028825" y="0"/>
                </a:lnTo>
                <a:lnTo>
                  <a:pt x="1638302" y="0"/>
                </a:lnTo>
                <a:lnTo>
                  <a:pt x="1638300" y="0"/>
                </a:lnTo>
                <a:lnTo>
                  <a:pt x="667913" y="0"/>
                </a:lnTo>
                <a:lnTo>
                  <a:pt x="0" y="0"/>
                </a:lnTo>
                <a:lnTo>
                  <a:pt x="150459" y="306314"/>
                </a:lnTo>
                <a:lnTo>
                  <a:pt x="818372" y="306314"/>
                </a:lnTo>
                <a:lnTo>
                  <a:pt x="1638300" y="306314"/>
                </a:lnTo>
                <a:lnTo>
                  <a:pt x="1788761" y="306314"/>
                </a:lnTo>
                <a:lnTo>
                  <a:pt x="2179284" y="306314"/>
                </a:lnTo>
                <a:lnTo>
                  <a:pt x="2306213" y="306314"/>
                </a:lnTo>
                <a:lnTo>
                  <a:pt x="3276602" y="306314"/>
                </a:lnTo>
                <a:lnTo>
                  <a:pt x="3667125" y="306314"/>
                </a:lnTo>
                <a:close/>
              </a:path>
            </a:pathLst>
          </a:custGeom>
          <a:gradFill flip="none" rotWithShape="1">
            <a:gsLst>
              <a:gs pos="0">
                <a:schemeClr val="accent1">
                  <a:alpha val="5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597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76"/>
                                        </p:tgtEl>
                                        <p:attrNameLst>
                                          <p:attrName>style.visibility</p:attrName>
                                        </p:attrNameLst>
                                      </p:cBhvr>
                                      <p:to>
                                        <p:strVal val="visible"/>
                                      </p:to>
                                    </p:set>
                                    <p:animEffect transition="in" filter="fade">
                                      <p:cBhvr>
                                        <p:cTn id="7" dur="1000"/>
                                        <p:tgtEl>
                                          <p:spTgt spid="2276"/>
                                        </p:tgtEl>
                                      </p:cBhvr>
                                    </p:animEffect>
                                  </p:childTnLst>
                                </p:cTn>
                              </p:par>
                              <p:par>
                                <p:cTn id="8" presetID="35" presetClass="path" presetSubtype="0" decel="100000" fill="hold" grpId="1" nodeType="withEffect">
                                  <p:stCondLst>
                                    <p:cond delay="0"/>
                                  </p:stCondLst>
                                  <p:childTnLst>
                                    <p:animMotion origin="layout" path="M 4.16667E-7 -0.0007 L -0.0224 -0.0007 " pathEditMode="relative" rAng="0" ptsTypes="AA">
                                      <p:cBhvr>
                                        <p:cTn id="9" dur="1000" spd="-100000" fill="hold"/>
                                        <p:tgtEl>
                                          <p:spTgt spid="2276"/>
                                        </p:tgtEl>
                                        <p:attrNameLst>
                                          <p:attrName>ppt_x</p:attrName>
                                          <p:attrName>ppt_y</p:attrName>
                                        </p:attrNameLst>
                                      </p:cBhvr>
                                      <p:rCtr x="-1120" y="0"/>
                                    </p:animMotion>
                                  </p:childTnLst>
                                </p:cTn>
                              </p:par>
                              <p:par>
                                <p:cTn id="10" presetID="16" presetClass="entr" presetSubtype="42"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outHorizontal)">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60"/>
                                        </p:tgtEl>
                                        <p:attrNameLst>
                                          <p:attrName>style.visibility</p:attrName>
                                        </p:attrNameLst>
                                      </p:cBhvr>
                                      <p:to>
                                        <p:strVal val="visible"/>
                                      </p:to>
                                    </p:set>
                                    <p:animEffect transition="in" filter="fade">
                                      <p:cBhvr>
                                        <p:cTn id="15" dur="500"/>
                                        <p:tgtEl>
                                          <p:spTgt spid="2260"/>
                                        </p:tgtEl>
                                      </p:cBhvr>
                                    </p:animEffect>
                                  </p:childTnLst>
                                </p:cTn>
                              </p:par>
                              <p:par>
                                <p:cTn id="16" presetID="35" presetClass="path" presetSubtype="0" decel="100000" fill="hold" grpId="1" nodeType="withEffect">
                                  <p:stCondLst>
                                    <p:cond delay="0"/>
                                  </p:stCondLst>
                                  <p:childTnLst>
                                    <p:animMotion origin="layout" path="M 4.375E-6 -0.00069 L -0.01355 -0.00069 " pathEditMode="relative" rAng="0" ptsTypes="AA">
                                      <p:cBhvr>
                                        <p:cTn id="17" dur="750" spd="-100000" fill="hold"/>
                                        <p:tgtEl>
                                          <p:spTgt spid="2260"/>
                                        </p:tgtEl>
                                        <p:attrNameLst>
                                          <p:attrName>ppt_x</p:attrName>
                                          <p:attrName>ppt_y</p:attrName>
                                        </p:attrNameLst>
                                      </p:cBhvr>
                                      <p:rCtr x="-6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6" grpId="0"/>
      <p:bldP spid="2276" grpId="1"/>
      <p:bldP spid="2260" grpId="0">
        <p:tmplLst>
          <p:tmpl>
            <p:tnLst>
              <p:par>
                <p:cTn presetID="10" presetClass="entr" presetSubtype="0" fill="hold" nodeType="withEffect">
                  <p:stCondLst>
                    <p:cond delay="0"/>
                  </p:stCondLst>
                  <p:childTnLst>
                    <p:set>
                      <p:cBhvr>
                        <p:cTn dur="1" fill="hold">
                          <p:stCondLst>
                            <p:cond delay="0"/>
                          </p:stCondLst>
                        </p:cTn>
                        <p:tgtEl>
                          <p:spTgt spid="2260"/>
                        </p:tgtEl>
                        <p:attrNameLst>
                          <p:attrName>style.visibility</p:attrName>
                        </p:attrNameLst>
                      </p:cBhvr>
                      <p:to>
                        <p:strVal val="visible"/>
                      </p:to>
                    </p:set>
                    <p:animEffect transition="in" filter="fade">
                      <p:cBhvr>
                        <p:cTn dur="500"/>
                        <p:tgtEl>
                          <p:spTgt spid="2260"/>
                        </p:tgtEl>
                      </p:cBhvr>
                    </p:animEffect>
                  </p:childTnLst>
                </p:cTn>
              </p:par>
            </p:tnLst>
          </p:tmpl>
        </p:tmplLst>
      </p:bldP>
      <p:bldP spid="2260" grpId="1">
        <p:tmplLst>
          <p:tmpl>
            <p:tnLst>
              <p:par>
                <p:cTn presetID="35" presetClass="path" presetSubtype="0" decel="100000" fill="hold" nodeType="withEffect">
                  <p:stCondLst>
                    <p:cond delay="0"/>
                  </p:stCondLst>
                  <p:childTnLst>
                    <p:animMotion origin="layout" path="M 4.375E-6 -0.00069 L -0.01355 -0.00069 " pathEditMode="relative" rAng="0" ptsTypes="AA">
                      <p:cBhvr>
                        <p:cTn dur="750" spd="-100000" fill="hold"/>
                        <p:tgtEl>
                          <p:spTgt spid="2260"/>
                        </p:tgtEl>
                        <p:attrNameLst>
                          <p:attrName>ppt_x</p:attrName>
                          <p:attrName>ppt_y</p:attrName>
                        </p:attrNameLst>
                      </p:cBhvr>
                      <p:rCtr x="-677"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emplate_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CA" noProof="0" dirty="0"/>
              <a:t>Footer</a:t>
            </a:r>
          </a:p>
        </p:txBody>
      </p:sp>
      <p:sp>
        <p:nvSpPr>
          <p:cNvPr id="3" name="Title 2">
            <a:extLst>
              <a:ext uri="{FF2B5EF4-FFF2-40B4-BE49-F238E27FC236}">
                <a16:creationId xmlns:a16="http://schemas.microsoft.com/office/drawing/2014/main" id="{A70B2740-E8EB-4C64-9D94-0247772E9FE1}"/>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CA" noProof="0" dirty="0"/>
              <a:t>Click to edit Master title style</a:t>
            </a:r>
          </a:p>
        </p:txBody>
      </p:sp>
    </p:spTree>
    <p:extLst>
      <p:ext uri="{BB962C8B-B14F-4D97-AF65-F5344CB8AC3E}">
        <p14:creationId xmlns:p14="http://schemas.microsoft.com/office/powerpoint/2010/main" val="4231048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mplate_3">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29644D-C789-4433-9277-EC9040CA5B5A}"/>
              </a:ext>
            </a:extLst>
          </p:cNvPr>
          <p:cNvSpPr>
            <a:spLocks noGrp="1"/>
          </p:cNvSpPr>
          <p:nvPr>
            <p:ph sz="quarter" idx="10"/>
          </p:nvPr>
        </p:nvSpPr>
        <p:spPr>
          <a:xfrm>
            <a:off x="228600" y="1006470"/>
            <a:ext cx="8686800" cy="3575056"/>
          </a:xfrm>
          <a:prstGeom prst="rect">
            <a:avLst/>
          </a:prstGeom>
        </p:spPr>
        <p:txBody>
          <a:body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3" name="Title 2">
            <a:extLst>
              <a:ext uri="{FF2B5EF4-FFF2-40B4-BE49-F238E27FC236}">
                <a16:creationId xmlns:a16="http://schemas.microsoft.com/office/drawing/2014/main" id="{908C6283-1AA6-40E4-86B7-6340A78D370C}"/>
              </a:ext>
            </a:extLst>
          </p:cNvPr>
          <p:cNvSpPr>
            <a:spLocks noGrp="1"/>
          </p:cNvSpPr>
          <p:nvPr>
            <p:ph type="title"/>
          </p:nvPr>
        </p:nvSpPr>
        <p:spPr>
          <a:xfrm>
            <a:off x="228600" y="186794"/>
            <a:ext cx="8686801" cy="415498"/>
          </a:xfrm>
        </p:spPr>
        <p:txBody>
          <a:bodyPr/>
          <a:lstStyle>
            <a:lvl1pPr>
              <a:defRPr/>
            </a:lvl1pPr>
          </a:lstStyle>
          <a:p>
            <a:r>
              <a:rPr lang="en-CA" noProof="0" dirty="0"/>
              <a:t>Click to edit Master title style</a:t>
            </a:r>
          </a:p>
        </p:txBody>
      </p:sp>
    </p:spTree>
    <p:extLst>
      <p:ext uri="{BB962C8B-B14F-4D97-AF65-F5344CB8AC3E}">
        <p14:creationId xmlns:p14="http://schemas.microsoft.com/office/powerpoint/2010/main" val="2378998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24000" y="1123950"/>
            <a:ext cx="8568000" cy="3554016"/>
          </a:xfrm>
          <a:prstGeom prst="rect">
            <a:avLst/>
          </a:prstGeom>
        </p:spPr>
        <p:txBody>
          <a:bodyPr lIns="0" tIns="0" rIns="0" bIns="0"/>
          <a:lstStyle>
            <a:lvl1pPr>
              <a:defRPr spc="0"/>
            </a:lvl1pPr>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CA" noProof="0" dirty="0"/>
          </a:p>
        </p:txBody>
      </p:sp>
      <p:sp>
        <p:nvSpPr>
          <p:cNvPr id="4" name="Espace réservé du numéro de diapositive 3"/>
          <p:cNvSpPr>
            <a:spLocks noGrp="1"/>
          </p:cNvSpPr>
          <p:nvPr>
            <p:ph type="sldNum" sz="quarter" idx="10"/>
          </p:nvPr>
        </p:nvSpPr>
        <p:spPr>
          <a:xfrm>
            <a:off x="324000" y="4884300"/>
            <a:ext cx="586800" cy="194400"/>
          </a:xfrm>
          <a:prstGeom prst="rect">
            <a:avLst/>
          </a:prstGeom>
        </p:spPr>
        <p:txBody>
          <a:bodyPr/>
          <a:lstStyle>
            <a:lvl1pPr>
              <a:defRPr/>
            </a:lvl1pPr>
          </a:lstStyle>
          <a:p>
            <a:pPr>
              <a:defRPr/>
            </a:pPr>
            <a:fld id="{AA74497B-4CEF-4EF3-AD94-246B9638BAA9}" type="slidenum">
              <a:rPr lang="fr-CA">
                <a:solidFill>
                  <a:srgbClr val="6388A1"/>
                </a:solidFill>
              </a:rPr>
              <a:pPr>
                <a:defRPr/>
              </a:pPr>
              <a:t>‹#›</a:t>
            </a:fld>
            <a:endParaRPr lang="fr-CA" dirty="0">
              <a:solidFill>
                <a:srgbClr val="6388A1"/>
              </a:solidFill>
            </a:endParaRPr>
          </a:p>
        </p:txBody>
      </p:sp>
      <p:sp>
        <p:nvSpPr>
          <p:cNvPr id="6" name="Titre 1"/>
          <p:cNvSpPr>
            <a:spLocks noGrp="1"/>
          </p:cNvSpPr>
          <p:nvPr>
            <p:ph type="title"/>
          </p:nvPr>
        </p:nvSpPr>
        <p:spPr>
          <a:xfrm>
            <a:off x="324001" y="628985"/>
            <a:ext cx="8568000" cy="285078"/>
          </a:xfrm>
          <a:prstGeom prst="rect">
            <a:avLst/>
          </a:prstGeom>
        </p:spPr>
        <p:txBody>
          <a:bodyPr lIns="0" tIns="0" rIns="0" bIns="0"/>
          <a:lstStyle/>
          <a:p>
            <a:r>
              <a:rPr lang="fr-FR" noProof="0"/>
              <a:t>Modifiez le style du titre</a:t>
            </a:r>
            <a:endParaRPr lang="fr-CA" noProof="0" dirty="0"/>
          </a:p>
        </p:txBody>
      </p:sp>
      <p:sp>
        <p:nvSpPr>
          <p:cNvPr id="7" name="Rectangle 5"/>
          <p:cNvSpPr>
            <a:spLocks noGrp="1" noChangeArrowheads="1"/>
          </p:cNvSpPr>
          <p:nvPr>
            <p:ph type="ftr" sz="quarter" idx="3"/>
          </p:nvPr>
        </p:nvSpPr>
        <p:spPr bwMode="auto">
          <a:xfrm>
            <a:off x="8406031" y="4881562"/>
            <a:ext cx="487313"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algn="r">
              <a:defRPr sz="1200" b="1">
                <a:solidFill>
                  <a:srgbClr val="6388A1"/>
                </a:solidFill>
              </a:defRPr>
            </a:lvl1pPr>
          </a:lstStyle>
          <a:p>
            <a:r>
              <a:rPr lang="fr-CA" dirty="0"/>
              <a:t>bba.ca</a:t>
            </a:r>
          </a:p>
        </p:txBody>
      </p:sp>
    </p:spTree>
    <p:extLst>
      <p:ext uri="{BB962C8B-B14F-4D97-AF65-F5344CB8AC3E}">
        <p14:creationId xmlns:p14="http://schemas.microsoft.com/office/powerpoint/2010/main" val="291930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4000" y="25850"/>
            <a:ext cx="8568000" cy="286200"/>
          </a:xfrm>
          <a:prstGeom prst="rect">
            <a:avLst/>
          </a:prstGeom>
        </p:spPr>
        <p:txBody>
          <a:bodyPr/>
          <a:lstStyle>
            <a:lvl1pPr>
              <a:defRPr>
                <a:solidFill>
                  <a:schemeClr val="bg1"/>
                </a:solidFill>
              </a:defRPr>
            </a:lvl1pPr>
          </a:lstStyle>
          <a:p>
            <a:r>
              <a:rPr lang="fr-FR" dirty="0"/>
              <a:t>Modifiez le style du titre</a:t>
            </a:r>
            <a:endParaRPr lang="en-CA" dirty="0"/>
          </a:p>
        </p:txBody>
      </p:sp>
      <p:sp>
        <p:nvSpPr>
          <p:cNvPr id="3" name="Content Placeholder 2"/>
          <p:cNvSpPr>
            <a:spLocks noGrp="1"/>
          </p:cNvSpPr>
          <p:nvPr>
            <p:ph idx="1"/>
          </p:nvPr>
        </p:nvSpPr>
        <p:spPr>
          <a:xfrm>
            <a:off x="324000" y="945400"/>
            <a:ext cx="8568000" cy="3553200"/>
          </a:xfrm>
          <a:prstGeom prst="rect">
            <a:avLst/>
          </a:prstGeom>
        </p:spPr>
        <p:txBody>
          <a:bodyPr>
            <a:noAutofit/>
          </a:bodyPr>
          <a:lstStyle>
            <a:lvl1pPr>
              <a:buClr>
                <a:srgbClr val="007398"/>
              </a:buClr>
              <a:defRPr/>
            </a:lvl1pPr>
            <a:lvl2pPr>
              <a:buClr>
                <a:srgbClr val="007398"/>
              </a:buClr>
              <a:defRPr/>
            </a:lvl2pPr>
            <a:lvl3pPr>
              <a:buClr>
                <a:srgbClr val="007398"/>
              </a:buClr>
              <a:defRPr/>
            </a:lvl3pPr>
            <a:lvl4pPr>
              <a:buClr>
                <a:srgbClr val="007398"/>
              </a:buClr>
              <a:defRPr/>
            </a:lvl4pPr>
            <a:lvl5pPr>
              <a:buClr>
                <a:srgbClr val="007398"/>
              </a:buClr>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CA" dirty="0"/>
          </a:p>
        </p:txBody>
      </p:sp>
      <p:sp>
        <p:nvSpPr>
          <p:cNvPr id="5" name="Footer Placeholder 4"/>
          <p:cNvSpPr>
            <a:spLocks noGrp="1"/>
          </p:cNvSpPr>
          <p:nvPr>
            <p:ph type="ftr" sz="quarter" idx="11"/>
          </p:nvPr>
        </p:nvSpPr>
        <p:spPr/>
        <p:txBody>
          <a:bodyPr/>
          <a:lstStyle/>
          <a:p>
            <a:r>
              <a:rPr lang="en-CA" dirty="0"/>
              <a:t>bba.ca</a:t>
            </a:r>
          </a:p>
        </p:txBody>
      </p:sp>
      <p:sp>
        <p:nvSpPr>
          <p:cNvPr id="6" name="Slide Number Placeholder 5"/>
          <p:cNvSpPr>
            <a:spLocks noGrp="1"/>
          </p:cNvSpPr>
          <p:nvPr>
            <p:ph type="sldNum" sz="quarter" idx="12"/>
          </p:nvPr>
        </p:nvSpPr>
        <p:spPr>
          <a:xfrm>
            <a:off x="324000" y="4884300"/>
            <a:ext cx="586800" cy="194400"/>
          </a:xfrm>
          <a:prstGeom prst="rect">
            <a:avLst/>
          </a:prstGeom>
        </p:spPr>
        <p:txBody>
          <a:bodyPr/>
          <a:lstStyle/>
          <a:p>
            <a:fld id="{B68B0135-8D41-40F2-B9CD-980903E4DE88}" type="slidenum">
              <a:rPr lang="en-CA" smtClean="0"/>
              <a:t>‹#›</a:t>
            </a:fld>
            <a:endParaRPr lang="en-CA" dirty="0"/>
          </a:p>
        </p:txBody>
      </p:sp>
    </p:spTree>
    <p:extLst>
      <p:ext uri="{BB962C8B-B14F-4D97-AF65-F5344CB8AC3E}">
        <p14:creationId xmlns:p14="http://schemas.microsoft.com/office/powerpoint/2010/main" val="3934148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dustrials_Cover_1">
    <p:spTree>
      <p:nvGrpSpPr>
        <p:cNvPr id="1" name=""/>
        <p:cNvGrpSpPr/>
        <p:nvPr/>
      </p:nvGrpSpPr>
      <p:grpSpPr>
        <a:xfrm>
          <a:off x="0" y="0"/>
          <a:ext cx="0" cy="0"/>
          <a:chOff x="0" y="0"/>
          <a:chExt cx="0" cy="0"/>
        </a:xfrm>
      </p:grpSpPr>
      <p:pic>
        <p:nvPicPr>
          <p:cNvPr id="8194" name="Picture 2" descr="G:\1000\023\GRAPHISME\PRESENTATIONS\Finaux\CoversPPT_16x9\Industrial (1)_2625.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508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88E1940-8B34-4B8A-A96F-C82FBF73E140}"/>
              </a:ext>
            </a:extLst>
          </p:cNvPr>
          <p:cNvGrpSpPr/>
          <p:nvPr userDrawn="1"/>
        </p:nvGrpSpPr>
        <p:grpSpPr>
          <a:xfrm>
            <a:off x="-244067" y="-11708"/>
            <a:ext cx="9504579" cy="5428829"/>
            <a:chOff x="-325422" y="-15610"/>
            <a:chExt cx="12672772" cy="7238438"/>
          </a:xfrm>
          <a:solidFill>
            <a:schemeClr val="bg1">
              <a:alpha val="5000"/>
            </a:schemeClr>
          </a:solidFill>
        </p:grpSpPr>
        <p:sp>
          <p:nvSpPr>
            <p:cNvPr id="1037" name="Freeform: Shape 1036">
              <a:extLst>
                <a:ext uri="{FF2B5EF4-FFF2-40B4-BE49-F238E27FC236}">
                  <a16:creationId xmlns:a16="http://schemas.microsoft.com/office/drawing/2014/main" id="{1ECC25BC-A7B1-4502-9184-AFFE37F65CD7}"/>
                </a:ext>
              </a:extLst>
            </p:cNvPr>
            <p:cNvSpPr/>
            <p:nvPr/>
          </p:nvSpPr>
          <p:spPr>
            <a:xfrm rot="13711678">
              <a:off x="6698831" y="1182749"/>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038" name="Freeform: Shape 1037">
              <a:extLst>
                <a:ext uri="{FF2B5EF4-FFF2-40B4-BE49-F238E27FC236}">
                  <a16:creationId xmlns:a16="http://schemas.microsoft.com/office/drawing/2014/main" id="{88DE2868-8226-44C0-8394-6146A96D7685}"/>
                </a:ext>
              </a:extLst>
            </p:cNvPr>
            <p:cNvSpPr/>
            <p:nvPr/>
          </p:nvSpPr>
          <p:spPr>
            <a:xfrm rot="13711678">
              <a:off x="6560451" y="1026186"/>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039" name="Freeform: Shape 1038">
              <a:extLst>
                <a:ext uri="{FF2B5EF4-FFF2-40B4-BE49-F238E27FC236}">
                  <a16:creationId xmlns:a16="http://schemas.microsoft.com/office/drawing/2014/main" id="{D0EC5F47-DC0A-4328-8A0F-65739DDA56A0}"/>
                </a:ext>
              </a:extLst>
            </p:cNvPr>
            <p:cNvSpPr/>
            <p:nvPr/>
          </p:nvSpPr>
          <p:spPr>
            <a:xfrm rot="13711678">
              <a:off x="6421989" y="869529"/>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071" name="Freeform: Shape 1070">
              <a:extLst>
                <a:ext uri="{FF2B5EF4-FFF2-40B4-BE49-F238E27FC236}">
                  <a16:creationId xmlns:a16="http://schemas.microsoft.com/office/drawing/2014/main" id="{FF3ADE90-17A8-4B51-B1A9-201B36CA908D}"/>
                </a:ext>
              </a:extLst>
            </p:cNvPr>
            <p:cNvSpPr/>
            <p:nvPr/>
          </p:nvSpPr>
          <p:spPr>
            <a:xfrm rot="13711678">
              <a:off x="6784838" y="972154"/>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39528" y="48491"/>
                    <a:pt x="41769" y="48491"/>
                    <a:pt x="44010"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072" name="Freeform: Shape 1071">
              <a:extLst>
                <a:ext uri="{FF2B5EF4-FFF2-40B4-BE49-F238E27FC236}">
                  <a16:creationId xmlns:a16="http://schemas.microsoft.com/office/drawing/2014/main" id="{918C1993-A684-427D-B568-67134A4C069B}"/>
                </a:ext>
              </a:extLst>
            </p:cNvPr>
            <p:cNvSpPr/>
            <p:nvPr/>
          </p:nvSpPr>
          <p:spPr>
            <a:xfrm rot="13711678">
              <a:off x="6646830" y="81601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073" name="Freeform: Shape 1072">
              <a:extLst>
                <a:ext uri="{FF2B5EF4-FFF2-40B4-BE49-F238E27FC236}">
                  <a16:creationId xmlns:a16="http://schemas.microsoft.com/office/drawing/2014/main" id="{97E33047-7954-41C6-9E7B-734FFC2556BB}"/>
                </a:ext>
              </a:extLst>
            </p:cNvPr>
            <p:cNvSpPr/>
            <p:nvPr/>
          </p:nvSpPr>
          <p:spPr>
            <a:xfrm rot="13711678">
              <a:off x="6507337" y="65818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07" name="Freeform: Shape 1106">
              <a:extLst>
                <a:ext uri="{FF2B5EF4-FFF2-40B4-BE49-F238E27FC236}">
                  <a16:creationId xmlns:a16="http://schemas.microsoft.com/office/drawing/2014/main" id="{4A9AEF9F-F6B3-4263-893A-27F1D42C31C6}"/>
                </a:ext>
              </a:extLst>
            </p:cNvPr>
            <p:cNvSpPr/>
            <p:nvPr/>
          </p:nvSpPr>
          <p:spPr>
            <a:xfrm rot="13711678">
              <a:off x="6724484" y="57375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41" name="Freeform: Shape 1140">
              <a:extLst>
                <a:ext uri="{FF2B5EF4-FFF2-40B4-BE49-F238E27FC236}">
                  <a16:creationId xmlns:a16="http://schemas.microsoft.com/office/drawing/2014/main" id="{86F0A8C6-F84A-48B1-974A-2698F2091E3D}"/>
                </a:ext>
              </a:extLst>
            </p:cNvPr>
            <p:cNvSpPr/>
            <p:nvPr/>
          </p:nvSpPr>
          <p:spPr>
            <a:xfrm rot="13711678">
              <a:off x="6811072" y="360430"/>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grpSp>
          <p:nvGrpSpPr>
            <p:cNvPr id="22" name="Group 21">
              <a:extLst>
                <a:ext uri="{FF2B5EF4-FFF2-40B4-BE49-F238E27FC236}">
                  <a16:creationId xmlns:a16="http://schemas.microsoft.com/office/drawing/2014/main" id="{D34FF847-EB24-44BC-B4D4-FE5605A37C85}"/>
                </a:ext>
              </a:extLst>
            </p:cNvPr>
            <p:cNvGrpSpPr/>
            <p:nvPr userDrawn="1"/>
          </p:nvGrpSpPr>
          <p:grpSpPr>
            <a:xfrm>
              <a:off x="-325422" y="-15610"/>
              <a:ext cx="12672772" cy="7238438"/>
              <a:chOff x="-325422" y="-15610"/>
              <a:chExt cx="12672772" cy="7238438"/>
            </a:xfrm>
            <a:grpFill/>
          </p:grpSpPr>
          <p:grpSp>
            <p:nvGrpSpPr>
              <p:cNvPr id="1151" name="Group 1150">
                <a:extLst>
                  <a:ext uri="{FF2B5EF4-FFF2-40B4-BE49-F238E27FC236}">
                    <a16:creationId xmlns:a16="http://schemas.microsoft.com/office/drawing/2014/main" id="{944B6A25-E429-4AF8-99EE-A0E43DF44D38}"/>
                  </a:ext>
                </a:extLst>
              </p:cNvPr>
              <p:cNvGrpSpPr/>
              <p:nvPr userDrawn="1"/>
            </p:nvGrpSpPr>
            <p:grpSpPr>
              <a:xfrm>
                <a:off x="6726770" y="-15610"/>
                <a:ext cx="5620580" cy="6343702"/>
                <a:chOff x="6836840" y="-238575"/>
                <a:chExt cx="5620580" cy="6343702"/>
              </a:xfrm>
              <a:grpFill/>
            </p:grpSpPr>
            <p:sp>
              <p:nvSpPr>
                <p:cNvPr id="1152" name="Freeform: Shape 1151">
                  <a:extLst>
                    <a:ext uri="{FF2B5EF4-FFF2-40B4-BE49-F238E27FC236}">
                      <a16:creationId xmlns:a16="http://schemas.microsoft.com/office/drawing/2014/main" id="{26062267-4BBF-4FB0-8312-F10C04F804E1}"/>
                    </a:ext>
                  </a:extLst>
                </p:cNvPr>
                <p:cNvSpPr/>
                <p:nvPr/>
              </p:nvSpPr>
              <p:spPr>
                <a:xfrm rot="13711678">
                  <a:off x="10990086" y="6037904"/>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1208" y="39528"/>
                        <a:pt x="41208" y="39528"/>
                        <a:pt x="41208" y="39528"/>
                      </a:cubicBezTo>
                      <a:cubicBezTo>
                        <a:pt x="4120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53" name="Freeform: Shape 1152">
                  <a:extLst>
                    <a:ext uri="{FF2B5EF4-FFF2-40B4-BE49-F238E27FC236}">
                      <a16:creationId xmlns:a16="http://schemas.microsoft.com/office/drawing/2014/main" id="{C7DEC6BB-D0BC-411C-AA1F-0F0FAC8D9A5B}"/>
                    </a:ext>
                  </a:extLst>
                </p:cNvPr>
                <p:cNvSpPr/>
                <p:nvPr/>
              </p:nvSpPr>
              <p:spPr>
                <a:xfrm rot="13711678">
                  <a:off x="10851624" y="5881247"/>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54" name="Freeform: Shape 1153">
                  <a:extLst>
                    <a:ext uri="{FF2B5EF4-FFF2-40B4-BE49-F238E27FC236}">
                      <a16:creationId xmlns:a16="http://schemas.microsoft.com/office/drawing/2014/main" id="{108A5A6A-AD90-4138-9C82-450B6D0E8DFA}"/>
                    </a:ext>
                  </a:extLst>
                </p:cNvPr>
                <p:cNvSpPr/>
                <p:nvPr/>
              </p:nvSpPr>
              <p:spPr>
                <a:xfrm rot="13711678">
                  <a:off x="10712956" y="5724357"/>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41769"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55" name="Freeform: Shape 1154">
                  <a:extLst>
                    <a:ext uri="{FF2B5EF4-FFF2-40B4-BE49-F238E27FC236}">
                      <a16:creationId xmlns:a16="http://schemas.microsoft.com/office/drawing/2014/main" id="{45197171-C32D-432C-A764-B35D2CA60F90}"/>
                    </a:ext>
                  </a:extLst>
                </p:cNvPr>
                <p:cNvSpPr/>
                <p:nvPr/>
              </p:nvSpPr>
              <p:spPr>
                <a:xfrm rot="13711678">
                  <a:off x="10574576" y="5567793"/>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56" name="Freeform: Shape 1155">
                  <a:extLst>
                    <a:ext uri="{FF2B5EF4-FFF2-40B4-BE49-F238E27FC236}">
                      <a16:creationId xmlns:a16="http://schemas.microsoft.com/office/drawing/2014/main" id="{D0445301-467C-489A-B223-F3D5BAF677A7}"/>
                    </a:ext>
                  </a:extLst>
                </p:cNvPr>
                <p:cNvSpPr/>
                <p:nvPr/>
              </p:nvSpPr>
              <p:spPr>
                <a:xfrm rot="13711678">
                  <a:off x="10436114" y="5411136"/>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57" name="Freeform: Shape 1156">
                  <a:extLst>
                    <a:ext uri="{FF2B5EF4-FFF2-40B4-BE49-F238E27FC236}">
                      <a16:creationId xmlns:a16="http://schemas.microsoft.com/office/drawing/2014/main" id="{AA0B9518-22A2-404A-9E86-A8DFD4D834A4}"/>
                    </a:ext>
                  </a:extLst>
                </p:cNvPr>
                <p:cNvSpPr/>
                <p:nvPr/>
              </p:nvSpPr>
              <p:spPr>
                <a:xfrm rot="13711678">
                  <a:off x="10297445" y="5254246"/>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58" name="Freeform: Shape 1157">
                  <a:extLst>
                    <a:ext uri="{FF2B5EF4-FFF2-40B4-BE49-F238E27FC236}">
                      <a16:creationId xmlns:a16="http://schemas.microsoft.com/office/drawing/2014/main" id="{66334592-58D5-4292-AC08-C2647F71C239}"/>
                    </a:ext>
                  </a:extLst>
                </p:cNvPr>
                <p:cNvSpPr/>
                <p:nvPr/>
              </p:nvSpPr>
              <p:spPr>
                <a:xfrm rot="13711678">
                  <a:off x="10159437" y="5098102"/>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59" name="Freeform: Shape 1158">
                  <a:extLst>
                    <a:ext uri="{FF2B5EF4-FFF2-40B4-BE49-F238E27FC236}">
                      <a16:creationId xmlns:a16="http://schemas.microsoft.com/office/drawing/2014/main" id="{7BC1E1F0-7717-4C13-9B0A-6E4887313729}"/>
                    </a:ext>
                  </a:extLst>
                </p:cNvPr>
                <p:cNvSpPr/>
                <p:nvPr/>
              </p:nvSpPr>
              <p:spPr>
                <a:xfrm rot="13711678">
                  <a:off x="10021057" y="4941538"/>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4120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0" name="Freeform: Shape 1159">
                  <a:extLst>
                    <a:ext uri="{FF2B5EF4-FFF2-40B4-BE49-F238E27FC236}">
                      <a16:creationId xmlns:a16="http://schemas.microsoft.com/office/drawing/2014/main" id="{92995200-7F9E-4FDB-A624-65E71404F6CF}"/>
                    </a:ext>
                  </a:extLst>
                </p:cNvPr>
                <p:cNvSpPr/>
                <p:nvPr/>
              </p:nvSpPr>
              <p:spPr>
                <a:xfrm rot="13711678">
                  <a:off x="9882595" y="4784881"/>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1" name="Freeform: Shape 1160">
                  <a:extLst>
                    <a:ext uri="{FF2B5EF4-FFF2-40B4-BE49-F238E27FC236}">
                      <a16:creationId xmlns:a16="http://schemas.microsoft.com/office/drawing/2014/main" id="{D8D86D2D-A447-42D3-9C7F-1C20B9E47E51}"/>
                    </a:ext>
                  </a:extLst>
                </p:cNvPr>
                <p:cNvSpPr/>
                <p:nvPr/>
              </p:nvSpPr>
              <p:spPr>
                <a:xfrm rot="13711678">
                  <a:off x="9743927" y="4627991"/>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2" name="Freeform: Shape 1161">
                  <a:extLst>
                    <a:ext uri="{FF2B5EF4-FFF2-40B4-BE49-F238E27FC236}">
                      <a16:creationId xmlns:a16="http://schemas.microsoft.com/office/drawing/2014/main" id="{DFFC0737-5C3C-404A-B116-C8943FE009F0}"/>
                    </a:ext>
                  </a:extLst>
                </p:cNvPr>
                <p:cNvSpPr/>
                <p:nvPr/>
              </p:nvSpPr>
              <p:spPr>
                <a:xfrm rot="13711678">
                  <a:off x="9605918" y="4471847"/>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3" name="Freeform: Shape 1162">
                  <a:extLst>
                    <a:ext uri="{FF2B5EF4-FFF2-40B4-BE49-F238E27FC236}">
                      <a16:creationId xmlns:a16="http://schemas.microsoft.com/office/drawing/2014/main" id="{57424B0B-D16B-484F-B74F-CECBDB132954}"/>
                    </a:ext>
                  </a:extLst>
                </p:cNvPr>
                <p:cNvSpPr/>
                <p:nvPr/>
              </p:nvSpPr>
              <p:spPr>
                <a:xfrm rot="13711678">
                  <a:off x="9467538" y="4315283"/>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4" name="Freeform: Shape 1163">
                  <a:extLst>
                    <a:ext uri="{FF2B5EF4-FFF2-40B4-BE49-F238E27FC236}">
                      <a16:creationId xmlns:a16="http://schemas.microsoft.com/office/drawing/2014/main" id="{0BD6E92A-CEF8-482D-BEF3-CFB5A2A4AC47}"/>
                    </a:ext>
                  </a:extLst>
                </p:cNvPr>
                <p:cNvSpPr/>
                <p:nvPr/>
              </p:nvSpPr>
              <p:spPr>
                <a:xfrm rot="13711678">
                  <a:off x="9328416" y="4157880"/>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5" name="Freeform: Shape 1164">
                  <a:extLst>
                    <a:ext uri="{FF2B5EF4-FFF2-40B4-BE49-F238E27FC236}">
                      <a16:creationId xmlns:a16="http://schemas.microsoft.com/office/drawing/2014/main" id="{196A35F5-54EC-4ED9-8EE0-06E942BCF0AF}"/>
                    </a:ext>
                  </a:extLst>
                </p:cNvPr>
                <p:cNvSpPr/>
                <p:nvPr/>
              </p:nvSpPr>
              <p:spPr>
                <a:xfrm rot="13711678">
                  <a:off x="9190408" y="4001736"/>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6" name="Freeform: Shape 1165">
                  <a:extLst>
                    <a:ext uri="{FF2B5EF4-FFF2-40B4-BE49-F238E27FC236}">
                      <a16:creationId xmlns:a16="http://schemas.microsoft.com/office/drawing/2014/main" id="{429090D9-C014-464B-9951-5ABBEC991B53}"/>
                    </a:ext>
                  </a:extLst>
                </p:cNvPr>
                <p:cNvSpPr/>
                <p:nvPr/>
              </p:nvSpPr>
              <p:spPr>
                <a:xfrm rot="13711678">
                  <a:off x="9052028" y="3845172"/>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7" name="Freeform: Shape 1166">
                  <a:extLst>
                    <a:ext uri="{FF2B5EF4-FFF2-40B4-BE49-F238E27FC236}">
                      <a16:creationId xmlns:a16="http://schemas.microsoft.com/office/drawing/2014/main" id="{5117E378-014D-4A6C-8200-28A122379A56}"/>
                    </a:ext>
                  </a:extLst>
                </p:cNvPr>
                <p:cNvSpPr/>
                <p:nvPr/>
              </p:nvSpPr>
              <p:spPr>
                <a:xfrm rot="13711678">
                  <a:off x="8913566" y="3688515"/>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8" name="Freeform: Shape 1167">
                  <a:extLst>
                    <a:ext uri="{FF2B5EF4-FFF2-40B4-BE49-F238E27FC236}">
                      <a16:creationId xmlns:a16="http://schemas.microsoft.com/office/drawing/2014/main" id="{A26DE0D6-B1DC-4212-862D-EAC8DCAA1B1B}"/>
                    </a:ext>
                  </a:extLst>
                </p:cNvPr>
                <p:cNvSpPr/>
                <p:nvPr/>
              </p:nvSpPr>
              <p:spPr>
                <a:xfrm rot="13711678">
                  <a:off x="8774897" y="3531625"/>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69" name="Freeform: Shape 1168">
                  <a:extLst>
                    <a:ext uri="{FF2B5EF4-FFF2-40B4-BE49-F238E27FC236}">
                      <a16:creationId xmlns:a16="http://schemas.microsoft.com/office/drawing/2014/main" id="{A991F5CA-0BEE-4DA6-A8F9-8E70039198F3}"/>
                    </a:ext>
                  </a:extLst>
                </p:cNvPr>
                <p:cNvSpPr/>
                <p:nvPr/>
              </p:nvSpPr>
              <p:spPr>
                <a:xfrm rot="13711678">
                  <a:off x="8636889" y="3375481"/>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0" name="Freeform: Shape 1169">
                  <a:extLst>
                    <a:ext uri="{FF2B5EF4-FFF2-40B4-BE49-F238E27FC236}">
                      <a16:creationId xmlns:a16="http://schemas.microsoft.com/office/drawing/2014/main" id="{101A7A9C-CFD4-43A2-9A69-32751BF3D5A1}"/>
                    </a:ext>
                  </a:extLst>
                </p:cNvPr>
                <p:cNvSpPr/>
                <p:nvPr/>
              </p:nvSpPr>
              <p:spPr>
                <a:xfrm rot="13711678">
                  <a:off x="8498509" y="3218917"/>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1" name="Freeform: Shape 1170">
                  <a:extLst>
                    <a:ext uri="{FF2B5EF4-FFF2-40B4-BE49-F238E27FC236}">
                      <a16:creationId xmlns:a16="http://schemas.microsoft.com/office/drawing/2014/main" id="{C9029A9D-B8A3-4110-8A4F-F934B560ACDD}"/>
                    </a:ext>
                  </a:extLst>
                </p:cNvPr>
                <p:cNvSpPr/>
                <p:nvPr/>
              </p:nvSpPr>
              <p:spPr>
                <a:xfrm rot="13711678">
                  <a:off x="8360047" y="3062260"/>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2765"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2" name="Freeform: Shape 1171">
                  <a:extLst>
                    <a:ext uri="{FF2B5EF4-FFF2-40B4-BE49-F238E27FC236}">
                      <a16:creationId xmlns:a16="http://schemas.microsoft.com/office/drawing/2014/main" id="{D72C095B-1D09-406A-912D-4D1AADCA2EA3}"/>
                    </a:ext>
                  </a:extLst>
                </p:cNvPr>
                <p:cNvSpPr/>
                <p:nvPr/>
              </p:nvSpPr>
              <p:spPr>
                <a:xfrm rot="13711678">
                  <a:off x="8221379" y="2905370"/>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3" name="Freeform: Shape 1172">
                  <a:extLst>
                    <a:ext uri="{FF2B5EF4-FFF2-40B4-BE49-F238E27FC236}">
                      <a16:creationId xmlns:a16="http://schemas.microsoft.com/office/drawing/2014/main" id="{68C91CE5-E6D0-491F-B494-721B801F86C6}"/>
                    </a:ext>
                  </a:extLst>
                </p:cNvPr>
                <p:cNvSpPr/>
                <p:nvPr/>
              </p:nvSpPr>
              <p:spPr>
                <a:xfrm rot="13711678">
                  <a:off x="8082999" y="2748807"/>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4" name="Freeform: Shape 1173">
                  <a:extLst>
                    <a:ext uri="{FF2B5EF4-FFF2-40B4-BE49-F238E27FC236}">
                      <a16:creationId xmlns:a16="http://schemas.microsoft.com/office/drawing/2014/main" id="{471419AB-05E1-4395-B68F-75430DD08F0A}"/>
                    </a:ext>
                  </a:extLst>
                </p:cNvPr>
                <p:cNvSpPr/>
                <p:nvPr/>
              </p:nvSpPr>
              <p:spPr>
                <a:xfrm rot="13711678">
                  <a:off x="7944537" y="2592150"/>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5" name="Freeform: Shape 1174">
                  <a:extLst>
                    <a:ext uri="{FF2B5EF4-FFF2-40B4-BE49-F238E27FC236}">
                      <a16:creationId xmlns:a16="http://schemas.microsoft.com/office/drawing/2014/main" id="{29F4DF80-154E-4431-B8A0-40DAA2FD52CE}"/>
                    </a:ext>
                  </a:extLst>
                </p:cNvPr>
                <p:cNvSpPr/>
                <p:nvPr/>
              </p:nvSpPr>
              <p:spPr>
                <a:xfrm rot="13711678">
                  <a:off x="7805868" y="2435259"/>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6" name="Freeform: Shape 1175">
                  <a:extLst>
                    <a:ext uri="{FF2B5EF4-FFF2-40B4-BE49-F238E27FC236}">
                      <a16:creationId xmlns:a16="http://schemas.microsoft.com/office/drawing/2014/main" id="{C99BA4AC-1AC7-4619-BB49-8B87A1C299E5}"/>
                    </a:ext>
                  </a:extLst>
                </p:cNvPr>
                <p:cNvSpPr/>
                <p:nvPr/>
              </p:nvSpPr>
              <p:spPr>
                <a:xfrm rot="13711678">
                  <a:off x="7667860" y="2279115"/>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7" name="Freeform: Shape 1176">
                  <a:extLst>
                    <a:ext uri="{FF2B5EF4-FFF2-40B4-BE49-F238E27FC236}">
                      <a16:creationId xmlns:a16="http://schemas.microsoft.com/office/drawing/2014/main" id="{1BD51915-F09F-4B06-8987-DD502D37D450}"/>
                    </a:ext>
                  </a:extLst>
                </p:cNvPr>
                <p:cNvSpPr/>
                <p:nvPr/>
              </p:nvSpPr>
              <p:spPr>
                <a:xfrm rot="13711678">
                  <a:off x="7529480" y="2122552"/>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8" name="Freeform: Shape 1177">
                  <a:extLst>
                    <a:ext uri="{FF2B5EF4-FFF2-40B4-BE49-F238E27FC236}">
                      <a16:creationId xmlns:a16="http://schemas.microsoft.com/office/drawing/2014/main" id="{FC21B288-E1C3-4991-9619-C7D0A3BB1838}"/>
                    </a:ext>
                  </a:extLst>
                </p:cNvPr>
                <p:cNvSpPr/>
                <p:nvPr/>
              </p:nvSpPr>
              <p:spPr>
                <a:xfrm rot="13711678">
                  <a:off x="7391018" y="1965895"/>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79" name="Freeform: Shape 1178">
                  <a:extLst>
                    <a:ext uri="{FF2B5EF4-FFF2-40B4-BE49-F238E27FC236}">
                      <a16:creationId xmlns:a16="http://schemas.microsoft.com/office/drawing/2014/main" id="{0D4366AB-1912-4F06-85B1-F174BD8ED497}"/>
                    </a:ext>
                  </a:extLst>
                </p:cNvPr>
                <p:cNvSpPr/>
                <p:nvPr/>
              </p:nvSpPr>
              <p:spPr>
                <a:xfrm rot="13711678">
                  <a:off x="7252349" y="1809004"/>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0" name="Freeform: Shape 1179">
                  <a:extLst>
                    <a:ext uri="{FF2B5EF4-FFF2-40B4-BE49-F238E27FC236}">
                      <a16:creationId xmlns:a16="http://schemas.microsoft.com/office/drawing/2014/main" id="{32AB6F13-D220-41D4-96CD-3110A429A6F7}"/>
                    </a:ext>
                  </a:extLst>
                </p:cNvPr>
                <p:cNvSpPr/>
                <p:nvPr/>
              </p:nvSpPr>
              <p:spPr>
                <a:xfrm rot="13711678">
                  <a:off x="7113970" y="1652441"/>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1" name="Freeform: Shape 1180">
                  <a:extLst>
                    <a:ext uri="{FF2B5EF4-FFF2-40B4-BE49-F238E27FC236}">
                      <a16:creationId xmlns:a16="http://schemas.microsoft.com/office/drawing/2014/main" id="{29E15014-3AEB-4D72-9C3F-BC757CA16B30}"/>
                    </a:ext>
                  </a:extLst>
                </p:cNvPr>
                <p:cNvSpPr/>
                <p:nvPr/>
              </p:nvSpPr>
              <p:spPr>
                <a:xfrm rot="13711678">
                  <a:off x="6975508" y="1495783"/>
                  <a:ext cx="67223" cy="67223"/>
                </a:xfrm>
                <a:custGeom>
                  <a:avLst/>
                  <a:gdLst>
                    <a:gd name="connsiteX0" fmla="*/ 40523 w 67223"/>
                    <a:gd name="connsiteY0" fmla="*/ 41769 h 67223"/>
                    <a:gd name="connsiteX1" fmla="*/ 40523 w 67223"/>
                    <a:gd name="connsiteY1" fmla="*/ 41769 h 67223"/>
                    <a:gd name="connsiteX2" fmla="*/ 40523 w 67223"/>
                    <a:gd name="connsiteY2" fmla="*/ 39528 h 67223"/>
                    <a:gd name="connsiteX3" fmla="*/ 40523 w 67223"/>
                    <a:gd name="connsiteY3" fmla="*/ 41769 h 67223"/>
                    <a:gd name="connsiteX4" fmla="*/ 40523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3" y="41769"/>
                      </a:moveTo>
                      <a:cubicBezTo>
                        <a:pt x="40523" y="41769"/>
                        <a:pt x="40523" y="41769"/>
                        <a:pt x="40523" y="41769"/>
                      </a:cubicBezTo>
                      <a:cubicBezTo>
                        <a:pt x="42764" y="39528"/>
                        <a:pt x="40523" y="39528"/>
                        <a:pt x="40523" y="39528"/>
                      </a:cubicBezTo>
                      <a:cubicBezTo>
                        <a:pt x="40523" y="39528"/>
                        <a:pt x="38283" y="39528"/>
                        <a:pt x="40523" y="41769"/>
                      </a:cubicBezTo>
                      <a:cubicBezTo>
                        <a:pt x="38283" y="41769"/>
                        <a:pt x="40523" y="41769"/>
                        <a:pt x="40523"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2" name="Freeform: Shape 1181">
                  <a:extLst>
                    <a:ext uri="{FF2B5EF4-FFF2-40B4-BE49-F238E27FC236}">
                      <a16:creationId xmlns:a16="http://schemas.microsoft.com/office/drawing/2014/main" id="{FF583CB5-0031-48FE-94D1-FAEA1A9234D7}"/>
                    </a:ext>
                  </a:extLst>
                </p:cNvPr>
                <p:cNvSpPr/>
                <p:nvPr/>
              </p:nvSpPr>
              <p:spPr>
                <a:xfrm rot="13711678">
                  <a:off x="6836840" y="1338893"/>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3" name="Freeform: Shape 1182">
                  <a:extLst>
                    <a:ext uri="{FF2B5EF4-FFF2-40B4-BE49-F238E27FC236}">
                      <a16:creationId xmlns:a16="http://schemas.microsoft.com/office/drawing/2014/main" id="{82353A69-0AD3-4ED5-9399-DCDADF0D2966}"/>
                    </a:ext>
                  </a:extLst>
                </p:cNvPr>
                <p:cNvSpPr/>
                <p:nvPr/>
              </p:nvSpPr>
              <p:spPr>
                <a:xfrm rot="13711678">
                  <a:off x="11076465" y="582772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41769"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4" name="Freeform: Shape 1183">
                  <a:extLst>
                    <a:ext uri="{FF2B5EF4-FFF2-40B4-BE49-F238E27FC236}">
                      <a16:creationId xmlns:a16="http://schemas.microsoft.com/office/drawing/2014/main" id="{7C671CAB-7831-4733-AB56-DA27D55CB5D2}"/>
                    </a:ext>
                  </a:extLst>
                </p:cNvPr>
                <p:cNvSpPr/>
                <p:nvPr/>
              </p:nvSpPr>
              <p:spPr>
                <a:xfrm rot="13711678">
                  <a:off x="10936972" y="5669906"/>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5" name="Freeform: Shape 1184">
                  <a:extLst>
                    <a:ext uri="{FF2B5EF4-FFF2-40B4-BE49-F238E27FC236}">
                      <a16:creationId xmlns:a16="http://schemas.microsoft.com/office/drawing/2014/main" id="{7B96527F-0032-49A4-8183-5119B35D7AF1}"/>
                    </a:ext>
                  </a:extLst>
                </p:cNvPr>
                <p:cNvSpPr/>
                <p:nvPr/>
              </p:nvSpPr>
              <p:spPr>
                <a:xfrm rot="13711678">
                  <a:off x="10798964" y="551376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6" name="Freeform: Shape 1185">
                  <a:extLst>
                    <a:ext uri="{FF2B5EF4-FFF2-40B4-BE49-F238E27FC236}">
                      <a16:creationId xmlns:a16="http://schemas.microsoft.com/office/drawing/2014/main" id="{CF76A901-251A-4443-9512-32C0C41D4E89}"/>
                    </a:ext>
                  </a:extLst>
                </p:cNvPr>
                <p:cNvSpPr/>
                <p:nvPr/>
              </p:nvSpPr>
              <p:spPr>
                <a:xfrm rot="13711678">
                  <a:off x="10660954" y="535761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7" name="Freeform: Shape 1186">
                  <a:extLst>
                    <a:ext uri="{FF2B5EF4-FFF2-40B4-BE49-F238E27FC236}">
                      <a16:creationId xmlns:a16="http://schemas.microsoft.com/office/drawing/2014/main" id="{3557AC33-D2BD-4F28-98A8-3AA1A3FCFD83}"/>
                    </a:ext>
                  </a:extLst>
                </p:cNvPr>
                <p:cNvSpPr/>
                <p:nvPr/>
              </p:nvSpPr>
              <p:spPr>
                <a:xfrm rot="13711678">
                  <a:off x="10522946" y="520147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8" name="Freeform: Shape 1187">
                  <a:extLst>
                    <a:ext uri="{FF2B5EF4-FFF2-40B4-BE49-F238E27FC236}">
                      <a16:creationId xmlns:a16="http://schemas.microsoft.com/office/drawing/2014/main" id="{EA2BBE51-A822-42D5-935E-C659D339AE2C}"/>
                    </a:ext>
                  </a:extLst>
                </p:cNvPr>
                <p:cNvSpPr/>
                <p:nvPr/>
              </p:nvSpPr>
              <p:spPr>
                <a:xfrm rot="13711678">
                  <a:off x="10383453" y="504365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89" name="Freeform: Shape 1188">
                  <a:extLst>
                    <a:ext uri="{FF2B5EF4-FFF2-40B4-BE49-F238E27FC236}">
                      <a16:creationId xmlns:a16="http://schemas.microsoft.com/office/drawing/2014/main" id="{95DF1E53-E84E-45FD-8D2B-2990DC9631BA}"/>
                    </a:ext>
                  </a:extLst>
                </p:cNvPr>
                <p:cNvSpPr/>
                <p:nvPr/>
              </p:nvSpPr>
              <p:spPr>
                <a:xfrm rot="13711678">
                  <a:off x="10245445" y="488750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0" name="Freeform: Shape 1189">
                  <a:extLst>
                    <a:ext uri="{FF2B5EF4-FFF2-40B4-BE49-F238E27FC236}">
                      <a16:creationId xmlns:a16="http://schemas.microsoft.com/office/drawing/2014/main" id="{D4362C72-B8E6-48B4-8D20-5808687B6E8B}"/>
                    </a:ext>
                  </a:extLst>
                </p:cNvPr>
                <p:cNvSpPr/>
                <p:nvPr/>
              </p:nvSpPr>
              <p:spPr>
                <a:xfrm rot="13711678">
                  <a:off x="10107436" y="473136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1" name="Freeform: Shape 1190">
                  <a:extLst>
                    <a:ext uri="{FF2B5EF4-FFF2-40B4-BE49-F238E27FC236}">
                      <a16:creationId xmlns:a16="http://schemas.microsoft.com/office/drawing/2014/main" id="{E905675E-FD6F-4B59-A313-BE4BDE2D0618}"/>
                    </a:ext>
                  </a:extLst>
                </p:cNvPr>
                <p:cNvSpPr/>
                <p:nvPr/>
              </p:nvSpPr>
              <p:spPr>
                <a:xfrm rot="13711678">
                  <a:off x="9967943" y="4573540"/>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2" name="Freeform: Shape 1191">
                  <a:extLst>
                    <a:ext uri="{FF2B5EF4-FFF2-40B4-BE49-F238E27FC236}">
                      <a16:creationId xmlns:a16="http://schemas.microsoft.com/office/drawing/2014/main" id="{74D895A7-3D3A-4DC0-A9AF-92C1E37DB37C}"/>
                    </a:ext>
                  </a:extLst>
                </p:cNvPr>
                <p:cNvSpPr/>
                <p:nvPr/>
              </p:nvSpPr>
              <p:spPr>
                <a:xfrm rot="13711678">
                  <a:off x="9833098" y="4417592"/>
                  <a:ext cx="67223" cy="67223"/>
                </a:xfrm>
                <a:custGeom>
                  <a:avLst/>
                  <a:gdLst>
                    <a:gd name="connsiteX0" fmla="*/ 46250 w 67223"/>
                    <a:gd name="connsiteY0" fmla="*/ 46250 h 67223"/>
                    <a:gd name="connsiteX1" fmla="*/ 48491 w 67223"/>
                    <a:gd name="connsiteY1" fmla="*/ 44009 h 67223"/>
                    <a:gd name="connsiteX2" fmla="*/ 44009 w 67223"/>
                    <a:gd name="connsiteY2" fmla="*/ 39528 h 67223"/>
                    <a:gd name="connsiteX3" fmla="*/ 39528 w 67223"/>
                    <a:gd name="connsiteY3" fmla="*/ 44009 h 67223"/>
                    <a:gd name="connsiteX4" fmla="*/ 46250 w 67223"/>
                    <a:gd name="connsiteY4" fmla="*/ 46250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6250" y="46250"/>
                      </a:moveTo>
                      <a:cubicBezTo>
                        <a:pt x="48491" y="46250"/>
                        <a:pt x="48491" y="46250"/>
                        <a:pt x="48491" y="44009"/>
                      </a:cubicBezTo>
                      <a:cubicBezTo>
                        <a:pt x="48491" y="41769"/>
                        <a:pt x="46250" y="39528"/>
                        <a:pt x="44009" y="39528"/>
                      </a:cubicBezTo>
                      <a:cubicBezTo>
                        <a:pt x="41768" y="39528"/>
                        <a:pt x="39528" y="41769"/>
                        <a:pt x="39528" y="44009"/>
                      </a:cubicBezTo>
                      <a:cubicBezTo>
                        <a:pt x="41768" y="46250"/>
                        <a:pt x="44009" y="46250"/>
                        <a:pt x="46250" y="4625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3" name="Freeform: Shape 1192">
                  <a:extLst>
                    <a:ext uri="{FF2B5EF4-FFF2-40B4-BE49-F238E27FC236}">
                      <a16:creationId xmlns:a16="http://schemas.microsoft.com/office/drawing/2014/main" id="{4FABAC2F-54DF-4A47-97C2-1CB73209D381}"/>
                    </a:ext>
                  </a:extLst>
                </p:cNvPr>
                <p:cNvSpPr/>
                <p:nvPr/>
              </p:nvSpPr>
              <p:spPr>
                <a:xfrm rot="13711678">
                  <a:off x="9691926" y="426125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4" name="Freeform: Shape 1193">
                  <a:extLst>
                    <a:ext uri="{FF2B5EF4-FFF2-40B4-BE49-F238E27FC236}">
                      <a16:creationId xmlns:a16="http://schemas.microsoft.com/office/drawing/2014/main" id="{65F22B0C-513A-4987-A61E-3F1F629CCDEB}"/>
                    </a:ext>
                  </a:extLst>
                </p:cNvPr>
                <p:cNvSpPr/>
                <p:nvPr/>
              </p:nvSpPr>
              <p:spPr>
                <a:xfrm rot="13711678">
                  <a:off x="9553917" y="410510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5" name="Freeform: Shape 1194">
                  <a:extLst>
                    <a:ext uri="{FF2B5EF4-FFF2-40B4-BE49-F238E27FC236}">
                      <a16:creationId xmlns:a16="http://schemas.microsoft.com/office/drawing/2014/main" id="{A41ADC1C-75EC-4FAB-9742-8E930A0CB2C5}"/>
                    </a:ext>
                  </a:extLst>
                </p:cNvPr>
                <p:cNvSpPr/>
                <p:nvPr/>
              </p:nvSpPr>
              <p:spPr>
                <a:xfrm rot="13711678">
                  <a:off x="9414424" y="394728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6" name="Freeform: Shape 1195">
                  <a:extLst>
                    <a:ext uri="{FF2B5EF4-FFF2-40B4-BE49-F238E27FC236}">
                      <a16:creationId xmlns:a16="http://schemas.microsoft.com/office/drawing/2014/main" id="{697B98C8-93EF-45C9-968A-45EA7B977B64}"/>
                    </a:ext>
                  </a:extLst>
                </p:cNvPr>
                <p:cNvSpPr/>
                <p:nvPr/>
              </p:nvSpPr>
              <p:spPr>
                <a:xfrm rot="13711678">
                  <a:off x="9276416" y="379114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7" name="Freeform: Shape 1196">
                  <a:extLst>
                    <a:ext uri="{FF2B5EF4-FFF2-40B4-BE49-F238E27FC236}">
                      <a16:creationId xmlns:a16="http://schemas.microsoft.com/office/drawing/2014/main" id="{B079A4CE-E2C9-4D04-AF11-BB477F671047}"/>
                    </a:ext>
                  </a:extLst>
                </p:cNvPr>
                <p:cNvSpPr/>
                <p:nvPr/>
              </p:nvSpPr>
              <p:spPr>
                <a:xfrm rot="13711678">
                  <a:off x="9138407" y="363499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8" name="Freeform: Shape 1197">
                  <a:extLst>
                    <a:ext uri="{FF2B5EF4-FFF2-40B4-BE49-F238E27FC236}">
                      <a16:creationId xmlns:a16="http://schemas.microsoft.com/office/drawing/2014/main" id="{783EAB9A-88CA-4383-9839-0636372F3EF9}"/>
                    </a:ext>
                  </a:extLst>
                </p:cNvPr>
                <p:cNvSpPr/>
                <p:nvPr/>
              </p:nvSpPr>
              <p:spPr>
                <a:xfrm rot="13711678">
                  <a:off x="8998914" y="347717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199" name="Freeform: Shape 1198">
                  <a:extLst>
                    <a:ext uri="{FF2B5EF4-FFF2-40B4-BE49-F238E27FC236}">
                      <a16:creationId xmlns:a16="http://schemas.microsoft.com/office/drawing/2014/main" id="{C34403BC-5427-4548-A19C-65097E75B802}"/>
                    </a:ext>
                  </a:extLst>
                </p:cNvPr>
                <p:cNvSpPr/>
                <p:nvPr/>
              </p:nvSpPr>
              <p:spPr>
                <a:xfrm rot="13711678">
                  <a:off x="8860905" y="3321030"/>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0" name="Freeform: Shape 1199">
                  <a:extLst>
                    <a:ext uri="{FF2B5EF4-FFF2-40B4-BE49-F238E27FC236}">
                      <a16:creationId xmlns:a16="http://schemas.microsoft.com/office/drawing/2014/main" id="{F02278D2-207C-4EB0-BEE5-CE9A888CA64B}"/>
                    </a:ext>
                  </a:extLst>
                </p:cNvPr>
                <p:cNvSpPr/>
                <p:nvPr/>
              </p:nvSpPr>
              <p:spPr>
                <a:xfrm rot="13711678">
                  <a:off x="8722897" y="3164887"/>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1" name="Freeform: Shape 1200">
                  <a:extLst>
                    <a:ext uri="{FF2B5EF4-FFF2-40B4-BE49-F238E27FC236}">
                      <a16:creationId xmlns:a16="http://schemas.microsoft.com/office/drawing/2014/main" id="{21114419-278D-4FE1-85AF-D47CD7DF0F09}"/>
                    </a:ext>
                  </a:extLst>
                </p:cNvPr>
                <p:cNvSpPr/>
                <p:nvPr/>
              </p:nvSpPr>
              <p:spPr>
                <a:xfrm rot="13711678">
                  <a:off x="8584888" y="300874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2" name="Freeform: Shape 1201">
                  <a:extLst>
                    <a:ext uri="{FF2B5EF4-FFF2-40B4-BE49-F238E27FC236}">
                      <a16:creationId xmlns:a16="http://schemas.microsoft.com/office/drawing/2014/main" id="{EE733916-CE0E-4D49-8A61-33761C9F1A21}"/>
                    </a:ext>
                  </a:extLst>
                </p:cNvPr>
                <p:cNvSpPr/>
                <p:nvPr/>
              </p:nvSpPr>
              <p:spPr>
                <a:xfrm rot="13711678">
                  <a:off x="8445395" y="285091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3" name="Freeform: Shape 1202">
                  <a:extLst>
                    <a:ext uri="{FF2B5EF4-FFF2-40B4-BE49-F238E27FC236}">
                      <a16:creationId xmlns:a16="http://schemas.microsoft.com/office/drawing/2014/main" id="{5F4BD08A-91DD-4473-9E38-AC9874AD29C4}"/>
                    </a:ext>
                  </a:extLst>
                </p:cNvPr>
                <p:cNvSpPr/>
                <p:nvPr/>
              </p:nvSpPr>
              <p:spPr>
                <a:xfrm rot="13711678">
                  <a:off x="8307386" y="269477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4" name="Freeform: Shape 1203">
                  <a:extLst>
                    <a:ext uri="{FF2B5EF4-FFF2-40B4-BE49-F238E27FC236}">
                      <a16:creationId xmlns:a16="http://schemas.microsoft.com/office/drawing/2014/main" id="{62140A24-C759-427A-B36B-1A264A2F129C}"/>
                    </a:ext>
                  </a:extLst>
                </p:cNvPr>
                <p:cNvSpPr/>
                <p:nvPr/>
              </p:nvSpPr>
              <p:spPr>
                <a:xfrm rot="13711678">
                  <a:off x="8169378" y="253863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5" name="Freeform: Shape 1204">
                  <a:extLst>
                    <a:ext uri="{FF2B5EF4-FFF2-40B4-BE49-F238E27FC236}">
                      <a16:creationId xmlns:a16="http://schemas.microsoft.com/office/drawing/2014/main" id="{DADEB022-F26C-42FE-8ACE-BCA9C0214104}"/>
                    </a:ext>
                  </a:extLst>
                </p:cNvPr>
                <p:cNvSpPr/>
                <p:nvPr/>
              </p:nvSpPr>
              <p:spPr>
                <a:xfrm rot="13711678">
                  <a:off x="8031369" y="2382488"/>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4010" y="48491"/>
                        <a:pt x="44010"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6" name="Freeform: Shape 1205">
                  <a:extLst>
                    <a:ext uri="{FF2B5EF4-FFF2-40B4-BE49-F238E27FC236}">
                      <a16:creationId xmlns:a16="http://schemas.microsoft.com/office/drawing/2014/main" id="{A405A595-CCD5-4B9A-8074-D60FBCAE2725}"/>
                    </a:ext>
                  </a:extLst>
                </p:cNvPr>
                <p:cNvSpPr/>
                <p:nvPr/>
              </p:nvSpPr>
              <p:spPr>
                <a:xfrm rot="13711678">
                  <a:off x="7891876" y="222466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7" name="Freeform: Shape 1206">
                  <a:extLst>
                    <a:ext uri="{FF2B5EF4-FFF2-40B4-BE49-F238E27FC236}">
                      <a16:creationId xmlns:a16="http://schemas.microsoft.com/office/drawing/2014/main" id="{8670EBB1-FAB4-423D-B823-181B9F4C18D7}"/>
                    </a:ext>
                  </a:extLst>
                </p:cNvPr>
                <p:cNvSpPr/>
                <p:nvPr/>
              </p:nvSpPr>
              <p:spPr>
                <a:xfrm rot="13711678">
                  <a:off x="7753868" y="206852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8" name="Freeform: Shape 1207">
                  <a:extLst>
                    <a:ext uri="{FF2B5EF4-FFF2-40B4-BE49-F238E27FC236}">
                      <a16:creationId xmlns:a16="http://schemas.microsoft.com/office/drawing/2014/main" id="{609B289E-3B87-4A02-9D8B-4B9EF7914528}"/>
                    </a:ext>
                  </a:extLst>
                </p:cNvPr>
                <p:cNvSpPr/>
                <p:nvPr/>
              </p:nvSpPr>
              <p:spPr>
                <a:xfrm rot="13711678">
                  <a:off x="7615859" y="1912377"/>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1769" y="48491"/>
                        <a:pt x="44010"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09" name="Freeform: Shape 1208">
                  <a:extLst>
                    <a:ext uri="{FF2B5EF4-FFF2-40B4-BE49-F238E27FC236}">
                      <a16:creationId xmlns:a16="http://schemas.microsoft.com/office/drawing/2014/main" id="{A33BFDDD-4E2F-4607-9940-35F8688070F9}"/>
                    </a:ext>
                  </a:extLst>
                </p:cNvPr>
                <p:cNvSpPr/>
                <p:nvPr/>
              </p:nvSpPr>
              <p:spPr>
                <a:xfrm rot="13711678">
                  <a:off x="7476366" y="175455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0" name="Freeform: Shape 1209">
                  <a:extLst>
                    <a:ext uri="{FF2B5EF4-FFF2-40B4-BE49-F238E27FC236}">
                      <a16:creationId xmlns:a16="http://schemas.microsoft.com/office/drawing/2014/main" id="{BBAF4C56-1342-4F43-A605-D5BF74C81DEE}"/>
                    </a:ext>
                  </a:extLst>
                </p:cNvPr>
                <p:cNvSpPr/>
                <p:nvPr/>
              </p:nvSpPr>
              <p:spPr>
                <a:xfrm rot="13711678">
                  <a:off x="7338357" y="159840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1" name="Freeform: Shape 1210">
                  <a:extLst>
                    <a:ext uri="{FF2B5EF4-FFF2-40B4-BE49-F238E27FC236}">
                      <a16:creationId xmlns:a16="http://schemas.microsoft.com/office/drawing/2014/main" id="{4EFEFBFA-72F6-45A3-95F9-6E2D3EE8230B}"/>
                    </a:ext>
                  </a:extLst>
                </p:cNvPr>
                <p:cNvSpPr/>
                <p:nvPr/>
              </p:nvSpPr>
              <p:spPr>
                <a:xfrm rot="13711678">
                  <a:off x="7200349" y="1442266"/>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1769" y="48491"/>
                        <a:pt x="44010"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2" name="Freeform: Shape 1211">
                  <a:extLst>
                    <a:ext uri="{FF2B5EF4-FFF2-40B4-BE49-F238E27FC236}">
                      <a16:creationId xmlns:a16="http://schemas.microsoft.com/office/drawing/2014/main" id="{5F6FFCE3-5C3F-41E0-8BBC-49264399D5EF}"/>
                    </a:ext>
                  </a:extLst>
                </p:cNvPr>
                <p:cNvSpPr/>
                <p:nvPr/>
              </p:nvSpPr>
              <p:spPr>
                <a:xfrm rot="13711678">
                  <a:off x="7062340" y="128612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3" name="Freeform: Shape 1212">
                  <a:extLst>
                    <a:ext uri="{FF2B5EF4-FFF2-40B4-BE49-F238E27FC236}">
                      <a16:creationId xmlns:a16="http://schemas.microsoft.com/office/drawing/2014/main" id="{DCB4781E-F40D-44B6-907F-8C8218B03486}"/>
                    </a:ext>
                  </a:extLst>
                </p:cNvPr>
                <p:cNvSpPr/>
                <p:nvPr/>
              </p:nvSpPr>
              <p:spPr>
                <a:xfrm rot="13711678">
                  <a:off x="6922848" y="112829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4" name="Freeform: Shape 1213">
                  <a:extLst>
                    <a:ext uri="{FF2B5EF4-FFF2-40B4-BE49-F238E27FC236}">
                      <a16:creationId xmlns:a16="http://schemas.microsoft.com/office/drawing/2014/main" id="{047F460F-5FE5-4656-A70A-4A2B80F76DA2}"/>
                    </a:ext>
                  </a:extLst>
                </p:cNvPr>
                <p:cNvSpPr/>
                <p:nvPr/>
              </p:nvSpPr>
              <p:spPr>
                <a:xfrm rot="13711678">
                  <a:off x="11292127" y="574161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5" name="Freeform: Shape 1214">
                  <a:extLst>
                    <a:ext uri="{FF2B5EF4-FFF2-40B4-BE49-F238E27FC236}">
                      <a16:creationId xmlns:a16="http://schemas.microsoft.com/office/drawing/2014/main" id="{A155AE17-1598-4735-840D-94AD710E3010}"/>
                    </a:ext>
                  </a:extLst>
                </p:cNvPr>
                <p:cNvSpPr/>
                <p:nvPr/>
              </p:nvSpPr>
              <p:spPr>
                <a:xfrm rot="13711678">
                  <a:off x="11154118" y="558546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6" name="Freeform: Shape 1215">
                  <a:extLst>
                    <a:ext uri="{FF2B5EF4-FFF2-40B4-BE49-F238E27FC236}">
                      <a16:creationId xmlns:a16="http://schemas.microsoft.com/office/drawing/2014/main" id="{E1CAEE5C-A1C2-481D-9051-03C6FBC16F53}"/>
                    </a:ext>
                  </a:extLst>
                </p:cNvPr>
                <p:cNvSpPr/>
                <p:nvPr/>
              </p:nvSpPr>
              <p:spPr>
                <a:xfrm rot="13711678">
                  <a:off x="11016109" y="5429325"/>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7" name="Freeform: Shape 1216">
                  <a:extLst>
                    <a:ext uri="{FF2B5EF4-FFF2-40B4-BE49-F238E27FC236}">
                      <a16:creationId xmlns:a16="http://schemas.microsoft.com/office/drawing/2014/main" id="{0FD33618-84D8-4C82-B4AC-F4126FF449E6}"/>
                    </a:ext>
                  </a:extLst>
                </p:cNvPr>
                <p:cNvSpPr/>
                <p:nvPr/>
              </p:nvSpPr>
              <p:spPr>
                <a:xfrm rot="13711678">
                  <a:off x="10876617" y="527150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8" name="Freeform: Shape 1217">
                  <a:extLst>
                    <a:ext uri="{FF2B5EF4-FFF2-40B4-BE49-F238E27FC236}">
                      <a16:creationId xmlns:a16="http://schemas.microsoft.com/office/drawing/2014/main" id="{0BAA8BE6-AE88-497E-AD51-8C8230781197}"/>
                    </a:ext>
                  </a:extLst>
                </p:cNvPr>
                <p:cNvSpPr/>
                <p:nvPr/>
              </p:nvSpPr>
              <p:spPr>
                <a:xfrm rot="13711678">
                  <a:off x="10738608" y="5115358"/>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19" name="Freeform: Shape 1218">
                  <a:extLst>
                    <a:ext uri="{FF2B5EF4-FFF2-40B4-BE49-F238E27FC236}">
                      <a16:creationId xmlns:a16="http://schemas.microsoft.com/office/drawing/2014/main" id="{BCDAEB70-A090-47DD-A3E7-E63DB1CFAC56}"/>
                    </a:ext>
                  </a:extLst>
                </p:cNvPr>
                <p:cNvSpPr/>
                <p:nvPr/>
              </p:nvSpPr>
              <p:spPr>
                <a:xfrm rot="13711678">
                  <a:off x="10600599" y="4959214"/>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0" name="Freeform: Shape 1219">
                  <a:extLst>
                    <a:ext uri="{FF2B5EF4-FFF2-40B4-BE49-F238E27FC236}">
                      <a16:creationId xmlns:a16="http://schemas.microsoft.com/office/drawing/2014/main" id="{3A99F31E-0CF0-497D-AD69-0502465D63A1}"/>
                    </a:ext>
                  </a:extLst>
                </p:cNvPr>
                <p:cNvSpPr/>
                <p:nvPr/>
              </p:nvSpPr>
              <p:spPr>
                <a:xfrm rot="13711678">
                  <a:off x="10462590" y="4803070"/>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4176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1" name="Freeform: Shape 1220">
                  <a:extLst>
                    <a:ext uri="{FF2B5EF4-FFF2-40B4-BE49-F238E27FC236}">
                      <a16:creationId xmlns:a16="http://schemas.microsoft.com/office/drawing/2014/main" id="{96BC07F7-F595-4BAD-BC4D-0850EE602024}"/>
                    </a:ext>
                  </a:extLst>
                </p:cNvPr>
                <p:cNvSpPr/>
                <p:nvPr/>
              </p:nvSpPr>
              <p:spPr>
                <a:xfrm rot="13711678">
                  <a:off x="10323098" y="4645247"/>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2" name="Freeform: Shape 1221">
                  <a:extLst>
                    <a:ext uri="{FF2B5EF4-FFF2-40B4-BE49-F238E27FC236}">
                      <a16:creationId xmlns:a16="http://schemas.microsoft.com/office/drawing/2014/main" id="{EF0A38AE-642B-40A4-B316-0CD7AAA87AA5}"/>
                    </a:ext>
                  </a:extLst>
                </p:cNvPr>
                <p:cNvSpPr/>
                <p:nvPr/>
              </p:nvSpPr>
              <p:spPr>
                <a:xfrm rot="13711678">
                  <a:off x="10185089" y="448910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3" name="Freeform: Shape 1222">
                  <a:extLst>
                    <a:ext uri="{FF2B5EF4-FFF2-40B4-BE49-F238E27FC236}">
                      <a16:creationId xmlns:a16="http://schemas.microsoft.com/office/drawing/2014/main" id="{E6738029-3B1C-48EA-A791-26E25A9D0207}"/>
                    </a:ext>
                  </a:extLst>
                </p:cNvPr>
                <p:cNvSpPr/>
                <p:nvPr/>
              </p:nvSpPr>
              <p:spPr>
                <a:xfrm rot="13711678">
                  <a:off x="10047080" y="433295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4" name="Freeform: Shape 1223">
                  <a:extLst>
                    <a:ext uri="{FF2B5EF4-FFF2-40B4-BE49-F238E27FC236}">
                      <a16:creationId xmlns:a16="http://schemas.microsoft.com/office/drawing/2014/main" id="{970029F4-6981-4F25-A2B8-CEDFF0446F10}"/>
                    </a:ext>
                  </a:extLst>
                </p:cNvPr>
                <p:cNvSpPr/>
                <p:nvPr/>
              </p:nvSpPr>
              <p:spPr>
                <a:xfrm rot="13711678">
                  <a:off x="9909072" y="4176815"/>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5" name="Freeform: Shape 1224">
                  <a:extLst>
                    <a:ext uri="{FF2B5EF4-FFF2-40B4-BE49-F238E27FC236}">
                      <a16:creationId xmlns:a16="http://schemas.microsoft.com/office/drawing/2014/main" id="{A24BC6D2-454A-4D4D-97A2-81F4F3529856}"/>
                    </a:ext>
                  </a:extLst>
                </p:cNvPr>
                <p:cNvSpPr/>
                <p:nvPr/>
              </p:nvSpPr>
              <p:spPr>
                <a:xfrm rot="13711678">
                  <a:off x="9769579" y="401899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6" name="Freeform: Shape 1225">
                  <a:extLst>
                    <a:ext uri="{FF2B5EF4-FFF2-40B4-BE49-F238E27FC236}">
                      <a16:creationId xmlns:a16="http://schemas.microsoft.com/office/drawing/2014/main" id="{3EFF42FA-10B8-4240-BCE9-5B8FF5B01087}"/>
                    </a:ext>
                  </a:extLst>
                </p:cNvPr>
                <p:cNvSpPr/>
                <p:nvPr/>
              </p:nvSpPr>
              <p:spPr>
                <a:xfrm rot="13711678">
                  <a:off x="9631570" y="3862848"/>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7" name="Freeform: Shape 1226">
                  <a:extLst>
                    <a:ext uri="{FF2B5EF4-FFF2-40B4-BE49-F238E27FC236}">
                      <a16:creationId xmlns:a16="http://schemas.microsoft.com/office/drawing/2014/main" id="{A9D8707A-3702-48A2-97FD-89713B5A0EE4}"/>
                    </a:ext>
                  </a:extLst>
                </p:cNvPr>
                <p:cNvSpPr/>
                <p:nvPr/>
              </p:nvSpPr>
              <p:spPr>
                <a:xfrm rot="13711678">
                  <a:off x="9493561" y="3706704"/>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8" name="Freeform: Shape 1227">
                  <a:extLst>
                    <a:ext uri="{FF2B5EF4-FFF2-40B4-BE49-F238E27FC236}">
                      <a16:creationId xmlns:a16="http://schemas.microsoft.com/office/drawing/2014/main" id="{1B40F081-D3C3-4A99-AAAA-BCEDB55E97EF}"/>
                    </a:ext>
                  </a:extLst>
                </p:cNvPr>
                <p:cNvSpPr/>
                <p:nvPr/>
              </p:nvSpPr>
              <p:spPr>
                <a:xfrm rot="13711678">
                  <a:off x="9354069" y="3548881"/>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29" name="Freeform: Shape 1228">
                  <a:extLst>
                    <a:ext uri="{FF2B5EF4-FFF2-40B4-BE49-F238E27FC236}">
                      <a16:creationId xmlns:a16="http://schemas.microsoft.com/office/drawing/2014/main" id="{BC59C348-B3C3-4E13-8CA8-D7DB2C24E408}"/>
                    </a:ext>
                  </a:extLst>
                </p:cNvPr>
                <p:cNvSpPr/>
                <p:nvPr/>
              </p:nvSpPr>
              <p:spPr>
                <a:xfrm rot="13711678">
                  <a:off x="9216060" y="339273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0" name="Freeform: Shape 1229">
                  <a:extLst>
                    <a:ext uri="{FF2B5EF4-FFF2-40B4-BE49-F238E27FC236}">
                      <a16:creationId xmlns:a16="http://schemas.microsoft.com/office/drawing/2014/main" id="{77A09046-1033-4D56-A8FA-49D702EF509D}"/>
                    </a:ext>
                  </a:extLst>
                </p:cNvPr>
                <p:cNvSpPr/>
                <p:nvPr/>
              </p:nvSpPr>
              <p:spPr>
                <a:xfrm rot="13711678">
                  <a:off x="9078052" y="3236593"/>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1" name="Freeform: Shape 1230">
                  <a:extLst>
                    <a:ext uri="{FF2B5EF4-FFF2-40B4-BE49-F238E27FC236}">
                      <a16:creationId xmlns:a16="http://schemas.microsoft.com/office/drawing/2014/main" id="{7BA266A8-1072-4778-B0D6-3C3C5A52A6DD}"/>
                    </a:ext>
                  </a:extLst>
                </p:cNvPr>
                <p:cNvSpPr/>
                <p:nvPr/>
              </p:nvSpPr>
              <p:spPr>
                <a:xfrm rot="13711678">
                  <a:off x="8940042" y="3080449"/>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2" name="Freeform: Shape 1231">
                  <a:extLst>
                    <a:ext uri="{FF2B5EF4-FFF2-40B4-BE49-F238E27FC236}">
                      <a16:creationId xmlns:a16="http://schemas.microsoft.com/office/drawing/2014/main" id="{E56799BF-9368-4E85-A557-F8243AEA6E2D}"/>
                    </a:ext>
                  </a:extLst>
                </p:cNvPr>
                <p:cNvSpPr/>
                <p:nvPr/>
              </p:nvSpPr>
              <p:spPr>
                <a:xfrm rot="13711678">
                  <a:off x="8800550" y="292262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3" name="Freeform: Shape 1232">
                  <a:extLst>
                    <a:ext uri="{FF2B5EF4-FFF2-40B4-BE49-F238E27FC236}">
                      <a16:creationId xmlns:a16="http://schemas.microsoft.com/office/drawing/2014/main" id="{E7A5B28A-4C14-4B4E-A576-4B8ECCAF7161}"/>
                    </a:ext>
                  </a:extLst>
                </p:cNvPr>
                <p:cNvSpPr/>
                <p:nvPr/>
              </p:nvSpPr>
              <p:spPr>
                <a:xfrm rot="13711678">
                  <a:off x="8662541" y="2766482"/>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4" name="Freeform: Shape 1233">
                  <a:extLst>
                    <a:ext uri="{FF2B5EF4-FFF2-40B4-BE49-F238E27FC236}">
                      <a16:creationId xmlns:a16="http://schemas.microsoft.com/office/drawing/2014/main" id="{D00E31B7-D3C9-4094-BEE0-80E98F714111}"/>
                    </a:ext>
                  </a:extLst>
                </p:cNvPr>
                <p:cNvSpPr/>
                <p:nvPr/>
              </p:nvSpPr>
              <p:spPr>
                <a:xfrm rot="13711678">
                  <a:off x="8524532" y="2610338"/>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5" name="Freeform: Shape 1234">
                  <a:extLst>
                    <a:ext uri="{FF2B5EF4-FFF2-40B4-BE49-F238E27FC236}">
                      <a16:creationId xmlns:a16="http://schemas.microsoft.com/office/drawing/2014/main" id="{397FC3DD-C950-4EA3-8F6C-968765CEAF94}"/>
                    </a:ext>
                  </a:extLst>
                </p:cNvPr>
                <p:cNvSpPr/>
                <p:nvPr/>
              </p:nvSpPr>
              <p:spPr>
                <a:xfrm rot="13711678">
                  <a:off x="8385040" y="245251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6" name="Freeform: Shape 1235">
                  <a:extLst>
                    <a:ext uri="{FF2B5EF4-FFF2-40B4-BE49-F238E27FC236}">
                      <a16:creationId xmlns:a16="http://schemas.microsoft.com/office/drawing/2014/main" id="{5CDBF1A6-7C52-45E4-9A12-C57C3898A74E}"/>
                    </a:ext>
                  </a:extLst>
                </p:cNvPr>
                <p:cNvSpPr/>
                <p:nvPr/>
              </p:nvSpPr>
              <p:spPr>
                <a:xfrm rot="13711678">
                  <a:off x="8247031" y="229637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7" name="Freeform: Shape 1236">
                  <a:extLst>
                    <a:ext uri="{FF2B5EF4-FFF2-40B4-BE49-F238E27FC236}">
                      <a16:creationId xmlns:a16="http://schemas.microsoft.com/office/drawing/2014/main" id="{CBF8D9CC-05A3-45E9-BB33-E72660CB97C2}"/>
                    </a:ext>
                  </a:extLst>
                </p:cNvPr>
                <p:cNvSpPr/>
                <p:nvPr/>
              </p:nvSpPr>
              <p:spPr>
                <a:xfrm rot="13711678">
                  <a:off x="8109022" y="214022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8" name="Freeform: Shape 1237">
                  <a:extLst>
                    <a:ext uri="{FF2B5EF4-FFF2-40B4-BE49-F238E27FC236}">
                      <a16:creationId xmlns:a16="http://schemas.microsoft.com/office/drawing/2014/main" id="{9F6CB3C1-7F92-4F75-8126-3ED726F78050}"/>
                    </a:ext>
                  </a:extLst>
                </p:cNvPr>
                <p:cNvSpPr/>
                <p:nvPr/>
              </p:nvSpPr>
              <p:spPr>
                <a:xfrm rot="13711678">
                  <a:off x="7971013" y="198408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4176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39" name="Freeform: Shape 1238">
                  <a:extLst>
                    <a:ext uri="{FF2B5EF4-FFF2-40B4-BE49-F238E27FC236}">
                      <a16:creationId xmlns:a16="http://schemas.microsoft.com/office/drawing/2014/main" id="{238C3DA8-9648-42F0-8627-956F71D6499C}"/>
                    </a:ext>
                  </a:extLst>
                </p:cNvPr>
                <p:cNvSpPr/>
                <p:nvPr/>
              </p:nvSpPr>
              <p:spPr>
                <a:xfrm rot="13711678">
                  <a:off x="7831521" y="1826260"/>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0" name="Freeform: Shape 1239">
                  <a:extLst>
                    <a:ext uri="{FF2B5EF4-FFF2-40B4-BE49-F238E27FC236}">
                      <a16:creationId xmlns:a16="http://schemas.microsoft.com/office/drawing/2014/main" id="{DF2E66C5-C2AC-425B-87AB-AF4E064D4476}"/>
                    </a:ext>
                  </a:extLst>
                </p:cNvPr>
                <p:cNvSpPr/>
                <p:nvPr/>
              </p:nvSpPr>
              <p:spPr>
                <a:xfrm rot="13711678">
                  <a:off x="7693512" y="167011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1" name="Freeform: Shape 1240">
                  <a:extLst>
                    <a:ext uri="{FF2B5EF4-FFF2-40B4-BE49-F238E27FC236}">
                      <a16:creationId xmlns:a16="http://schemas.microsoft.com/office/drawing/2014/main" id="{C1A964CD-0299-42FF-972D-E1AE40903E54}"/>
                    </a:ext>
                  </a:extLst>
                </p:cNvPr>
                <p:cNvSpPr/>
                <p:nvPr/>
              </p:nvSpPr>
              <p:spPr>
                <a:xfrm rot="13711678">
                  <a:off x="7555504" y="151397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1" y="52972"/>
                        <a:pt x="52972" y="50732"/>
                        <a:pt x="52972" y="46250"/>
                      </a:cubicBezTo>
                      <a:cubicBezTo>
                        <a:pt x="52972" y="41769"/>
                        <a:pt x="50731" y="39528"/>
                        <a:pt x="46250" y="39528"/>
                      </a:cubicBezTo>
                      <a:cubicBezTo>
                        <a:pt x="41768"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2" name="Freeform: Shape 1241">
                  <a:extLst>
                    <a:ext uri="{FF2B5EF4-FFF2-40B4-BE49-F238E27FC236}">
                      <a16:creationId xmlns:a16="http://schemas.microsoft.com/office/drawing/2014/main" id="{31559D2E-1379-44DF-91DC-BB1F30B2943E}"/>
                    </a:ext>
                  </a:extLst>
                </p:cNvPr>
                <p:cNvSpPr/>
                <p:nvPr/>
              </p:nvSpPr>
              <p:spPr>
                <a:xfrm rot="13711678">
                  <a:off x="7416010" y="135614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3" name="Freeform: Shape 1242">
                  <a:extLst>
                    <a:ext uri="{FF2B5EF4-FFF2-40B4-BE49-F238E27FC236}">
                      <a16:creationId xmlns:a16="http://schemas.microsoft.com/office/drawing/2014/main" id="{2BA9FAA2-B5A4-4D13-8F82-140F03968D6A}"/>
                    </a:ext>
                  </a:extLst>
                </p:cNvPr>
                <p:cNvSpPr/>
                <p:nvPr/>
              </p:nvSpPr>
              <p:spPr>
                <a:xfrm rot="13711678">
                  <a:off x="7278002" y="1200005"/>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4" name="Freeform: Shape 1243">
                  <a:extLst>
                    <a:ext uri="{FF2B5EF4-FFF2-40B4-BE49-F238E27FC236}">
                      <a16:creationId xmlns:a16="http://schemas.microsoft.com/office/drawing/2014/main" id="{52E6CDA1-480A-4006-8C95-6AE2D3A8E3BB}"/>
                    </a:ext>
                  </a:extLst>
                </p:cNvPr>
                <p:cNvSpPr/>
                <p:nvPr/>
              </p:nvSpPr>
              <p:spPr>
                <a:xfrm rot="13711678">
                  <a:off x="7139993" y="104386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10"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5" name="Freeform: Shape 1244">
                  <a:extLst>
                    <a:ext uri="{FF2B5EF4-FFF2-40B4-BE49-F238E27FC236}">
                      <a16:creationId xmlns:a16="http://schemas.microsoft.com/office/drawing/2014/main" id="{07876F01-3A34-4233-ABCB-473791682F7B}"/>
                    </a:ext>
                  </a:extLst>
                </p:cNvPr>
                <p:cNvSpPr/>
                <p:nvPr/>
              </p:nvSpPr>
              <p:spPr>
                <a:xfrm rot="13711678">
                  <a:off x="7001985" y="88771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6" name="Freeform: Shape 1245">
                  <a:extLst>
                    <a:ext uri="{FF2B5EF4-FFF2-40B4-BE49-F238E27FC236}">
                      <a16:creationId xmlns:a16="http://schemas.microsoft.com/office/drawing/2014/main" id="{B3B9FF9E-67DE-410E-B91D-6E4E6FDDD7F5}"/>
                    </a:ext>
                  </a:extLst>
                </p:cNvPr>
                <p:cNvSpPr/>
                <p:nvPr/>
              </p:nvSpPr>
              <p:spPr>
                <a:xfrm rot="13711678">
                  <a:off x="6862492" y="729894"/>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7" name="Freeform: Shape 1246">
                  <a:extLst>
                    <a:ext uri="{FF2B5EF4-FFF2-40B4-BE49-F238E27FC236}">
                      <a16:creationId xmlns:a16="http://schemas.microsoft.com/office/drawing/2014/main" id="{4F1A508C-D24E-4789-8E11-B96D64FA1067}"/>
                    </a:ext>
                  </a:extLst>
                </p:cNvPr>
                <p:cNvSpPr/>
                <p:nvPr/>
              </p:nvSpPr>
              <p:spPr>
                <a:xfrm rot="13711678">
                  <a:off x="11379813" y="552953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8" name="Freeform: Shape 1247">
                  <a:extLst>
                    <a:ext uri="{FF2B5EF4-FFF2-40B4-BE49-F238E27FC236}">
                      <a16:creationId xmlns:a16="http://schemas.microsoft.com/office/drawing/2014/main" id="{1C7E1359-0F5C-4914-A692-5576049CB562}"/>
                    </a:ext>
                  </a:extLst>
                </p:cNvPr>
                <p:cNvSpPr/>
                <p:nvPr/>
              </p:nvSpPr>
              <p:spPr>
                <a:xfrm rot="13711678">
                  <a:off x="11240706" y="5372148"/>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1" y="57454"/>
                        <a:pt x="49074"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49" name="Freeform: Shape 1248">
                  <a:extLst>
                    <a:ext uri="{FF2B5EF4-FFF2-40B4-BE49-F238E27FC236}">
                      <a16:creationId xmlns:a16="http://schemas.microsoft.com/office/drawing/2014/main" id="{982DF668-8BAF-4DFD-9728-F897823EF323}"/>
                    </a:ext>
                  </a:extLst>
                </p:cNvPr>
                <p:cNvSpPr/>
                <p:nvPr/>
              </p:nvSpPr>
              <p:spPr>
                <a:xfrm rot="13711678">
                  <a:off x="11102311" y="521556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0" name="Freeform: Shape 1249">
                  <a:extLst>
                    <a:ext uri="{FF2B5EF4-FFF2-40B4-BE49-F238E27FC236}">
                      <a16:creationId xmlns:a16="http://schemas.microsoft.com/office/drawing/2014/main" id="{E5B75EB4-BED9-49E2-88FE-E65302AF96A4}"/>
                    </a:ext>
                  </a:extLst>
                </p:cNvPr>
                <p:cNvSpPr/>
                <p:nvPr/>
              </p:nvSpPr>
              <p:spPr>
                <a:xfrm rot="13711678">
                  <a:off x="10964303" y="505942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1" name="Freeform: Shape 1250">
                  <a:extLst>
                    <a:ext uri="{FF2B5EF4-FFF2-40B4-BE49-F238E27FC236}">
                      <a16:creationId xmlns:a16="http://schemas.microsoft.com/office/drawing/2014/main" id="{05A875BF-3533-4A4A-B3D0-7AB0C1B19F1C}"/>
                    </a:ext>
                  </a:extLst>
                </p:cNvPr>
                <p:cNvSpPr/>
                <p:nvPr/>
              </p:nvSpPr>
              <p:spPr>
                <a:xfrm rot="13711678">
                  <a:off x="10826294" y="490328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2" name="Freeform: Shape 1251">
                  <a:extLst>
                    <a:ext uri="{FF2B5EF4-FFF2-40B4-BE49-F238E27FC236}">
                      <a16:creationId xmlns:a16="http://schemas.microsoft.com/office/drawing/2014/main" id="{F6871926-E36B-4B7E-A3D5-53FA67B7E3E0}"/>
                    </a:ext>
                  </a:extLst>
                </p:cNvPr>
                <p:cNvSpPr/>
                <p:nvPr/>
              </p:nvSpPr>
              <p:spPr>
                <a:xfrm rot="13711678">
                  <a:off x="10686802" y="474545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3" name="Freeform: Shape 1252">
                  <a:extLst>
                    <a:ext uri="{FF2B5EF4-FFF2-40B4-BE49-F238E27FC236}">
                      <a16:creationId xmlns:a16="http://schemas.microsoft.com/office/drawing/2014/main" id="{488D0298-438A-40E5-AA58-7546802C2DC5}"/>
                    </a:ext>
                  </a:extLst>
                </p:cNvPr>
                <p:cNvSpPr/>
                <p:nvPr/>
              </p:nvSpPr>
              <p:spPr>
                <a:xfrm rot="13711678">
                  <a:off x="10548793" y="458931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4" name="Freeform: Shape 1253">
                  <a:extLst>
                    <a:ext uri="{FF2B5EF4-FFF2-40B4-BE49-F238E27FC236}">
                      <a16:creationId xmlns:a16="http://schemas.microsoft.com/office/drawing/2014/main" id="{FBDAE1EF-AECE-4D0D-9A72-A89CB1A9B607}"/>
                    </a:ext>
                  </a:extLst>
                </p:cNvPr>
                <p:cNvSpPr/>
                <p:nvPr/>
              </p:nvSpPr>
              <p:spPr>
                <a:xfrm rot="13711678">
                  <a:off x="10410784" y="4433169"/>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5" name="Freeform: Shape 1254">
                  <a:extLst>
                    <a:ext uri="{FF2B5EF4-FFF2-40B4-BE49-F238E27FC236}">
                      <a16:creationId xmlns:a16="http://schemas.microsoft.com/office/drawing/2014/main" id="{0CBAFABB-42CA-408A-886B-2CD2F049FE8E}"/>
                    </a:ext>
                  </a:extLst>
                </p:cNvPr>
                <p:cNvSpPr/>
                <p:nvPr/>
              </p:nvSpPr>
              <p:spPr>
                <a:xfrm rot="13711678">
                  <a:off x="10271677" y="4275783"/>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6" name="Freeform: Shape 1255">
                  <a:extLst>
                    <a:ext uri="{FF2B5EF4-FFF2-40B4-BE49-F238E27FC236}">
                      <a16:creationId xmlns:a16="http://schemas.microsoft.com/office/drawing/2014/main" id="{D56D1D5D-4759-4291-908B-A7D7BCE5E232}"/>
                    </a:ext>
                  </a:extLst>
                </p:cNvPr>
                <p:cNvSpPr/>
                <p:nvPr/>
              </p:nvSpPr>
              <p:spPr>
                <a:xfrm rot="13711678">
                  <a:off x="10133282" y="411920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7" name="Freeform: Shape 1256">
                  <a:extLst>
                    <a:ext uri="{FF2B5EF4-FFF2-40B4-BE49-F238E27FC236}">
                      <a16:creationId xmlns:a16="http://schemas.microsoft.com/office/drawing/2014/main" id="{F48AB9ED-BAC3-4D30-ADBD-2455B4F1B22E}"/>
                    </a:ext>
                  </a:extLst>
                </p:cNvPr>
                <p:cNvSpPr/>
                <p:nvPr/>
              </p:nvSpPr>
              <p:spPr>
                <a:xfrm rot="13711678">
                  <a:off x="9995274" y="396305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8" name="Freeform: Shape 1257">
                  <a:extLst>
                    <a:ext uri="{FF2B5EF4-FFF2-40B4-BE49-F238E27FC236}">
                      <a16:creationId xmlns:a16="http://schemas.microsoft.com/office/drawing/2014/main" id="{D688C315-8F0F-45B8-AF3E-ABC154905D81}"/>
                    </a:ext>
                  </a:extLst>
                </p:cNvPr>
                <p:cNvSpPr/>
                <p:nvPr/>
              </p:nvSpPr>
              <p:spPr>
                <a:xfrm rot="13711678">
                  <a:off x="9857265" y="380691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59" name="Freeform: Shape 1258">
                  <a:extLst>
                    <a:ext uri="{FF2B5EF4-FFF2-40B4-BE49-F238E27FC236}">
                      <a16:creationId xmlns:a16="http://schemas.microsoft.com/office/drawing/2014/main" id="{DF8489A1-80C8-4382-8A4B-FA17A447EB94}"/>
                    </a:ext>
                  </a:extLst>
                </p:cNvPr>
                <p:cNvSpPr/>
                <p:nvPr/>
              </p:nvSpPr>
              <p:spPr>
                <a:xfrm rot="13711678">
                  <a:off x="9717773" y="364909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0" name="Freeform: Shape 1259">
                  <a:extLst>
                    <a:ext uri="{FF2B5EF4-FFF2-40B4-BE49-F238E27FC236}">
                      <a16:creationId xmlns:a16="http://schemas.microsoft.com/office/drawing/2014/main" id="{77E1F792-AEF2-4B48-BD2F-103667F14407}"/>
                    </a:ext>
                  </a:extLst>
                </p:cNvPr>
                <p:cNvSpPr/>
                <p:nvPr/>
              </p:nvSpPr>
              <p:spPr>
                <a:xfrm rot="13711678">
                  <a:off x="9579763" y="349294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1" name="Freeform: Shape 1260">
                  <a:extLst>
                    <a:ext uri="{FF2B5EF4-FFF2-40B4-BE49-F238E27FC236}">
                      <a16:creationId xmlns:a16="http://schemas.microsoft.com/office/drawing/2014/main" id="{7A1E4A98-5BD7-490C-912A-D8CEADF01029}"/>
                    </a:ext>
                  </a:extLst>
                </p:cNvPr>
                <p:cNvSpPr/>
                <p:nvPr/>
              </p:nvSpPr>
              <p:spPr>
                <a:xfrm rot="13711678">
                  <a:off x="9441755" y="333680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2" name="Freeform: Shape 1261">
                  <a:extLst>
                    <a:ext uri="{FF2B5EF4-FFF2-40B4-BE49-F238E27FC236}">
                      <a16:creationId xmlns:a16="http://schemas.microsoft.com/office/drawing/2014/main" id="{F65DDC56-44CF-48B3-BE86-D9065BAE2F2B}"/>
                    </a:ext>
                  </a:extLst>
                </p:cNvPr>
                <p:cNvSpPr/>
                <p:nvPr/>
              </p:nvSpPr>
              <p:spPr>
                <a:xfrm rot="13711678">
                  <a:off x="9302648" y="3179417"/>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3" name="Freeform: Shape 1262">
                  <a:extLst>
                    <a:ext uri="{FF2B5EF4-FFF2-40B4-BE49-F238E27FC236}">
                      <a16:creationId xmlns:a16="http://schemas.microsoft.com/office/drawing/2014/main" id="{37ECCB89-9445-4EB4-AE1E-4C7BEB6F6975}"/>
                    </a:ext>
                  </a:extLst>
                </p:cNvPr>
                <p:cNvSpPr/>
                <p:nvPr/>
              </p:nvSpPr>
              <p:spPr>
                <a:xfrm rot="13711678">
                  <a:off x="9164254" y="3022836"/>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4" name="Freeform: Shape 1263">
                  <a:extLst>
                    <a:ext uri="{FF2B5EF4-FFF2-40B4-BE49-F238E27FC236}">
                      <a16:creationId xmlns:a16="http://schemas.microsoft.com/office/drawing/2014/main" id="{88A54219-B9CC-463A-BAC7-ED82911DCCFD}"/>
                    </a:ext>
                  </a:extLst>
                </p:cNvPr>
                <p:cNvSpPr/>
                <p:nvPr/>
              </p:nvSpPr>
              <p:spPr>
                <a:xfrm rot="13711678">
                  <a:off x="9026244" y="286669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5" name="Freeform: Shape 1264">
                  <a:extLst>
                    <a:ext uri="{FF2B5EF4-FFF2-40B4-BE49-F238E27FC236}">
                      <a16:creationId xmlns:a16="http://schemas.microsoft.com/office/drawing/2014/main" id="{71C2C07C-7C0A-464C-BD48-BCB08160D822}"/>
                    </a:ext>
                  </a:extLst>
                </p:cNvPr>
                <p:cNvSpPr/>
                <p:nvPr/>
              </p:nvSpPr>
              <p:spPr>
                <a:xfrm rot="13711678">
                  <a:off x="8888236" y="271054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6" name="Freeform: Shape 1265">
                  <a:extLst>
                    <a:ext uri="{FF2B5EF4-FFF2-40B4-BE49-F238E27FC236}">
                      <a16:creationId xmlns:a16="http://schemas.microsoft.com/office/drawing/2014/main" id="{B4671357-B9E1-49CB-9E2B-1EA4B262982C}"/>
                    </a:ext>
                  </a:extLst>
                </p:cNvPr>
                <p:cNvSpPr/>
                <p:nvPr/>
              </p:nvSpPr>
              <p:spPr>
                <a:xfrm rot="13711678">
                  <a:off x="8748743" y="255272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7" name="Freeform: Shape 1266">
                  <a:extLst>
                    <a:ext uri="{FF2B5EF4-FFF2-40B4-BE49-F238E27FC236}">
                      <a16:creationId xmlns:a16="http://schemas.microsoft.com/office/drawing/2014/main" id="{71F83233-5CE5-4FC8-A0E6-701E3D88B8C9}"/>
                    </a:ext>
                  </a:extLst>
                </p:cNvPr>
                <p:cNvSpPr/>
                <p:nvPr/>
              </p:nvSpPr>
              <p:spPr>
                <a:xfrm rot="13711678">
                  <a:off x="8610735" y="239658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8" name="Freeform: Shape 1267">
                  <a:extLst>
                    <a:ext uri="{FF2B5EF4-FFF2-40B4-BE49-F238E27FC236}">
                      <a16:creationId xmlns:a16="http://schemas.microsoft.com/office/drawing/2014/main" id="{36945658-66AF-4B62-8C77-6AE03655BFC0}"/>
                    </a:ext>
                  </a:extLst>
                </p:cNvPr>
                <p:cNvSpPr/>
                <p:nvPr/>
              </p:nvSpPr>
              <p:spPr>
                <a:xfrm rot="13711678">
                  <a:off x="8472726" y="224043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69" name="Freeform: Shape 1268">
                  <a:extLst>
                    <a:ext uri="{FF2B5EF4-FFF2-40B4-BE49-F238E27FC236}">
                      <a16:creationId xmlns:a16="http://schemas.microsoft.com/office/drawing/2014/main" id="{1A84F062-1F92-4AA5-9DA4-725509A4754D}"/>
                    </a:ext>
                  </a:extLst>
                </p:cNvPr>
                <p:cNvSpPr/>
                <p:nvPr/>
              </p:nvSpPr>
              <p:spPr>
                <a:xfrm rot="13711678">
                  <a:off x="8334717" y="208429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0" name="Freeform: Shape 1269">
                  <a:extLst>
                    <a:ext uri="{FF2B5EF4-FFF2-40B4-BE49-F238E27FC236}">
                      <a16:creationId xmlns:a16="http://schemas.microsoft.com/office/drawing/2014/main" id="{1BC46B30-76CD-4B9A-B89E-71E79B5B5943}"/>
                    </a:ext>
                  </a:extLst>
                </p:cNvPr>
                <p:cNvSpPr/>
                <p:nvPr/>
              </p:nvSpPr>
              <p:spPr>
                <a:xfrm rot="13711678">
                  <a:off x="8195224" y="192647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1" name="Freeform: Shape 1270">
                  <a:extLst>
                    <a:ext uri="{FF2B5EF4-FFF2-40B4-BE49-F238E27FC236}">
                      <a16:creationId xmlns:a16="http://schemas.microsoft.com/office/drawing/2014/main" id="{99B5E01F-2A25-4C9B-8F6B-35DEAE135662}"/>
                    </a:ext>
                  </a:extLst>
                </p:cNvPr>
                <p:cNvSpPr/>
                <p:nvPr/>
              </p:nvSpPr>
              <p:spPr>
                <a:xfrm rot="13711678">
                  <a:off x="8057216" y="1770326"/>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2" name="Freeform: Shape 1271">
                  <a:extLst>
                    <a:ext uri="{FF2B5EF4-FFF2-40B4-BE49-F238E27FC236}">
                      <a16:creationId xmlns:a16="http://schemas.microsoft.com/office/drawing/2014/main" id="{4CDF6BDC-F3BC-4C48-9563-C328D490468E}"/>
                    </a:ext>
                  </a:extLst>
                </p:cNvPr>
                <p:cNvSpPr/>
                <p:nvPr/>
              </p:nvSpPr>
              <p:spPr>
                <a:xfrm rot="13711678">
                  <a:off x="7919207" y="161418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3" name="Freeform: Shape 1272">
                  <a:extLst>
                    <a:ext uri="{FF2B5EF4-FFF2-40B4-BE49-F238E27FC236}">
                      <a16:creationId xmlns:a16="http://schemas.microsoft.com/office/drawing/2014/main" id="{21818CA8-9A55-4310-B31A-9416BC5E3C49}"/>
                    </a:ext>
                  </a:extLst>
                </p:cNvPr>
                <p:cNvSpPr/>
                <p:nvPr/>
              </p:nvSpPr>
              <p:spPr>
                <a:xfrm rot="13711678">
                  <a:off x="7780100" y="1456796"/>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1" y="57454"/>
                        <a:pt x="49074"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4" name="Freeform: Shape 1273">
                  <a:extLst>
                    <a:ext uri="{FF2B5EF4-FFF2-40B4-BE49-F238E27FC236}">
                      <a16:creationId xmlns:a16="http://schemas.microsoft.com/office/drawing/2014/main" id="{F9045AE3-F8A6-4A45-9EB6-09679A7027AA}"/>
                    </a:ext>
                  </a:extLst>
                </p:cNvPr>
                <p:cNvSpPr/>
                <p:nvPr/>
              </p:nvSpPr>
              <p:spPr>
                <a:xfrm rot="13711678">
                  <a:off x="7641706" y="130021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5" name="Freeform: Shape 1274">
                  <a:extLst>
                    <a:ext uri="{FF2B5EF4-FFF2-40B4-BE49-F238E27FC236}">
                      <a16:creationId xmlns:a16="http://schemas.microsoft.com/office/drawing/2014/main" id="{84CE6725-FA8B-4FD9-8C9B-5FC76C6761BB}"/>
                    </a:ext>
                  </a:extLst>
                </p:cNvPr>
                <p:cNvSpPr/>
                <p:nvPr/>
              </p:nvSpPr>
              <p:spPr>
                <a:xfrm rot="13711678">
                  <a:off x="7503696" y="114407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6" name="Freeform: Shape 1275">
                  <a:extLst>
                    <a:ext uri="{FF2B5EF4-FFF2-40B4-BE49-F238E27FC236}">
                      <a16:creationId xmlns:a16="http://schemas.microsoft.com/office/drawing/2014/main" id="{B3A783F2-8DD2-4B6B-975D-B88DC544A425}"/>
                    </a:ext>
                  </a:extLst>
                </p:cNvPr>
                <p:cNvSpPr/>
                <p:nvPr/>
              </p:nvSpPr>
              <p:spPr>
                <a:xfrm rot="13711678">
                  <a:off x="7365688" y="98792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7" name="Freeform: Shape 1276">
                  <a:extLst>
                    <a:ext uri="{FF2B5EF4-FFF2-40B4-BE49-F238E27FC236}">
                      <a16:creationId xmlns:a16="http://schemas.microsoft.com/office/drawing/2014/main" id="{6F23FBB9-6A15-42D2-80F6-82E8C2824A13}"/>
                    </a:ext>
                  </a:extLst>
                </p:cNvPr>
                <p:cNvSpPr/>
                <p:nvPr/>
              </p:nvSpPr>
              <p:spPr>
                <a:xfrm rot="13711678">
                  <a:off x="7226195" y="83010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176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8" name="Freeform: Shape 1277">
                  <a:extLst>
                    <a:ext uri="{FF2B5EF4-FFF2-40B4-BE49-F238E27FC236}">
                      <a16:creationId xmlns:a16="http://schemas.microsoft.com/office/drawing/2014/main" id="{5C59D835-266E-4FA7-BAFE-27F74AE81B14}"/>
                    </a:ext>
                  </a:extLst>
                </p:cNvPr>
                <p:cNvSpPr/>
                <p:nvPr/>
              </p:nvSpPr>
              <p:spPr>
                <a:xfrm rot="13711678">
                  <a:off x="7088187" y="67396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79" name="Freeform: Shape 1278">
                  <a:extLst>
                    <a:ext uri="{FF2B5EF4-FFF2-40B4-BE49-F238E27FC236}">
                      <a16:creationId xmlns:a16="http://schemas.microsoft.com/office/drawing/2014/main" id="{D7972A7B-4F5C-4364-9F0D-A8DDCAB6FB8C}"/>
                    </a:ext>
                  </a:extLst>
                </p:cNvPr>
                <p:cNvSpPr/>
                <p:nvPr/>
              </p:nvSpPr>
              <p:spPr>
                <a:xfrm rot="13711678">
                  <a:off x="6950178" y="51781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0" name="Freeform: Shape 1279">
                  <a:extLst>
                    <a:ext uri="{FF2B5EF4-FFF2-40B4-BE49-F238E27FC236}">
                      <a16:creationId xmlns:a16="http://schemas.microsoft.com/office/drawing/2014/main" id="{6C89C829-9C43-477C-A7E9-DE197B2E7800}"/>
                    </a:ext>
                  </a:extLst>
                </p:cNvPr>
                <p:cNvSpPr/>
                <p:nvPr/>
              </p:nvSpPr>
              <p:spPr>
                <a:xfrm rot="13711678">
                  <a:off x="11605995" y="5470767"/>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1" name="Freeform: Shape 1280">
                  <a:extLst>
                    <a:ext uri="{FF2B5EF4-FFF2-40B4-BE49-F238E27FC236}">
                      <a16:creationId xmlns:a16="http://schemas.microsoft.com/office/drawing/2014/main" id="{9BC63E9A-B9CB-46E7-BA6E-6A184A253C5E}"/>
                    </a:ext>
                  </a:extLst>
                </p:cNvPr>
                <p:cNvSpPr/>
                <p:nvPr/>
              </p:nvSpPr>
              <p:spPr>
                <a:xfrm rot="13711678">
                  <a:off x="11467695" y="5314293"/>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2" name="Freeform: Shape 1281">
                  <a:extLst>
                    <a:ext uri="{FF2B5EF4-FFF2-40B4-BE49-F238E27FC236}">
                      <a16:creationId xmlns:a16="http://schemas.microsoft.com/office/drawing/2014/main" id="{F1AB41E2-1822-4CFD-9620-DE944C05ED62}"/>
                    </a:ext>
                  </a:extLst>
                </p:cNvPr>
                <p:cNvSpPr/>
                <p:nvPr/>
              </p:nvSpPr>
              <p:spPr>
                <a:xfrm rot="13711678">
                  <a:off x="11329687" y="5158149"/>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3" name="Freeform: Shape 1282">
                  <a:extLst>
                    <a:ext uri="{FF2B5EF4-FFF2-40B4-BE49-F238E27FC236}">
                      <a16:creationId xmlns:a16="http://schemas.microsoft.com/office/drawing/2014/main" id="{7DDF1ABC-D5AD-442A-A965-7A6B01ECE033}"/>
                    </a:ext>
                  </a:extLst>
                </p:cNvPr>
                <p:cNvSpPr/>
                <p:nvPr/>
              </p:nvSpPr>
              <p:spPr>
                <a:xfrm rot="13711678">
                  <a:off x="11190485" y="5000656"/>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4" name="Freeform: Shape 1283">
                  <a:extLst>
                    <a:ext uri="{FF2B5EF4-FFF2-40B4-BE49-F238E27FC236}">
                      <a16:creationId xmlns:a16="http://schemas.microsoft.com/office/drawing/2014/main" id="{743AD734-48CE-44E0-9775-A65F867AE53D}"/>
                    </a:ext>
                  </a:extLst>
                </p:cNvPr>
                <p:cNvSpPr/>
                <p:nvPr/>
              </p:nvSpPr>
              <p:spPr>
                <a:xfrm rot="13711678">
                  <a:off x="11053669" y="4845861"/>
                  <a:ext cx="89631" cy="89631"/>
                </a:xfrm>
                <a:custGeom>
                  <a:avLst/>
                  <a:gdLst>
                    <a:gd name="connsiteX0" fmla="*/ 52972 w 89631"/>
                    <a:gd name="connsiteY0" fmla="*/ 61936 h 89631"/>
                    <a:gd name="connsiteX1" fmla="*/ 64176 w 89631"/>
                    <a:gd name="connsiteY1" fmla="*/ 50732 h 89631"/>
                    <a:gd name="connsiteX2" fmla="*/ 52972 w 89631"/>
                    <a:gd name="connsiteY2" fmla="*/ 39528 h 89631"/>
                    <a:gd name="connsiteX3" fmla="*/ 39528 w 89631"/>
                    <a:gd name="connsiteY3" fmla="*/ 50732 h 89631"/>
                    <a:gd name="connsiteX4" fmla="*/ 5297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2972" y="61936"/>
                      </a:moveTo>
                      <a:cubicBezTo>
                        <a:pt x="59695" y="61936"/>
                        <a:pt x="64176" y="57454"/>
                        <a:pt x="64176" y="50732"/>
                      </a:cubicBezTo>
                      <a:cubicBezTo>
                        <a:pt x="64176" y="44009"/>
                        <a:pt x="59695" y="39528"/>
                        <a:pt x="52972" y="39528"/>
                      </a:cubicBezTo>
                      <a:cubicBezTo>
                        <a:pt x="46250" y="39528"/>
                        <a:pt x="39528" y="44009"/>
                        <a:pt x="39528" y="50732"/>
                      </a:cubicBezTo>
                      <a:cubicBezTo>
                        <a:pt x="39528" y="57454"/>
                        <a:pt x="46250" y="61936"/>
                        <a:pt x="5297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5" name="Freeform: Shape 1284">
                  <a:extLst>
                    <a:ext uri="{FF2B5EF4-FFF2-40B4-BE49-F238E27FC236}">
                      <a16:creationId xmlns:a16="http://schemas.microsoft.com/office/drawing/2014/main" id="{8D873366-9D25-42EE-9BA8-3B3A68170DCC}"/>
                    </a:ext>
                  </a:extLst>
                </p:cNvPr>
                <p:cNvSpPr/>
                <p:nvPr/>
              </p:nvSpPr>
              <p:spPr>
                <a:xfrm rot="13711678">
                  <a:off x="10914176" y="4688038"/>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6" name="Freeform: Shape 1285">
                  <a:extLst>
                    <a:ext uri="{FF2B5EF4-FFF2-40B4-BE49-F238E27FC236}">
                      <a16:creationId xmlns:a16="http://schemas.microsoft.com/office/drawing/2014/main" id="{D992BA43-6417-4362-94A6-FA3073683333}"/>
                    </a:ext>
                  </a:extLst>
                </p:cNvPr>
                <p:cNvSpPr/>
                <p:nvPr/>
              </p:nvSpPr>
              <p:spPr>
                <a:xfrm rot="13711678">
                  <a:off x="10776168" y="4531895"/>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7" name="Freeform: Shape 1286">
                  <a:extLst>
                    <a:ext uri="{FF2B5EF4-FFF2-40B4-BE49-F238E27FC236}">
                      <a16:creationId xmlns:a16="http://schemas.microsoft.com/office/drawing/2014/main" id="{262AA664-C9A7-4611-A278-47AE3D14599A}"/>
                    </a:ext>
                  </a:extLst>
                </p:cNvPr>
                <p:cNvSpPr/>
                <p:nvPr/>
              </p:nvSpPr>
              <p:spPr>
                <a:xfrm rot="13711678">
                  <a:off x="10636966" y="4374401"/>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8" name="Freeform: Shape 1287">
                  <a:extLst>
                    <a:ext uri="{FF2B5EF4-FFF2-40B4-BE49-F238E27FC236}">
                      <a16:creationId xmlns:a16="http://schemas.microsoft.com/office/drawing/2014/main" id="{8D5DF45E-2260-494F-941C-D533F339E0D4}"/>
                    </a:ext>
                  </a:extLst>
                </p:cNvPr>
                <p:cNvSpPr/>
                <p:nvPr/>
              </p:nvSpPr>
              <p:spPr>
                <a:xfrm rot="13711678">
                  <a:off x="10498957" y="4218257"/>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89" name="Freeform: Shape 1288">
                  <a:extLst>
                    <a:ext uri="{FF2B5EF4-FFF2-40B4-BE49-F238E27FC236}">
                      <a16:creationId xmlns:a16="http://schemas.microsoft.com/office/drawing/2014/main" id="{DD677B49-0852-481E-BE22-6D2A9DF39610}"/>
                    </a:ext>
                  </a:extLst>
                </p:cNvPr>
                <p:cNvSpPr/>
                <p:nvPr/>
              </p:nvSpPr>
              <p:spPr>
                <a:xfrm rot="13711678">
                  <a:off x="10360657" y="4061783"/>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0" name="Freeform: Shape 1289">
                  <a:extLst>
                    <a:ext uri="{FF2B5EF4-FFF2-40B4-BE49-F238E27FC236}">
                      <a16:creationId xmlns:a16="http://schemas.microsoft.com/office/drawing/2014/main" id="{5330BE56-8956-41FB-B3C1-226A248A6618}"/>
                    </a:ext>
                  </a:extLst>
                </p:cNvPr>
                <p:cNvSpPr/>
                <p:nvPr/>
              </p:nvSpPr>
              <p:spPr>
                <a:xfrm rot="13711678">
                  <a:off x="10222648" y="3905639"/>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1" name="Freeform: Shape 1290">
                  <a:extLst>
                    <a:ext uri="{FF2B5EF4-FFF2-40B4-BE49-F238E27FC236}">
                      <a16:creationId xmlns:a16="http://schemas.microsoft.com/office/drawing/2014/main" id="{D3730B2E-EFCD-433F-9015-E1ED06837584}"/>
                    </a:ext>
                  </a:extLst>
                </p:cNvPr>
                <p:cNvSpPr/>
                <p:nvPr/>
              </p:nvSpPr>
              <p:spPr>
                <a:xfrm rot="13711678">
                  <a:off x="10083447" y="3748146"/>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2" name="Freeform: Shape 1291">
                  <a:extLst>
                    <a:ext uri="{FF2B5EF4-FFF2-40B4-BE49-F238E27FC236}">
                      <a16:creationId xmlns:a16="http://schemas.microsoft.com/office/drawing/2014/main" id="{2071C572-0B52-4506-BD90-F73822401191}"/>
                    </a:ext>
                  </a:extLst>
                </p:cNvPr>
                <p:cNvSpPr/>
                <p:nvPr/>
              </p:nvSpPr>
              <p:spPr>
                <a:xfrm rot="13711678">
                  <a:off x="9945147" y="3591672"/>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3" name="Freeform: Shape 1292">
                  <a:extLst>
                    <a:ext uri="{FF2B5EF4-FFF2-40B4-BE49-F238E27FC236}">
                      <a16:creationId xmlns:a16="http://schemas.microsoft.com/office/drawing/2014/main" id="{A8D213E6-6788-4C6E-993E-34E11AB91025}"/>
                    </a:ext>
                  </a:extLst>
                </p:cNvPr>
                <p:cNvSpPr/>
                <p:nvPr/>
              </p:nvSpPr>
              <p:spPr>
                <a:xfrm rot="13711678">
                  <a:off x="9807139" y="3435528"/>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4" name="Freeform: Shape 1293">
                  <a:extLst>
                    <a:ext uri="{FF2B5EF4-FFF2-40B4-BE49-F238E27FC236}">
                      <a16:creationId xmlns:a16="http://schemas.microsoft.com/office/drawing/2014/main" id="{0FB74B00-F75D-4FC3-997C-71368386D40A}"/>
                    </a:ext>
                  </a:extLst>
                </p:cNvPr>
                <p:cNvSpPr/>
                <p:nvPr/>
              </p:nvSpPr>
              <p:spPr>
                <a:xfrm rot="13711678">
                  <a:off x="9667937" y="3278034"/>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5" name="Freeform: Shape 1294">
                  <a:extLst>
                    <a:ext uri="{FF2B5EF4-FFF2-40B4-BE49-F238E27FC236}">
                      <a16:creationId xmlns:a16="http://schemas.microsoft.com/office/drawing/2014/main" id="{2F0D1D7B-28E3-43D6-BA3D-9C1BC1718931}"/>
                    </a:ext>
                  </a:extLst>
                </p:cNvPr>
                <p:cNvSpPr/>
                <p:nvPr/>
              </p:nvSpPr>
              <p:spPr>
                <a:xfrm rot="13711678">
                  <a:off x="9529928" y="3121891"/>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6" name="Freeform: Shape 1295">
                  <a:extLst>
                    <a:ext uri="{FF2B5EF4-FFF2-40B4-BE49-F238E27FC236}">
                      <a16:creationId xmlns:a16="http://schemas.microsoft.com/office/drawing/2014/main" id="{EDBF8B91-A7A0-4DBC-9CFA-42105FB2F5CF}"/>
                    </a:ext>
                  </a:extLst>
                </p:cNvPr>
                <p:cNvSpPr/>
                <p:nvPr/>
              </p:nvSpPr>
              <p:spPr>
                <a:xfrm rot="13711678">
                  <a:off x="9391628" y="2965417"/>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7" name="Freeform: Shape 1296">
                  <a:extLst>
                    <a:ext uri="{FF2B5EF4-FFF2-40B4-BE49-F238E27FC236}">
                      <a16:creationId xmlns:a16="http://schemas.microsoft.com/office/drawing/2014/main" id="{104A1A64-5C9A-4E8A-A8D9-B401CFC9BA8D}"/>
                    </a:ext>
                  </a:extLst>
                </p:cNvPr>
                <p:cNvSpPr/>
                <p:nvPr/>
              </p:nvSpPr>
              <p:spPr>
                <a:xfrm rot="13711678">
                  <a:off x="9253620" y="2809274"/>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8" name="Freeform: Shape 1297">
                  <a:extLst>
                    <a:ext uri="{FF2B5EF4-FFF2-40B4-BE49-F238E27FC236}">
                      <a16:creationId xmlns:a16="http://schemas.microsoft.com/office/drawing/2014/main" id="{2A78237A-D06E-4D9D-98CC-0E88407B9A2E}"/>
                    </a:ext>
                  </a:extLst>
                </p:cNvPr>
                <p:cNvSpPr/>
                <p:nvPr/>
              </p:nvSpPr>
              <p:spPr>
                <a:xfrm rot="13711678">
                  <a:off x="9114418" y="2651780"/>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299" name="Freeform: Shape 1298">
                  <a:extLst>
                    <a:ext uri="{FF2B5EF4-FFF2-40B4-BE49-F238E27FC236}">
                      <a16:creationId xmlns:a16="http://schemas.microsoft.com/office/drawing/2014/main" id="{E381813B-3A39-4A87-B0F3-7954EA69C304}"/>
                    </a:ext>
                  </a:extLst>
                </p:cNvPr>
                <p:cNvSpPr/>
                <p:nvPr/>
              </p:nvSpPr>
              <p:spPr>
                <a:xfrm rot="13711678">
                  <a:off x="8976118" y="2495306"/>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0" name="Freeform: Shape 1299">
                  <a:extLst>
                    <a:ext uri="{FF2B5EF4-FFF2-40B4-BE49-F238E27FC236}">
                      <a16:creationId xmlns:a16="http://schemas.microsoft.com/office/drawing/2014/main" id="{94A6539A-1F65-4841-A3B4-DA64257A164F}"/>
                    </a:ext>
                  </a:extLst>
                </p:cNvPr>
                <p:cNvSpPr/>
                <p:nvPr/>
              </p:nvSpPr>
              <p:spPr>
                <a:xfrm rot="13711678">
                  <a:off x="8838109" y="2339162"/>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1" name="Freeform: Shape 1300">
                  <a:extLst>
                    <a:ext uri="{FF2B5EF4-FFF2-40B4-BE49-F238E27FC236}">
                      <a16:creationId xmlns:a16="http://schemas.microsoft.com/office/drawing/2014/main" id="{D61AB01F-13A7-409D-AC3F-8B73C9761FD6}"/>
                    </a:ext>
                  </a:extLst>
                </p:cNvPr>
                <p:cNvSpPr/>
                <p:nvPr/>
              </p:nvSpPr>
              <p:spPr>
                <a:xfrm rot="13711678">
                  <a:off x="8698908" y="2181668"/>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2" name="Freeform: Shape 1301">
                  <a:extLst>
                    <a:ext uri="{FF2B5EF4-FFF2-40B4-BE49-F238E27FC236}">
                      <a16:creationId xmlns:a16="http://schemas.microsoft.com/office/drawing/2014/main" id="{2CBA4532-F3D7-4097-B3EE-0C81786B6DF0}"/>
                    </a:ext>
                  </a:extLst>
                </p:cNvPr>
                <p:cNvSpPr/>
                <p:nvPr/>
              </p:nvSpPr>
              <p:spPr>
                <a:xfrm rot="13711678">
                  <a:off x="8560899" y="2025525"/>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3" name="Freeform: Shape 1302">
                  <a:extLst>
                    <a:ext uri="{FF2B5EF4-FFF2-40B4-BE49-F238E27FC236}">
                      <a16:creationId xmlns:a16="http://schemas.microsoft.com/office/drawing/2014/main" id="{7B0C0DFA-8B1D-411C-B64A-F5947532587F}"/>
                    </a:ext>
                  </a:extLst>
                </p:cNvPr>
                <p:cNvSpPr/>
                <p:nvPr/>
              </p:nvSpPr>
              <p:spPr>
                <a:xfrm rot="13711678">
                  <a:off x="8422599" y="186905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4" name="Freeform: Shape 1303">
                  <a:extLst>
                    <a:ext uri="{FF2B5EF4-FFF2-40B4-BE49-F238E27FC236}">
                      <a16:creationId xmlns:a16="http://schemas.microsoft.com/office/drawing/2014/main" id="{B802E8F9-9B94-401E-B6F6-F632583A8C49}"/>
                    </a:ext>
                  </a:extLst>
                </p:cNvPr>
                <p:cNvSpPr/>
                <p:nvPr/>
              </p:nvSpPr>
              <p:spPr>
                <a:xfrm rot="13711678">
                  <a:off x="8284591" y="1712907"/>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5" name="Freeform: Shape 1304">
                  <a:extLst>
                    <a:ext uri="{FF2B5EF4-FFF2-40B4-BE49-F238E27FC236}">
                      <a16:creationId xmlns:a16="http://schemas.microsoft.com/office/drawing/2014/main" id="{5D7874A4-6104-4CBC-A0B4-432433F4C9A5}"/>
                    </a:ext>
                  </a:extLst>
                </p:cNvPr>
                <p:cNvSpPr/>
                <p:nvPr/>
              </p:nvSpPr>
              <p:spPr>
                <a:xfrm rot="13711678">
                  <a:off x="8145389" y="1555413"/>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6" name="Freeform: Shape 1305">
                  <a:extLst>
                    <a:ext uri="{FF2B5EF4-FFF2-40B4-BE49-F238E27FC236}">
                      <a16:creationId xmlns:a16="http://schemas.microsoft.com/office/drawing/2014/main" id="{C917C993-BCD3-47DF-BCFC-E9F140196046}"/>
                    </a:ext>
                  </a:extLst>
                </p:cNvPr>
                <p:cNvSpPr/>
                <p:nvPr/>
              </p:nvSpPr>
              <p:spPr>
                <a:xfrm rot="13711678">
                  <a:off x="8007089" y="139894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7" name="Freeform: Shape 1306">
                  <a:extLst>
                    <a:ext uri="{FF2B5EF4-FFF2-40B4-BE49-F238E27FC236}">
                      <a16:creationId xmlns:a16="http://schemas.microsoft.com/office/drawing/2014/main" id="{8CA32476-A4F3-4623-A339-55DA96CED3F5}"/>
                    </a:ext>
                  </a:extLst>
                </p:cNvPr>
                <p:cNvSpPr/>
                <p:nvPr/>
              </p:nvSpPr>
              <p:spPr>
                <a:xfrm rot="13711678">
                  <a:off x="7869080" y="1242796"/>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8" name="Freeform: Shape 1307">
                  <a:extLst>
                    <a:ext uri="{FF2B5EF4-FFF2-40B4-BE49-F238E27FC236}">
                      <a16:creationId xmlns:a16="http://schemas.microsoft.com/office/drawing/2014/main" id="{44AA1074-3831-4D19-9129-B93026C8D1C2}"/>
                    </a:ext>
                  </a:extLst>
                </p:cNvPr>
                <p:cNvSpPr/>
                <p:nvPr/>
              </p:nvSpPr>
              <p:spPr>
                <a:xfrm rot="13711678">
                  <a:off x="7729879" y="1085303"/>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09" name="Freeform: Shape 1308">
                  <a:extLst>
                    <a:ext uri="{FF2B5EF4-FFF2-40B4-BE49-F238E27FC236}">
                      <a16:creationId xmlns:a16="http://schemas.microsoft.com/office/drawing/2014/main" id="{85B6C5D8-668A-4FD5-BEE0-26A2A3BB7356}"/>
                    </a:ext>
                  </a:extLst>
                </p:cNvPr>
                <p:cNvSpPr/>
                <p:nvPr/>
              </p:nvSpPr>
              <p:spPr>
                <a:xfrm rot="13711678">
                  <a:off x="7591870" y="929159"/>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0" name="Freeform: Shape 1309">
                  <a:extLst>
                    <a:ext uri="{FF2B5EF4-FFF2-40B4-BE49-F238E27FC236}">
                      <a16:creationId xmlns:a16="http://schemas.microsoft.com/office/drawing/2014/main" id="{1DBD9DCE-105B-48FE-BE54-BA3D922EA769}"/>
                    </a:ext>
                  </a:extLst>
                </p:cNvPr>
                <p:cNvSpPr/>
                <p:nvPr/>
              </p:nvSpPr>
              <p:spPr>
                <a:xfrm rot="13711678">
                  <a:off x="7453570" y="772685"/>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1" name="Freeform: Shape 1310">
                  <a:extLst>
                    <a:ext uri="{FF2B5EF4-FFF2-40B4-BE49-F238E27FC236}">
                      <a16:creationId xmlns:a16="http://schemas.microsoft.com/office/drawing/2014/main" id="{C09B3DD8-7152-4A34-9E11-935DAECD7BFE}"/>
                    </a:ext>
                  </a:extLst>
                </p:cNvPr>
                <p:cNvSpPr/>
                <p:nvPr/>
              </p:nvSpPr>
              <p:spPr>
                <a:xfrm rot="13711678">
                  <a:off x="7315561" y="61654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10" y="39528"/>
                        <a:pt x="39528" y="44009"/>
                        <a:pt x="39528" y="50732"/>
                      </a:cubicBezTo>
                      <a:cubicBezTo>
                        <a:pt x="39528" y="57454"/>
                        <a:pt x="44010"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2" name="Freeform: Shape 1311">
                  <a:extLst>
                    <a:ext uri="{FF2B5EF4-FFF2-40B4-BE49-F238E27FC236}">
                      <a16:creationId xmlns:a16="http://schemas.microsoft.com/office/drawing/2014/main" id="{8355B774-CA7F-471F-A144-7AA0D63DDD17}"/>
                    </a:ext>
                  </a:extLst>
                </p:cNvPr>
                <p:cNvSpPr/>
                <p:nvPr/>
              </p:nvSpPr>
              <p:spPr>
                <a:xfrm rot="13711678">
                  <a:off x="7176360" y="459048"/>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3" name="Freeform: Shape 1312">
                  <a:extLst>
                    <a:ext uri="{FF2B5EF4-FFF2-40B4-BE49-F238E27FC236}">
                      <a16:creationId xmlns:a16="http://schemas.microsoft.com/office/drawing/2014/main" id="{04953218-847F-4113-B551-ED4219ABE694}"/>
                    </a:ext>
                  </a:extLst>
                </p:cNvPr>
                <p:cNvSpPr/>
                <p:nvPr/>
              </p:nvSpPr>
              <p:spPr>
                <a:xfrm rot="13711678">
                  <a:off x="7038351" y="302904"/>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8" y="39528"/>
                        <a:pt x="39967" y="44009"/>
                        <a:pt x="39967" y="50732"/>
                      </a:cubicBezTo>
                      <a:cubicBezTo>
                        <a:pt x="37726" y="57454"/>
                        <a:pt x="44448"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4" name="Freeform: Shape 1313">
                  <a:extLst>
                    <a:ext uri="{FF2B5EF4-FFF2-40B4-BE49-F238E27FC236}">
                      <a16:creationId xmlns:a16="http://schemas.microsoft.com/office/drawing/2014/main" id="{113485BB-1C89-4418-A479-968C157CED3F}"/>
                    </a:ext>
                  </a:extLst>
                </p:cNvPr>
                <p:cNvSpPr/>
                <p:nvPr/>
              </p:nvSpPr>
              <p:spPr>
                <a:xfrm rot="13711678">
                  <a:off x="11693196" y="5261522"/>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5" name="Freeform: Shape 1314">
                  <a:extLst>
                    <a:ext uri="{FF2B5EF4-FFF2-40B4-BE49-F238E27FC236}">
                      <a16:creationId xmlns:a16="http://schemas.microsoft.com/office/drawing/2014/main" id="{A4E67730-71FB-4C46-9500-7F0B455F51EB}"/>
                    </a:ext>
                  </a:extLst>
                </p:cNvPr>
                <p:cNvSpPr/>
                <p:nvPr/>
              </p:nvSpPr>
              <p:spPr>
                <a:xfrm rot="13711678">
                  <a:off x="11553703" y="510369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6" name="Freeform: Shape 1315">
                  <a:extLst>
                    <a:ext uri="{FF2B5EF4-FFF2-40B4-BE49-F238E27FC236}">
                      <a16:creationId xmlns:a16="http://schemas.microsoft.com/office/drawing/2014/main" id="{51ED5B75-82D8-43AF-A91B-C613E085258F}"/>
                    </a:ext>
                  </a:extLst>
                </p:cNvPr>
                <p:cNvSpPr/>
                <p:nvPr/>
              </p:nvSpPr>
              <p:spPr>
                <a:xfrm rot="13711678">
                  <a:off x="11415694" y="4947555"/>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7" name="Freeform: Shape 1316">
                  <a:extLst>
                    <a:ext uri="{FF2B5EF4-FFF2-40B4-BE49-F238E27FC236}">
                      <a16:creationId xmlns:a16="http://schemas.microsoft.com/office/drawing/2014/main" id="{5BB438CE-1FD4-40B3-A6C2-2F90E5D34AFB}"/>
                    </a:ext>
                  </a:extLst>
                </p:cNvPr>
                <p:cNvSpPr/>
                <p:nvPr/>
              </p:nvSpPr>
              <p:spPr>
                <a:xfrm rot="13711678">
                  <a:off x="11277685" y="479141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8" name="Freeform: Shape 1317">
                  <a:extLst>
                    <a:ext uri="{FF2B5EF4-FFF2-40B4-BE49-F238E27FC236}">
                      <a16:creationId xmlns:a16="http://schemas.microsoft.com/office/drawing/2014/main" id="{E933AB57-90DD-44F4-AAE6-D817E91CC67C}"/>
                    </a:ext>
                  </a:extLst>
                </p:cNvPr>
                <p:cNvSpPr/>
                <p:nvPr/>
              </p:nvSpPr>
              <p:spPr>
                <a:xfrm rot="13711678">
                  <a:off x="11139677" y="4635267"/>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19" name="Freeform: Shape 1318">
                  <a:extLst>
                    <a:ext uri="{FF2B5EF4-FFF2-40B4-BE49-F238E27FC236}">
                      <a16:creationId xmlns:a16="http://schemas.microsoft.com/office/drawing/2014/main" id="{4C7FCCB9-3EFE-45E3-BAED-4780C9CFEF45}"/>
                    </a:ext>
                  </a:extLst>
                </p:cNvPr>
                <p:cNvSpPr/>
                <p:nvPr/>
              </p:nvSpPr>
              <p:spPr>
                <a:xfrm rot="13711678">
                  <a:off x="11000184" y="4477444"/>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0" name="Freeform: Shape 1319">
                  <a:extLst>
                    <a:ext uri="{FF2B5EF4-FFF2-40B4-BE49-F238E27FC236}">
                      <a16:creationId xmlns:a16="http://schemas.microsoft.com/office/drawing/2014/main" id="{5ABA6A42-073C-4910-870A-70A892E4DA30}"/>
                    </a:ext>
                  </a:extLst>
                </p:cNvPr>
                <p:cNvSpPr/>
                <p:nvPr/>
              </p:nvSpPr>
              <p:spPr>
                <a:xfrm rot="13711678">
                  <a:off x="10862176" y="432130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1" name="Freeform: Shape 1320">
                  <a:extLst>
                    <a:ext uri="{FF2B5EF4-FFF2-40B4-BE49-F238E27FC236}">
                      <a16:creationId xmlns:a16="http://schemas.microsoft.com/office/drawing/2014/main" id="{E7784867-C88A-4A83-906A-DF4DA399D53B}"/>
                    </a:ext>
                  </a:extLst>
                </p:cNvPr>
                <p:cNvSpPr/>
                <p:nvPr/>
              </p:nvSpPr>
              <p:spPr>
                <a:xfrm rot="13711678">
                  <a:off x="10724166" y="4165156"/>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2" name="Freeform: Shape 1321">
                  <a:extLst>
                    <a:ext uri="{FF2B5EF4-FFF2-40B4-BE49-F238E27FC236}">
                      <a16:creationId xmlns:a16="http://schemas.microsoft.com/office/drawing/2014/main" id="{18044BA6-9756-4B93-9E05-77377BC1BE6E}"/>
                    </a:ext>
                  </a:extLst>
                </p:cNvPr>
                <p:cNvSpPr/>
                <p:nvPr/>
              </p:nvSpPr>
              <p:spPr>
                <a:xfrm rot="13711678">
                  <a:off x="10584674" y="4007333"/>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3" name="Freeform: Shape 1322">
                  <a:extLst>
                    <a:ext uri="{FF2B5EF4-FFF2-40B4-BE49-F238E27FC236}">
                      <a16:creationId xmlns:a16="http://schemas.microsoft.com/office/drawing/2014/main" id="{07AD9229-A37A-44C7-BF98-479ADE0ECE9A}"/>
                    </a:ext>
                  </a:extLst>
                </p:cNvPr>
                <p:cNvSpPr/>
                <p:nvPr/>
              </p:nvSpPr>
              <p:spPr>
                <a:xfrm rot="13711678">
                  <a:off x="10446665" y="385118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4" name="Freeform: Shape 1323">
                  <a:extLst>
                    <a:ext uri="{FF2B5EF4-FFF2-40B4-BE49-F238E27FC236}">
                      <a16:creationId xmlns:a16="http://schemas.microsoft.com/office/drawing/2014/main" id="{9D0B2FE5-17EA-4AD2-8964-EBB5C0905817}"/>
                    </a:ext>
                  </a:extLst>
                </p:cNvPr>
                <p:cNvSpPr/>
                <p:nvPr/>
              </p:nvSpPr>
              <p:spPr>
                <a:xfrm rot="13711678">
                  <a:off x="10308657" y="3695045"/>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5" name="Freeform: Shape 1324">
                  <a:extLst>
                    <a:ext uri="{FF2B5EF4-FFF2-40B4-BE49-F238E27FC236}">
                      <a16:creationId xmlns:a16="http://schemas.microsoft.com/office/drawing/2014/main" id="{381EDB3C-4D2B-4F95-8939-FA23914B53E6}"/>
                    </a:ext>
                  </a:extLst>
                </p:cNvPr>
                <p:cNvSpPr/>
                <p:nvPr/>
              </p:nvSpPr>
              <p:spPr>
                <a:xfrm rot="13711678">
                  <a:off x="10170648" y="3538901"/>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6" name="Freeform: Shape 1325">
                  <a:extLst>
                    <a:ext uri="{FF2B5EF4-FFF2-40B4-BE49-F238E27FC236}">
                      <a16:creationId xmlns:a16="http://schemas.microsoft.com/office/drawing/2014/main" id="{22C74753-5605-4669-A512-20F1A427ECDE}"/>
                    </a:ext>
                  </a:extLst>
                </p:cNvPr>
                <p:cNvSpPr/>
                <p:nvPr/>
              </p:nvSpPr>
              <p:spPr>
                <a:xfrm rot="13711678">
                  <a:off x="10031155" y="3381078"/>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7" name="Freeform: Shape 1326">
                  <a:extLst>
                    <a:ext uri="{FF2B5EF4-FFF2-40B4-BE49-F238E27FC236}">
                      <a16:creationId xmlns:a16="http://schemas.microsoft.com/office/drawing/2014/main" id="{D9C7078E-B8D1-40FA-97D3-36B395C54659}"/>
                    </a:ext>
                  </a:extLst>
                </p:cNvPr>
                <p:cNvSpPr/>
                <p:nvPr/>
              </p:nvSpPr>
              <p:spPr>
                <a:xfrm rot="13711678">
                  <a:off x="9893146" y="3224934"/>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8" name="Freeform: Shape 1327">
                  <a:extLst>
                    <a:ext uri="{FF2B5EF4-FFF2-40B4-BE49-F238E27FC236}">
                      <a16:creationId xmlns:a16="http://schemas.microsoft.com/office/drawing/2014/main" id="{52FA3CF9-D234-43BB-9F1E-B20D662334FE}"/>
                    </a:ext>
                  </a:extLst>
                </p:cNvPr>
                <p:cNvSpPr/>
                <p:nvPr/>
              </p:nvSpPr>
              <p:spPr>
                <a:xfrm rot="13711678">
                  <a:off x="9755137" y="3068789"/>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29" name="Freeform: Shape 1328">
                  <a:extLst>
                    <a:ext uri="{FF2B5EF4-FFF2-40B4-BE49-F238E27FC236}">
                      <a16:creationId xmlns:a16="http://schemas.microsoft.com/office/drawing/2014/main" id="{AE2FA9A4-ECA7-4727-9115-50748C35076D}"/>
                    </a:ext>
                  </a:extLst>
                </p:cNvPr>
                <p:cNvSpPr/>
                <p:nvPr/>
              </p:nvSpPr>
              <p:spPr>
                <a:xfrm rot="13711678">
                  <a:off x="9615645" y="2910967"/>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0" name="Freeform: Shape 1329">
                  <a:extLst>
                    <a:ext uri="{FF2B5EF4-FFF2-40B4-BE49-F238E27FC236}">
                      <a16:creationId xmlns:a16="http://schemas.microsoft.com/office/drawing/2014/main" id="{8A3C1CF5-C259-4D33-8F4D-99D0850A9E80}"/>
                    </a:ext>
                  </a:extLst>
                </p:cNvPr>
                <p:cNvSpPr/>
                <p:nvPr/>
              </p:nvSpPr>
              <p:spPr>
                <a:xfrm rot="13711678">
                  <a:off x="9477636" y="275482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1" name="Freeform: Shape 1330">
                  <a:extLst>
                    <a:ext uri="{FF2B5EF4-FFF2-40B4-BE49-F238E27FC236}">
                      <a16:creationId xmlns:a16="http://schemas.microsoft.com/office/drawing/2014/main" id="{487D9B9F-CBD0-435F-8615-256132F96680}"/>
                    </a:ext>
                  </a:extLst>
                </p:cNvPr>
                <p:cNvSpPr/>
                <p:nvPr/>
              </p:nvSpPr>
              <p:spPr>
                <a:xfrm rot="13711678">
                  <a:off x="9339628" y="2598679"/>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2" name="Freeform: Shape 1331">
                  <a:extLst>
                    <a:ext uri="{FF2B5EF4-FFF2-40B4-BE49-F238E27FC236}">
                      <a16:creationId xmlns:a16="http://schemas.microsoft.com/office/drawing/2014/main" id="{91EF1DC9-272B-4521-A48C-8BBB116AFE47}"/>
                    </a:ext>
                  </a:extLst>
                </p:cNvPr>
                <p:cNvSpPr/>
                <p:nvPr/>
              </p:nvSpPr>
              <p:spPr>
                <a:xfrm rot="13711678">
                  <a:off x="9201618" y="2442535"/>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3" name="Freeform: Shape 1332">
                  <a:extLst>
                    <a:ext uri="{FF2B5EF4-FFF2-40B4-BE49-F238E27FC236}">
                      <a16:creationId xmlns:a16="http://schemas.microsoft.com/office/drawing/2014/main" id="{F94FAF00-6A0C-423F-9A67-108DFCE2686B}"/>
                    </a:ext>
                  </a:extLst>
                </p:cNvPr>
                <p:cNvSpPr/>
                <p:nvPr/>
              </p:nvSpPr>
              <p:spPr>
                <a:xfrm rot="13711678">
                  <a:off x="9062126" y="2284712"/>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4" name="Freeform: Shape 1333">
                  <a:extLst>
                    <a:ext uri="{FF2B5EF4-FFF2-40B4-BE49-F238E27FC236}">
                      <a16:creationId xmlns:a16="http://schemas.microsoft.com/office/drawing/2014/main" id="{0A0AEE59-AE85-4796-B8D2-C27E2B27F923}"/>
                    </a:ext>
                  </a:extLst>
                </p:cNvPr>
                <p:cNvSpPr/>
                <p:nvPr/>
              </p:nvSpPr>
              <p:spPr>
                <a:xfrm rot="13711678">
                  <a:off x="8924117" y="2128568"/>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5" name="Freeform: Shape 1334">
                  <a:extLst>
                    <a:ext uri="{FF2B5EF4-FFF2-40B4-BE49-F238E27FC236}">
                      <a16:creationId xmlns:a16="http://schemas.microsoft.com/office/drawing/2014/main" id="{1589BE3F-1F93-432E-B725-6F2B0B8896EB}"/>
                    </a:ext>
                  </a:extLst>
                </p:cNvPr>
                <p:cNvSpPr/>
                <p:nvPr/>
              </p:nvSpPr>
              <p:spPr>
                <a:xfrm rot="13711678">
                  <a:off x="8786109" y="1972424"/>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6" name="Freeform: Shape 1335">
                  <a:extLst>
                    <a:ext uri="{FF2B5EF4-FFF2-40B4-BE49-F238E27FC236}">
                      <a16:creationId xmlns:a16="http://schemas.microsoft.com/office/drawing/2014/main" id="{8ADE5B3E-1A6E-4624-AEE2-040DA179DB37}"/>
                    </a:ext>
                  </a:extLst>
                </p:cNvPr>
                <p:cNvSpPr/>
                <p:nvPr/>
              </p:nvSpPr>
              <p:spPr>
                <a:xfrm rot="13711678">
                  <a:off x="8648100" y="181628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7" name="Freeform: Shape 1336">
                  <a:extLst>
                    <a:ext uri="{FF2B5EF4-FFF2-40B4-BE49-F238E27FC236}">
                      <a16:creationId xmlns:a16="http://schemas.microsoft.com/office/drawing/2014/main" id="{227CBB16-D45E-48EF-A7DD-ABE54AD680CF}"/>
                    </a:ext>
                  </a:extLst>
                </p:cNvPr>
                <p:cNvSpPr/>
                <p:nvPr/>
              </p:nvSpPr>
              <p:spPr>
                <a:xfrm rot="13711678">
                  <a:off x="8508607" y="1658457"/>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8" name="Freeform: Shape 1337">
                  <a:extLst>
                    <a:ext uri="{FF2B5EF4-FFF2-40B4-BE49-F238E27FC236}">
                      <a16:creationId xmlns:a16="http://schemas.microsoft.com/office/drawing/2014/main" id="{79FEDF6B-38A1-4D62-AD32-2277DF627353}"/>
                    </a:ext>
                  </a:extLst>
                </p:cNvPr>
                <p:cNvSpPr/>
                <p:nvPr/>
              </p:nvSpPr>
              <p:spPr>
                <a:xfrm rot="13711678">
                  <a:off x="8370598" y="150231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39" name="Freeform: Shape 1338">
                  <a:extLst>
                    <a:ext uri="{FF2B5EF4-FFF2-40B4-BE49-F238E27FC236}">
                      <a16:creationId xmlns:a16="http://schemas.microsoft.com/office/drawing/2014/main" id="{9A395F2A-54D3-42CE-BE9A-070A3E930F72}"/>
                    </a:ext>
                  </a:extLst>
                </p:cNvPr>
                <p:cNvSpPr/>
                <p:nvPr/>
              </p:nvSpPr>
              <p:spPr>
                <a:xfrm rot="13711678">
                  <a:off x="8232590" y="134616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0" name="Freeform: Shape 1339">
                  <a:extLst>
                    <a:ext uri="{FF2B5EF4-FFF2-40B4-BE49-F238E27FC236}">
                      <a16:creationId xmlns:a16="http://schemas.microsoft.com/office/drawing/2014/main" id="{71CBEAF5-A862-4AAC-8677-429B19C8B344}"/>
                    </a:ext>
                  </a:extLst>
                </p:cNvPr>
                <p:cNvSpPr/>
                <p:nvPr/>
              </p:nvSpPr>
              <p:spPr>
                <a:xfrm rot="13711678">
                  <a:off x="8093097" y="1188346"/>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1" name="Freeform: Shape 1340">
                  <a:extLst>
                    <a:ext uri="{FF2B5EF4-FFF2-40B4-BE49-F238E27FC236}">
                      <a16:creationId xmlns:a16="http://schemas.microsoft.com/office/drawing/2014/main" id="{25A2EB63-7FC8-4865-BEF8-331D9A05879C}"/>
                    </a:ext>
                  </a:extLst>
                </p:cNvPr>
                <p:cNvSpPr/>
                <p:nvPr/>
              </p:nvSpPr>
              <p:spPr>
                <a:xfrm rot="13711678">
                  <a:off x="7955088" y="1032202"/>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2" name="Freeform: Shape 1341">
                  <a:extLst>
                    <a:ext uri="{FF2B5EF4-FFF2-40B4-BE49-F238E27FC236}">
                      <a16:creationId xmlns:a16="http://schemas.microsoft.com/office/drawing/2014/main" id="{F0846DD5-CCB3-4FAB-B01C-EE9DF7A0DE5E}"/>
                    </a:ext>
                  </a:extLst>
                </p:cNvPr>
                <p:cNvSpPr/>
                <p:nvPr/>
              </p:nvSpPr>
              <p:spPr>
                <a:xfrm rot="13711678">
                  <a:off x="7817080" y="876058"/>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3" name="Freeform: Shape 1342">
                  <a:extLst>
                    <a:ext uri="{FF2B5EF4-FFF2-40B4-BE49-F238E27FC236}">
                      <a16:creationId xmlns:a16="http://schemas.microsoft.com/office/drawing/2014/main" id="{F017EB89-805E-47DF-B657-6BA75B24038A}"/>
                    </a:ext>
                  </a:extLst>
                </p:cNvPr>
                <p:cNvSpPr/>
                <p:nvPr/>
              </p:nvSpPr>
              <p:spPr>
                <a:xfrm rot="13711678">
                  <a:off x="7679070" y="71991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4" name="Freeform: Shape 1343">
                  <a:extLst>
                    <a:ext uri="{FF2B5EF4-FFF2-40B4-BE49-F238E27FC236}">
                      <a16:creationId xmlns:a16="http://schemas.microsoft.com/office/drawing/2014/main" id="{5A6F2D0F-2D88-40F8-8786-96FA427D53E4}"/>
                    </a:ext>
                  </a:extLst>
                </p:cNvPr>
                <p:cNvSpPr/>
                <p:nvPr/>
              </p:nvSpPr>
              <p:spPr>
                <a:xfrm rot="13711678">
                  <a:off x="7539578" y="562091"/>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5" name="Freeform: Shape 1344">
                  <a:extLst>
                    <a:ext uri="{FF2B5EF4-FFF2-40B4-BE49-F238E27FC236}">
                      <a16:creationId xmlns:a16="http://schemas.microsoft.com/office/drawing/2014/main" id="{1E8DC3B7-6F49-4302-94A1-E53AC7957276}"/>
                    </a:ext>
                  </a:extLst>
                </p:cNvPr>
                <p:cNvSpPr/>
                <p:nvPr/>
              </p:nvSpPr>
              <p:spPr>
                <a:xfrm rot="13711678">
                  <a:off x="7401569" y="405947"/>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6" name="Freeform: Shape 1345">
                  <a:extLst>
                    <a:ext uri="{FF2B5EF4-FFF2-40B4-BE49-F238E27FC236}">
                      <a16:creationId xmlns:a16="http://schemas.microsoft.com/office/drawing/2014/main" id="{B98BFB87-4995-428B-B6B1-E461483C54B7}"/>
                    </a:ext>
                  </a:extLst>
                </p:cNvPr>
                <p:cNvSpPr/>
                <p:nvPr/>
              </p:nvSpPr>
              <p:spPr>
                <a:xfrm rot="13711678">
                  <a:off x="7263561" y="24980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7" name="Freeform: Shape 1346">
                  <a:extLst>
                    <a:ext uri="{FF2B5EF4-FFF2-40B4-BE49-F238E27FC236}">
                      <a16:creationId xmlns:a16="http://schemas.microsoft.com/office/drawing/2014/main" id="{04B57204-9F00-4E39-B5DA-059244051435}"/>
                    </a:ext>
                  </a:extLst>
                </p:cNvPr>
                <p:cNvSpPr/>
                <p:nvPr/>
              </p:nvSpPr>
              <p:spPr>
                <a:xfrm rot="13711678">
                  <a:off x="7124068" y="91980"/>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8" name="Freeform: Shape 1347">
                  <a:extLst>
                    <a:ext uri="{FF2B5EF4-FFF2-40B4-BE49-F238E27FC236}">
                      <a16:creationId xmlns:a16="http://schemas.microsoft.com/office/drawing/2014/main" id="{E26CFC58-7DC8-4D69-91A1-809E19D672F5}"/>
                    </a:ext>
                  </a:extLst>
                </p:cNvPr>
                <p:cNvSpPr/>
                <p:nvPr/>
              </p:nvSpPr>
              <p:spPr>
                <a:xfrm rot="13711678">
                  <a:off x="11907406" y="5177149"/>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49" name="Freeform: Shape 1348">
                  <a:extLst>
                    <a:ext uri="{FF2B5EF4-FFF2-40B4-BE49-F238E27FC236}">
                      <a16:creationId xmlns:a16="http://schemas.microsoft.com/office/drawing/2014/main" id="{BD4A3300-F1CA-40CC-84C9-975488035326}"/>
                    </a:ext>
                  </a:extLst>
                </p:cNvPr>
                <p:cNvSpPr/>
                <p:nvPr/>
              </p:nvSpPr>
              <p:spPr>
                <a:xfrm rot="13711678">
                  <a:off x="11769169" y="502074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0" name="Freeform: Shape 1349">
                  <a:extLst>
                    <a:ext uri="{FF2B5EF4-FFF2-40B4-BE49-F238E27FC236}">
                      <a16:creationId xmlns:a16="http://schemas.microsoft.com/office/drawing/2014/main" id="{3FF72C9E-7B70-45CA-9DD7-DB2C1E2F71EE}"/>
                    </a:ext>
                  </a:extLst>
                </p:cNvPr>
                <p:cNvSpPr/>
                <p:nvPr/>
              </p:nvSpPr>
              <p:spPr>
                <a:xfrm rot="13711678">
                  <a:off x="11631160" y="486460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1" name="Freeform: Shape 1350">
                  <a:extLst>
                    <a:ext uri="{FF2B5EF4-FFF2-40B4-BE49-F238E27FC236}">
                      <a16:creationId xmlns:a16="http://schemas.microsoft.com/office/drawing/2014/main" id="{F908C567-26EB-47C0-8A8A-FE9008E29A8E}"/>
                    </a:ext>
                  </a:extLst>
                </p:cNvPr>
                <p:cNvSpPr/>
                <p:nvPr/>
              </p:nvSpPr>
              <p:spPr>
                <a:xfrm rot="13711678">
                  <a:off x="11491896" y="4707038"/>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3"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2" name="Freeform: Shape 1351">
                  <a:extLst>
                    <a:ext uri="{FF2B5EF4-FFF2-40B4-BE49-F238E27FC236}">
                      <a16:creationId xmlns:a16="http://schemas.microsoft.com/office/drawing/2014/main" id="{DCE9BB0B-70A2-495B-A9EF-D3E176ED8142}"/>
                    </a:ext>
                  </a:extLst>
                </p:cNvPr>
                <p:cNvSpPr/>
                <p:nvPr/>
              </p:nvSpPr>
              <p:spPr>
                <a:xfrm rot="13711678">
                  <a:off x="11353659" y="455063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3" name="Freeform: Shape 1352">
                  <a:extLst>
                    <a:ext uri="{FF2B5EF4-FFF2-40B4-BE49-F238E27FC236}">
                      <a16:creationId xmlns:a16="http://schemas.microsoft.com/office/drawing/2014/main" id="{1A4B2CC8-14BC-4EA0-B4DD-5279EAB996F0}"/>
                    </a:ext>
                  </a:extLst>
                </p:cNvPr>
                <p:cNvSpPr/>
                <p:nvPr/>
              </p:nvSpPr>
              <p:spPr>
                <a:xfrm rot="13711678">
                  <a:off x="11215650" y="4394491"/>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4" name="Freeform: Shape 1353">
                  <a:extLst>
                    <a:ext uri="{FF2B5EF4-FFF2-40B4-BE49-F238E27FC236}">
                      <a16:creationId xmlns:a16="http://schemas.microsoft.com/office/drawing/2014/main" id="{FE730B34-2598-488A-A3A9-5FA0116E0A62}"/>
                    </a:ext>
                  </a:extLst>
                </p:cNvPr>
                <p:cNvSpPr/>
                <p:nvPr/>
              </p:nvSpPr>
              <p:spPr>
                <a:xfrm rot="13711678">
                  <a:off x="11077641" y="4238347"/>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5" name="Freeform: Shape 1354">
                  <a:extLst>
                    <a:ext uri="{FF2B5EF4-FFF2-40B4-BE49-F238E27FC236}">
                      <a16:creationId xmlns:a16="http://schemas.microsoft.com/office/drawing/2014/main" id="{0BBC4EA8-0D59-4367-992B-CC5645479BF8}"/>
                    </a:ext>
                  </a:extLst>
                </p:cNvPr>
                <p:cNvSpPr/>
                <p:nvPr/>
              </p:nvSpPr>
              <p:spPr>
                <a:xfrm rot="13711678">
                  <a:off x="10938377" y="4080783"/>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3"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6" name="Freeform: Shape 1355">
                  <a:extLst>
                    <a:ext uri="{FF2B5EF4-FFF2-40B4-BE49-F238E27FC236}">
                      <a16:creationId xmlns:a16="http://schemas.microsoft.com/office/drawing/2014/main" id="{CE68415B-D01E-49C5-BDB2-9B9F1FD932F8}"/>
                    </a:ext>
                  </a:extLst>
                </p:cNvPr>
                <p:cNvSpPr/>
                <p:nvPr/>
              </p:nvSpPr>
              <p:spPr>
                <a:xfrm rot="13711678">
                  <a:off x="10800140" y="392438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7" name="Freeform: Shape 1356">
                  <a:extLst>
                    <a:ext uri="{FF2B5EF4-FFF2-40B4-BE49-F238E27FC236}">
                      <a16:creationId xmlns:a16="http://schemas.microsoft.com/office/drawing/2014/main" id="{408CE99B-E922-4EE3-9111-D19833E33F6C}"/>
                    </a:ext>
                  </a:extLst>
                </p:cNvPr>
                <p:cNvSpPr/>
                <p:nvPr/>
              </p:nvSpPr>
              <p:spPr>
                <a:xfrm rot="13711678">
                  <a:off x="10662131" y="376823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8" name="Freeform: Shape 1357">
                  <a:extLst>
                    <a:ext uri="{FF2B5EF4-FFF2-40B4-BE49-F238E27FC236}">
                      <a16:creationId xmlns:a16="http://schemas.microsoft.com/office/drawing/2014/main" id="{0FE2C354-B7E7-41B5-9C82-84CF23F43F84}"/>
                    </a:ext>
                  </a:extLst>
                </p:cNvPr>
                <p:cNvSpPr/>
                <p:nvPr/>
              </p:nvSpPr>
              <p:spPr>
                <a:xfrm rot="13711678">
                  <a:off x="10524123" y="361209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59" name="Freeform: Shape 1358">
                  <a:extLst>
                    <a:ext uri="{FF2B5EF4-FFF2-40B4-BE49-F238E27FC236}">
                      <a16:creationId xmlns:a16="http://schemas.microsoft.com/office/drawing/2014/main" id="{3B0EAE7B-4FE1-484A-94C4-A2D905B573BC}"/>
                    </a:ext>
                  </a:extLst>
                </p:cNvPr>
                <p:cNvSpPr/>
                <p:nvPr/>
              </p:nvSpPr>
              <p:spPr>
                <a:xfrm rot="13711678">
                  <a:off x="10384858" y="3454528"/>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0" name="Freeform: Shape 1359">
                  <a:extLst>
                    <a:ext uri="{FF2B5EF4-FFF2-40B4-BE49-F238E27FC236}">
                      <a16:creationId xmlns:a16="http://schemas.microsoft.com/office/drawing/2014/main" id="{89B63006-A5A5-4569-9A06-F381AF968F87}"/>
                    </a:ext>
                  </a:extLst>
                </p:cNvPr>
                <p:cNvSpPr/>
                <p:nvPr/>
              </p:nvSpPr>
              <p:spPr>
                <a:xfrm rot="13711678">
                  <a:off x="10246621" y="329812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1" name="Freeform: Shape 1360">
                  <a:extLst>
                    <a:ext uri="{FF2B5EF4-FFF2-40B4-BE49-F238E27FC236}">
                      <a16:creationId xmlns:a16="http://schemas.microsoft.com/office/drawing/2014/main" id="{5BA7AAA2-A502-4089-95CE-CEA03B56ED4D}"/>
                    </a:ext>
                  </a:extLst>
                </p:cNvPr>
                <p:cNvSpPr/>
                <p:nvPr/>
              </p:nvSpPr>
              <p:spPr>
                <a:xfrm rot="13711678">
                  <a:off x="10108612" y="3141981"/>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2" name="Freeform: Shape 1361">
                  <a:extLst>
                    <a:ext uri="{FF2B5EF4-FFF2-40B4-BE49-F238E27FC236}">
                      <a16:creationId xmlns:a16="http://schemas.microsoft.com/office/drawing/2014/main" id="{0FB6E870-7EAD-48AC-94F7-294DAB0CAE83}"/>
                    </a:ext>
                  </a:extLst>
                </p:cNvPr>
                <p:cNvSpPr/>
                <p:nvPr/>
              </p:nvSpPr>
              <p:spPr>
                <a:xfrm rot="13711678">
                  <a:off x="9969349" y="2984417"/>
                  <a:ext cx="112039" cy="112039"/>
                </a:xfrm>
                <a:custGeom>
                  <a:avLst/>
                  <a:gdLst>
                    <a:gd name="connsiteX0" fmla="*/ 57799 w 112038"/>
                    <a:gd name="connsiteY0" fmla="*/ 75380 h 112038"/>
                    <a:gd name="connsiteX1" fmla="*/ 75726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6" y="66417"/>
                        <a:pt x="75726" y="57454"/>
                      </a:cubicBezTo>
                      <a:cubicBezTo>
                        <a:pt x="75726" y="46250"/>
                        <a:pt x="66763"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3" name="Freeform: Shape 1362">
                  <a:extLst>
                    <a:ext uri="{FF2B5EF4-FFF2-40B4-BE49-F238E27FC236}">
                      <a16:creationId xmlns:a16="http://schemas.microsoft.com/office/drawing/2014/main" id="{C1D79E5C-FE66-4DA6-8F45-C156190D1B14}"/>
                    </a:ext>
                  </a:extLst>
                </p:cNvPr>
                <p:cNvSpPr/>
                <p:nvPr/>
              </p:nvSpPr>
              <p:spPr>
                <a:xfrm rot="13711678">
                  <a:off x="9831111" y="282801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4" name="Freeform: Shape 1363">
                  <a:extLst>
                    <a:ext uri="{FF2B5EF4-FFF2-40B4-BE49-F238E27FC236}">
                      <a16:creationId xmlns:a16="http://schemas.microsoft.com/office/drawing/2014/main" id="{50CB8C95-57EE-4DF8-9347-823A818E2766}"/>
                    </a:ext>
                  </a:extLst>
                </p:cNvPr>
                <p:cNvSpPr/>
                <p:nvPr/>
              </p:nvSpPr>
              <p:spPr>
                <a:xfrm rot="13711678">
                  <a:off x="9693102" y="267187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5" name="Freeform: Shape 1364">
                  <a:extLst>
                    <a:ext uri="{FF2B5EF4-FFF2-40B4-BE49-F238E27FC236}">
                      <a16:creationId xmlns:a16="http://schemas.microsoft.com/office/drawing/2014/main" id="{63813C67-458B-49C6-A21A-98D4C3AEB02C}"/>
                    </a:ext>
                  </a:extLst>
                </p:cNvPr>
                <p:cNvSpPr/>
                <p:nvPr/>
              </p:nvSpPr>
              <p:spPr>
                <a:xfrm rot="13711678">
                  <a:off x="9555093" y="251572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6" name="Freeform: Shape 1365">
                  <a:extLst>
                    <a:ext uri="{FF2B5EF4-FFF2-40B4-BE49-F238E27FC236}">
                      <a16:creationId xmlns:a16="http://schemas.microsoft.com/office/drawing/2014/main" id="{14984C45-EF38-4FFC-A468-323C6F8429B5}"/>
                    </a:ext>
                  </a:extLst>
                </p:cNvPr>
                <p:cNvSpPr/>
                <p:nvPr/>
              </p:nvSpPr>
              <p:spPr>
                <a:xfrm rot="13711678">
                  <a:off x="9415830" y="2358162"/>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7" name="Freeform: Shape 1366">
                  <a:extLst>
                    <a:ext uri="{FF2B5EF4-FFF2-40B4-BE49-F238E27FC236}">
                      <a16:creationId xmlns:a16="http://schemas.microsoft.com/office/drawing/2014/main" id="{56E7412B-F466-4D83-88C0-A1B74306CFE1}"/>
                    </a:ext>
                  </a:extLst>
                </p:cNvPr>
                <p:cNvSpPr/>
                <p:nvPr/>
              </p:nvSpPr>
              <p:spPr>
                <a:xfrm rot="13711678">
                  <a:off x="9277592" y="2201759"/>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8" name="Freeform: Shape 1367">
                  <a:extLst>
                    <a:ext uri="{FF2B5EF4-FFF2-40B4-BE49-F238E27FC236}">
                      <a16:creationId xmlns:a16="http://schemas.microsoft.com/office/drawing/2014/main" id="{29CA7C03-350A-459D-9557-82B0AAB92519}"/>
                    </a:ext>
                  </a:extLst>
                </p:cNvPr>
                <p:cNvSpPr/>
                <p:nvPr/>
              </p:nvSpPr>
              <p:spPr>
                <a:xfrm rot="13711678">
                  <a:off x="9139583" y="204561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69" name="Freeform: Shape 1368">
                  <a:extLst>
                    <a:ext uri="{FF2B5EF4-FFF2-40B4-BE49-F238E27FC236}">
                      <a16:creationId xmlns:a16="http://schemas.microsoft.com/office/drawing/2014/main" id="{195C568A-A2BF-4278-83DC-F388933F18A7}"/>
                    </a:ext>
                  </a:extLst>
                </p:cNvPr>
                <p:cNvSpPr/>
                <p:nvPr/>
              </p:nvSpPr>
              <p:spPr>
                <a:xfrm rot="13711678">
                  <a:off x="9000320" y="1888051"/>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0" name="Freeform: Shape 1369">
                  <a:extLst>
                    <a:ext uri="{FF2B5EF4-FFF2-40B4-BE49-F238E27FC236}">
                      <a16:creationId xmlns:a16="http://schemas.microsoft.com/office/drawing/2014/main" id="{201253D1-C26A-4EC4-84ED-E3581BC2C336}"/>
                    </a:ext>
                  </a:extLst>
                </p:cNvPr>
                <p:cNvSpPr/>
                <p:nvPr/>
              </p:nvSpPr>
              <p:spPr>
                <a:xfrm rot="13711678">
                  <a:off x="8862082" y="1731648"/>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1" name="Freeform: Shape 1370">
                  <a:extLst>
                    <a:ext uri="{FF2B5EF4-FFF2-40B4-BE49-F238E27FC236}">
                      <a16:creationId xmlns:a16="http://schemas.microsoft.com/office/drawing/2014/main" id="{F4073612-1BA9-4DDE-B8EA-185F1E09BE7E}"/>
                    </a:ext>
                  </a:extLst>
                </p:cNvPr>
                <p:cNvSpPr/>
                <p:nvPr/>
              </p:nvSpPr>
              <p:spPr>
                <a:xfrm rot="13711678">
                  <a:off x="8724073" y="157550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2" name="Freeform: Shape 1371">
                  <a:extLst>
                    <a:ext uri="{FF2B5EF4-FFF2-40B4-BE49-F238E27FC236}">
                      <a16:creationId xmlns:a16="http://schemas.microsoft.com/office/drawing/2014/main" id="{7E22D747-7366-48F0-AAFA-EEA8BB08DFEC}"/>
                    </a:ext>
                  </a:extLst>
                </p:cNvPr>
                <p:cNvSpPr/>
                <p:nvPr/>
              </p:nvSpPr>
              <p:spPr>
                <a:xfrm rot="13711678">
                  <a:off x="8586064" y="141936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3" name="Freeform: Shape 1372">
                  <a:extLst>
                    <a:ext uri="{FF2B5EF4-FFF2-40B4-BE49-F238E27FC236}">
                      <a16:creationId xmlns:a16="http://schemas.microsoft.com/office/drawing/2014/main" id="{A2C286AE-488C-405E-BBF7-E8918A650AF9}"/>
                    </a:ext>
                  </a:extLst>
                </p:cNvPr>
                <p:cNvSpPr/>
                <p:nvPr/>
              </p:nvSpPr>
              <p:spPr>
                <a:xfrm rot="13711678">
                  <a:off x="8446801" y="1261796"/>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4" name="Freeform: Shape 1373">
                  <a:extLst>
                    <a:ext uri="{FF2B5EF4-FFF2-40B4-BE49-F238E27FC236}">
                      <a16:creationId xmlns:a16="http://schemas.microsoft.com/office/drawing/2014/main" id="{67D3CAE2-3CEC-48D7-896F-2CB27F24471F}"/>
                    </a:ext>
                  </a:extLst>
                </p:cNvPr>
                <p:cNvSpPr/>
                <p:nvPr/>
              </p:nvSpPr>
              <p:spPr>
                <a:xfrm rot="13711678">
                  <a:off x="8308563" y="1105393"/>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5" name="Freeform: Shape 1374">
                  <a:extLst>
                    <a:ext uri="{FF2B5EF4-FFF2-40B4-BE49-F238E27FC236}">
                      <a16:creationId xmlns:a16="http://schemas.microsoft.com/office/drawing/2014/main" id="{6AD293FF-E761-45D3-B13F-B9B3A0FE6E48}"/>
                    </a:ext>
                  </a:extLst>
                </p:cNvPr>
                <p:cNvSpPr/>
                <p:nvPr/>
              </p:nvSpPr>
              <p:spPr>
                <a:xfrm rot="13711678">
                  <a:off x="8170554" y="949249"/>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6" name="Freeform: Shape 1375">
                  <a:extLst>
                    <a:ext uri="{FF2B5EF4-FFF2-40B4-BE49-F238E27FC236}">
                      <a16:creationId xmlns:a16="http://schemas.microsoft.com/office/drawing/2014/main" id="{34D6B1C1-BC81-4A80-974F-90BFA82F809E}"/>
                    </a:ext>
                  </a:extLst>
                </p:cNvPr>
                <p:cNvSpPr/>
                <p:nvPr/>
              </p:nvSpPr>
              <p:spPr>
                <a:xfrm rot="13711678">
                  <a:off x="8031290" y="791685"/>
                  <a:ext cx="112039" cy="112039"/>
                </a:xfrm>
                <a:custGeom>
                  <a:avLst/>
                  <a:gdLst>
                    <a:gd name="connsiteX0" fmla="*/ 57799 w 112038"/>
                    <a:gd name="connsiteY0" fmla="*/ 75380 h 112038"/>
                    <a:gd name="connsiteX1" fmla="*/ 75725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5" y="66417"/>
                        <a:pt x="75725" y="57454"/>
                      </a:cubicBezTo>
                      <a:cubicBezTo>
                        <a:pt x="75725" y="46250"/>
                        <a:pt x="66762"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7" name="Freeform: Shape 1376">
                  <a:extLst>
                    <a:ext uri="{FF2B5EF4-FFF2-40B4-BE49-F238E27FC236}">
                      <a16:creationId xmlns:a16="http://schemas.microsoft.com/office/drawing/2014/main" id="{E3DCF240-1DB0-441A-A4F6-F3970F46B47A}"/>
                    </a:ext>
                  </a:extLst>
                </p:cNvPr>
                <p:cNvSpPr/>
                <p:nvPr/>
              </p:nvSpPr>
              <p:spPr>
                <a:xfrm rot="13711678">
                  <a:off x="7893053" y="63528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8" name="Freeform: Shape 1377">
                  <a:extLst>
                    <a:ext uri="{FF2B5EF4-FFF2-40B4-BE49-F238E27FC236}">
                      <a16:creationId xmlns:a16="http://schemas.microsoft.com/office/drawing/2014/main" id="{65949537-1E05-4F87-8655-7DB4C539E66B}"/>
                    </a:ext>
                  </a:extLst>
                </p:cNvPr>
                <p:cNvSpPr/>
                <p:nvPr/>
              </p:nvSpPr>
              <p:spPr>
                <a:xfrm rot="13711678">
                  <a:off x="7755044" y="479138"/>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79" name="Freeform: Shape 1378">
                  <a:extLst>
                    <a:ext uri="{FF2B5EF4-FFF2-40B4-BE49-F238E27FC236}">
                      <a16:creationId xmlns:a16="http://schemas.microsoft.com/office/drawing/2014/main" id="{15CA1263-B7A8-43B5-9F62-153667CC923D}"/>
                    </a:ext>
                  </a:extLst>
                </p:cNvPr>
                <p:cNvSpPr/>
                <p:nvPr/>
              </p:nvSpPr>
              <p:spPr>
                <a:xfrm rot="13711678">
                  <a:off x="7617035" y="32299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0" name="Freeform: Shape 1379">
                  <a:extLst>
                    <a:ext uri="{FF2B5EF4-FFF2-40B4-BE49-F238E27FC236}">
                      <a16:creationId xmlns:a16="http://schemas.microsoft.com/office/drawing/2014/main" id="{F35B2F8D-6A6D-43A9-9F79-3068F06D83B0}"/>
                    </a:ext>
                  </a:extLst>
                </p:cNvPr>
                <p:cNvSpPr/>
                <p:nvPr/>
              </p:nvSpPr>
              <p:spPr>
                <a:xfrm rot="13711678">
                  <a:off x="7477771" y="165430"/>
                  <a:ext cx="112039" cy="112039"/>
                </a:xfrm>
                <a:custGeom>
                  <a:avLst/>
                  <a:gdLst>
                    <a:gd name="connsiteX0" fmla="*/ 57799 w 112038"/>
                    <a:gd name="connsiteY0" fmla="*/ 75380 h 112038"/>
                    <a:gd name="connsiteX1" fmla="*/ 75726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6" y="66417"/>
                        <a:pt x="75726" y="57454"/>
                      </a:cubicBezTo>
                      <a:cubicBezTo>
                        <a:pt x="75726" y="46250"/>
                        <a:pt x="66763"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1" name="Freeform: Shape 1380">
                  <a:extLst>
                    <a:ext uri="{FF2B5EF4-FFF2-40B4-BE49-F238E27FC236}">
                      <a16:creationId xmlns:a16="http://schemas.microsoft.com/office/drawing/2014/main" id="{F0654F65-0B3D-4627-824B-2B5F0A26A839}"/>
                    </a:ext>
                  </a:extLst>
                </p:cNvPr>
                <p:cNvSpPr/>
                <p:nvPr/>
              </p:nvSpPr>
              <p:spPr>
                <a:xfrm rot="13711678">
                  <a:off x="7339534" y="9027"/>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2" name="Freeform: Shape 1381">
                  <a:extLst>
                    <a:ext uri="{FF2B5EF4-FFF2-40B4-BE49-F238E27FC236}">
                      <a16:creationId xmlns:a16="http://schemas.microsoft.com/office/drawing/2014/main" id="{F44C6F2B-8575-4651-A158-EEBD44225FD2}"/>
                    </a:ext>
                  </a:extLst>
                </p:cNvPr>
                <p:cNvSpPr/>
                <p:nvPr/>
              </p:nvSpPr>
              <p:spPr>
                <a:xfrm rot="13711678">
                  <a:off x="11994669" y="496797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3" name="Freeform: Shape 1382">
                  <a:extLst>
                    <a:ext uri="{FF2B5EF4-FFF2-40B4-BE49-F238E27FC236}">
                      <a16:creationId xmlns:a16="http://schemas.microsoft.com/office/drawing/2014/main" id="{E5D61E26-1025-40D7-9A71-42BBF48F7C62}"/>
                    </a:ext>
                  </a:extLst>
                </p:cNvPr>
                <p:cNvSpPr/>
                <p:nvPr/>
              </p:nvSpPr>
              <p:spPr>
                <a:xfrm rot="13711678">
                  <a:off x="11855177" y="481015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4" name="Freeform: Shape 1383">
                  <a:extLst>
                    <a:ext uri="{FF2B5EF4-FFF2-40B4-BE49-F238E27FC236}">
                      <a16:creationId xmlns:a16="http://schemas.microsoft.com/office/drawing/2014/main" id="{78A5B339-AB1C-4E53-8AF7-5D8080EA0D5C}"/>
                    </a:ext>
                  </a:extLst>
                </p:cNvPr>
                <p:cNvSpPr/>
                <p:nvPr/>
              </p:nvSpPr>
              <p:spPr>
                <a:xfrm rot="13711678">
                  <a:off x="11717168" y="465400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5" name="Freeform: Shape 1384">
                  <a:extLst>
                    <a:ext uri="{FF2B5EF4-FFF2-40B4-BE49-F238E27FC236}">
                      <a16:creationId xmlns:a16="http://schemas.microsoft.com/office/drawing/2014/main" id="{245F5BA7-9EFB-4A65-BC52-DC272EEEB28B}"/>
                    </a:ext>
                  </a:extLst>
                </p:cNvPr>
                <p:cNvSpPr/>
                <p:nvPr/>
              </p:nvSpPr>
              <p:spPr>
                <a:xfrm rot="13711678">
                  <a:off x="11579160" y="449786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6" name="Freeform: Shape 1385">
                  <a:extLst>
                    <a:ext uri="{FF2B5EF4-FFF2-40B4-BE49-F238E27FC236}">
                      <a16:creationId xmlns:a16="http://schemas.microsoft.com/office/drawing/2014/main" id="{5437581B-756D-40F5-B289-E1B8499A8A87}"/>
                    </a:ext>
                  </a:extLst>
                </p:cNvPr>
                <p:cNvSpPr/>
                <p:nvPr/>
              </p:nvSpPr>
              <p:spPr>
                <a:xfrm rot="13711678">
                  <a:off x="11441150" y="434171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7" name="Freeform: Shape 1386">
                  <a:extLst>
                    <a:ext uri="{FF2B5EF4-FFF2-40B4-BE49-F238E27FC236}">
                      <a16:creationId xmlns:a16="http://schemas.microsoft.com/office/drawing/2014/main" id="{EC67D117-8F01-4D25-B1C0-AD5E7CC6EC3C}"/>
                    </a:ext>
                  </a:extLst>
                </p:cNvPr>
                <p:cNvSpPr/>
                <p:nvPr/>
              </p:nvSpPr>
              <p:spPr>
                <a:xfrm rot="13711678">
                  <a:off x="11301658" y="4183896"/>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8" name="Freeform: Shape 1387">
                  <a:extLst>
                    <a:ext uri="{FF2B5EF4-FFF2-40B4-BE49-F238E27FC236}">
                      <a16:creationId xmlns:a16="http://schemas.microsoft.com/office/drawing/2014/main" id="{10AEF80B-0359-4684-9B49-C6BDA3F83BB0}"/>
                    </a:ext>
                  </a:extLst>
                </p:cNvPr>
                <p:cNvSpPr/>
                <p:nvPr/>
              </p:nvSpPr>
              <p:spPr>
                <a:xfrm rot="13711678">
                  <a:off x="11163649" y="402775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89" name="Freeform: Shape 1388">
                  <a:extLst>
                    <a:ext uri="{FF2B5EF4-FFF2-40B4-BE49-F238E27FC236}">
                      <a16:creationId xmlns:a16="http://schemas.microsoft.com/office/drawing/2014/main" id="{8A578C38-5770-464D-B17F-0D7AD2CF54AC}"/>
                    </a:ext>
                  </a:extLst>
                </p:cNvPr>
                <p:cNvSpPr/>
                <p:nvPr/>
              </p:nvSpPr>
              <p:spPr>
                <a:xfrm rot="13711678">
                  <a:off x="11025641" y="387160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0" name="Freeform: Shape 1389">
                  <a:extLst>
                    <a:ext uri="{FF2B5EF4-FFF2-40B4-BE49-F238E27FC236}">
                      <a16:creationId xmlns:a16="http://schemas.microsoft.com/office/drawing/2014/main" id="{82ADAD09-9532-41DD-9040-29608DFF1E5E}"/>
                    </a:ext>
                  </a:extLst>
                </p:cNvPr>
                <p:cNvSpPr/>
                <p:nvPr/>
              </p:nvSpPr>
              <p:spPr>
                <a:xfrm rot="13711678">
                  <a:off x="10886147" y="371378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1" name="Freeform: Shape 1390">
                  <a:extLst>
                    <a:ext uri="{FF2B5EF4-FFF2-40B4-BE49-F238E27FC236}">
                      <a16:creationId xmlns:a16="http://schemas.microsoft.com/office/drawing/2014/main" id="{4A1948BA-0AE1-4D57-B6F0-AE9035D0FC45}"/>
                    </a:ext>
                  </a:extLst>
                </p:cNvPr>
                <p:cNvSpPr/>
                <p:nvPr/>
              </p:nvSpPr>
              <p:spPr>
                <a:xfrm rot="13711678">
                  <a:off x="10748139" y="355764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2" name="Freeform: Shape 1391">
                  <a:extLst>
                    <a:ext uri="{FF2B5EF4-FFF2-40B4-BE49-F238E27FC236}">
                      <a16:creationId xmlns:a16="http://schemas.microsoft.com/office/drawing/2014/main" id="{7A995560-4B16-4F75-875B-C4D565239526}"/>
                    </a:ext>
                  </a:extLst>
                </p:cNvPr>
                <p:cNvSpPr/>
                <p:nvPr/>
              </p:nvSpPr>
              <p:spPr>
                <a:xfrm rot="13711678">
                  <a:off x="10610130" y="3401498"/>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3" name="Freeform: Shape 1392">
                  <a:extLst>
                    <a:ext uri="{FF2B5EF4-FFF2-40B4-BE49-F238E27FC236}">
                      <a16:creationId xmlns:a16="http://schemas.microsoft.com/office/drawing/2014/main" id="{F6A2FD93-F777-429D-8C8E-7C5474A95A29}"/>
                    </a:ext>
                  </a:extLst>
                </p:cNvPr>
                <p:cNvSpPr/>
                <p:nvPr/>
              </p:nvSpPr>
              <p:spPr>
                <a:xfrm rot="13711678">
                  <a:off x="10472122" y="324535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4" name="Freeform: Shape 1393">
                  <a:extLst>
                    <a:ext uri="{FF2B5EF4-FFF2-40B4-BE49-F238E27FC236}">
                      <a16:creationId xmlns:a16="http://schemas.microsoft.com/office/drawing/2014/main" id="{3C4E467B-BB93-42E4-92A1-0D13AF259A02}"/>
                    </a:ext>
                  </a:extLst>
                </p:cNvPr>
                <p:cNvSpPr/>
                <p:nvPr/>
              </p:nvSpPr>
              <p:spPr>
                <a:xfrm rot="13711678">
                  <a:off x="10332629" y="308753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5" name="Freeform: Shape 1394">
                  <a:extLst>
                    <a:ext uri="{FF2B5EF4-FFF2-40B4-BE49-F238E27FC236}">
                      <a16:creationId xmlns:a16="http://schemas.microsoft.com/office/drawing/2014/main" id="{5AC0A566-A9BD-4C1A-A9EF-C81024E2B7B6}"/>
                    </a:ext>
                  </a:extLst>
                </p:cNvPr>
                <p:cNvSpPr/>
                <p:nvPr/>
              </p:nvSpPr>
              <p:spPr>
                <a:xfrm rot="13711678">
                  <a:off x="10194620" y="2931386"/>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6" name="Freeform: Shape 1395">
                  <a:extLst>
                    <a:ext uri="{FF2B5EF4-FFF2-40B4-BE49-F238E27FC236}">
                      <a16:creationId xmlns:a16="http://schemas.microsoft.com/office/drawing/2014/main" id="{9C0DE7D5-AE1F-407E-81F7-1B28580C295B}"/>
                    </a:ext>
                  </a:extLst>
                </p:cNvPr>
                <p:cNvSpPr/>
                <p:nvPr/>
              </p:nvSpPr>
              <p:spPr>
                <a:xfrm rot="13711678">
                  <a:off x="10056611" y="277524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7" name="Freeform: Shape 1396">
                  <a:extLst>
                    <a:ext uri="{FF2B5EF4-FFF2-40B4-BE49-F238E27FC236}">
                      <a16:creationId xmlns:a16="http://schemas.microsoft.com/office/drawing/2014/main" id="{0C7234E9-F52E-4E27-BA60-0B42BE1C8D90}"/>
                    </a:ext>
                  </a:extLst>
                </p:cNvPr>
                <p:cNvSpPr/>
                <p:nvPr/>
              </p:nvSpPr>
              <p:spPr>
                <a:xfrm rot="13711678">
                  <a:off x="9917119" y="261742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8" name="Freeform: Shape 1397">
                  <a:extLst>
                    <a:ext uri="{FF2B5EF4-FFF2-40B4-BE49-F238E27FC236}">
                      <a16:creationId xmlns:a16="http://schemas.microsoft.com/office/drawing/2014/main" id="{5476F45E-E18E-4E27-85C2-7B761E8A7320}"/>
                    </a:ext>
                  </a:extLst>
                </p:cNvPr>
                <p:cNvSpPr/>
                <p:nvPr/>
              </p:nvSpPr>
              <p:spPr>
                <a:xfrm rot="13711678">
                  <a:off x="9779110" y="246127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399" name="Freeform: Shape 1398">
                  <a:extLst>
                    <a:ext uri="{FF2B5EF4-FFF2-40B4-BE49-F238E27FC236}">
                      <a16:creationId xmlns:a16="http://schemas.microsoft.com/office/drawing/2014/main" id="{79BCED5E-DD5C-4023-8620-CA46B198F689}"/>
                    </a:ext>
                  </a:extLst>
                </p:cNvPr>
                <p:cNvSpPr/>
                <p:nvPr/>
              </p:nvSpPr>
              <p:spPr>
                <a:xfrm rot="13711678">
                  <a:off x="9641101" y="230513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0" name="Freeform: Shape 1399">
                  <a:extLst>
                    <a:ext uri="{FF2B5EF4-FFF2-40B4-BE49-F238E27FC236}">
                      <a16:creationId xmlns:a16="http://schemas.microsoft.com/office/drawing/2014/main" id="{5E47DB50-798D-4978-AFF1-788259D00766}"/>
                    </a:ext>
                  </a:extLst>
                </p:cNvPr>
                <p:cNvSpPr/>
                <p:nvPr/>
              </p:nvSpPr>
              <p:spPr>
                <a:xfrm rot="13711678">
                  <a:off x="9503093" y="2148988"/>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1" name="Freeform: Shape 1400">
                  <a:extLst>
                    <a:ext uri="{FF2B5EF4-FFF2-40B4-BE49-F238E27FC236}">
                      <a16:creationId xmlns:a16="http://schemas.microsoft.com/office/drawing/2014/main" id="{83678781-D367-49BD-A747-DAF743EDDF7C}"/>
                    </a:ext>
                  </a:extLst>
                </p:cNvPr>
                <p:cNvSpPr/>
                <p:nvPr/>
              </p:nvSpPr>
              <p:spPr>
                <a:xfrm rot="13711678">
                  <a:off x="9363600" y="199116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2" name="Freeform: Shape 1401">
                  <a:extLst>
                    <a:ext uri="{FF2B5EF4-FFF2-40B4-BE49-F238E27FC236}">
                      <a16:creationId xmlns:a16="http://schemas.microsoft.com/office/drawing/2014/main" id="{FBE67581-7669-4605-A7CC-007390EABE56}"/>
                    </a:ext>
                  </a:extLst>
                </p:cNvPr>
                <p:cNvSpPr/>
                <p:nvPr/>
              </p:nvSpPr>
              <p:spPr>
                <a:xfrm rot="13711678">
                  <a:off x="9225591" y="183502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3" name="Freeform: Shape 1402">
                  <a:extLst>
                    <a:ext uri="{FF2B5EF4-FFF2-40B4-BE49-F238E27FC236}">
                      <a16:creationId xmlns:a16="http://schemas.microsoft.com/office/drawing/2014/main" id="{094E0C7A-DC5C-407C-B115-258F26E423BE}"/>
                    </a:ext>
                  </a:extLst>
                </p:cNvPr>
                <p:cNvSpPr/>
                <p:nvPr/>
              </p:nvSpPr>
              <p:spPr>
                <a:xfrm rot="13711678">
                  <a:off x="9087582" y="167887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4" name="Freeform: Shape 1403">
                  <a:extLst>
                    <a:ext uri="{FF2B5EF4-FFF2-40B4-BE49-F238E27FC236}">
                      <a16:creationId xmlns:a16="http://schemas.microsoft.com/office/drawing/2014/main" id="{48BEA72C-A60D-4520-8E5A-F6B03E42ED76}"/>
                    </a:ext>
                  </a:extLst>
                </p:cNvPr>
                <p:cNvSpPr/>
                <p:nvPr/>
              </p:nvSpPr>
              <p:spPr>
                <a:xfrm rot="13711678">
                  <a:off x="8949574" y="152273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5" name="Freeform: Shape 1404">
                  <a:extLst>
                    <a:ext uri="{FF2B5EF4-FFF2-40B4-BE49-F238E27FC236}">
                      <a16:creationId xmlns:a16="http://schemas.microsoft.com/office/drawing/2014/main" id="{0C0E84F6-D97F-421D-9A1F-D101EDCB1E16}"/>
                    </a:ext>
                  </a:extLst>
                </p:cNvPr>
                <p:cNvSpPr/>
                <p:nvPr/>
              </p:nvSpPr>
              <p:spPr>
                <a:xfrm rot="13711678">
                  <a:off x="8810081" y="136491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6" name="Freeform: Shape 1405">
                  <a:extLst>
                    <a:ext uri="{FF2B5EF4-FFF2-40B4-BE49-F238E27FC236}">
                      <a16:creationId xmlns:a16="http://schemas.microsoft.com/office/drawing/2014/main" id="{723F424C-2375-45DE-A3B9-00138A4F83D3}"/>
                    </a:ext>
                  </a:extLst>
                </p:cNvPr>
                <p:cNvSpPr/>
                <p:nvPr/>
              </p:nvSpPr>
              <p:spPr>
                <a:xfrm rot="13711678">
                  <a:off x="8672072" y="120876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7" name="Freeform: Shape 1406">
                  <a:extLst>
                    <a:ext uri="{FF2B5EF4-FFF2-40B4-BE49-F238E27FC236}">
                      <a16:creationId xmlns:a16="http://schemas.microsoft.com/office/drawing/2014/main" id="{3678C20A-F180-46BD-85B2-94B046D7C70F}"/>
                    </a:ext>
                  </a:extLst>
                </p:cNvPr>
                <p:cNvSpPr/>
                <p:nvPr/>
              </p:nvSpPr>
              <p:spPr>
                <a:xfrm rot="13711678">
                  <a:off x="8534063" y="1052622"/>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8" name="Freeform: Shape 1407">
                  <a:extLst>
                    <a:ext uri="{FF2B5EF4-FFF2-40B4-BE49-F238E27FC236}">
                      <a16:creationId xmlns:a16="http://schemas.microsoft.com/office/drawing/2014/main" id="{1FA2D397-D1B6-4586-9F73-706AEC944D3E}"/>
                    </a:ext>
                  </a:extLst>
                </p:cNvPr>
                <p:cNvSpPr/>
                <p:nvPr/>
              </p:nvSpPr>
              <p:spPr>
                <a:xfrm rot="13711678">
                  <a:off x="8394571" y="89479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09" name="Freeform: Shape 1408">
                  <a:extLst>
                    <a:ext uri="{FF2B5EF4-FFF2-40B4-BE49-F238E27FC236}">
                      <a16:creationId xmlns:a16="http://schemas.microsoft.com/office/drawing/2014/main" id="{61521B83-968A-4ECE-9D45-D712E781F280}"/>
                    </a:ext>
                  </a:extLst>
                </p:cNvPr>
                <p:cNvSpPr/>
                <p:nvPr/>
              </p:nvSpPr>
              <p:spPr>
                <a:xfrm rot="13711678">
                  <a:off x="8256562" y="73865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0" name="Freeform: Shape 1409">
                  <a:extLst>
                    <a:ext uri="{FF2B5EF4-FFF2-40B4-BE49-F238E27FC236}">
                      <a16:creationId xmlns:a16="http://schemas.microsoft.com/office/drawing/2014/main" id="{46BB6872-2C01-48AC-9FA7-912F9417E4B3}"/>
                    </a:ext>
                  </a:extLst>
                </p:cNvPr>
                <p:cNvSpPr/>
                <p:nvPr/>
              </p:nvSpPr>
              <p:spPr>
                <a:xfrm rot="13711678">
                  <a:off x="8118553" y="58251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1" name="Freeform: Shape 1410">
                  <a:extLst>
                    <a:ext uri="{FF2B5EF4-FFF2-40B4-BE49-F238E27FC236}">
                      <a16:creationId xmlns:a16="http://schemas.microsoft.com/office/drawing/2014/main" id="{128A3C13-FCF6-49AF-A1CF-730DD5E569C7}"/>
                    </a:ext>
                  </a:extLst>
                </p:cNvPr>
                <p:cNvSpPr/>
                <p:nvPr/>
              </p:nvSpPr>
              <p:spPr>
                <a:xfrm rot="13711678">
                  <a:off x="7980545" y="42636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9"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2" name="Freeform: Shape 1411">
                  <a:extLst>
                    <a:ext uri="{FF2B5EF4-FFF2-40B4-BE49-F238E27FC236}">
                      <a16:creationId xmlns:a16="http://schemas.microsoft.com/office/drawing/2014/main" id="{406A7394-0D93-4B6B-9826-BFAA2BA66CD5}"/>
                    </a:ext>
                  </a:extLst>
                </p:cNvPr>
                <p:cNvSpPr/>
                <p:nvPr/>
              </p:nvSpPr>
              <p:spPr>
                <a:xfrm rot="13711678">
                  <a:off x="7841052" y="26854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3" name="Freeform: Shape 1412">
                  <a:extLst>
                    <a:ext uri="{FF2B5EF4-FFF2-40B4-BE49-F238E27FC236}">
                      <a16:creationId xmlns:a16="http://schemas.microsoft.com/office/drawing/2014/main" id="{25119659-1E08-43FC-A9F1-395A35E79942}"/>
                    </a:ext>
                  </a:extLst>
                </p:cNvPr>
                <p:cNvSpPr/>
                <p:nvPr/>
              </p:nvSpPr>
              <p:spPr>
                <a:xfrm rot="13711678">
                  <a:off x="7703043" y="11239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4" name="Freeform: Shape 1413">
                  <a:extLst>
                    <a:ext uri="{FF2B5EF4-FFF2-40B4-BE49-F238E27FC236}">
                      <a16:creationId xmlns:a16="http://schemas.microsoft.com/office/drawing/2014/main" id="{DBA5D1C4-8244-406C-8E04-E5663F89709D}"/>
                    </a:ext>
                  </a:extLst>
                </p:cNvPr>
                <p:cNvSpPr/>
                <p:nvPr/>
              </p:nvSpPr>
              <p:spPr>
                <a:xfrm rot="13711678">
                  <a:off x="7565034" y="-4374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5" name="Freeform: Shape 1414">
                  <a:extLst>
                    <a:ext uri="{FF2B5EF4-FFF2-40B4-BE49-F238E27FC236}">
                      <a16:creationId xmlns:a16="http://schemas.microsoft.com/office/drawing/2014/main" id="{82268598-3778-4689-8F6A-4F97AB5B149C}"/>
                    </a:ext>
                  </a:extLst>
                </p:cNvPr>
                <p:cNvSpPr/>
                <p:nvPr userDrawn="1"/>
              </p:nvSpPr>
              <p:spPr>
                <a:xfrm rot="13711678">
                  <a:off x="12220749" y="4909090"/>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6" name="Freeform: Shape 1415">
                  <a:extLst>
                    <a:ext uri="{FF2B5EF4-FFF2-40B4-BE49-F238E27FC236}">
                      <a16:creationId xmlns:a16="http://schemas.microsoft.com/office/drawing/2014/main" id="{3C4F89F5-DF6F-4C1E-BFC1-4181EDD0FB29}"/>
                    </a:ext>
                  </a:extLst>
                </p:cNvPr>
                <p:cNvSpPr/>
                <p:nvPr/>
              </p:nvSpPr>
              <p:spPr>
                <a:xfrm rot="13711678">
                  <a:off x="12082552" y="475273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7" name="Freeform: Shape 1416">
                  <a:extLst>
                    <a:ext uri="{FF2B5EF4-FFF2-40B4-BE49-F238E27FC236}">
                      <a16:creationId xmlns:a16="http://schemas.microsoft.com/office/drawing/2014/main" id="{15BFF98A-3C91-4E95-AE82-4ADE1C94D2BB}"/>
                    </a:ext>
                  </a:extLst>
                </p:cNvPr>
                <p:cNvSpPr/>
                <p:nvPr/>
              </p:nvSpPr>
              <p:spPr>
                <a:xfrm rot="13711678">
                  <a:off x="11944543" y="4596588"/>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8" name="Freeform: Shape 1417">
                  <a:extLst>
                    <a:ext uri="{FF2B5EF4-FFF2-40B4-BE49-F238E27FC236}">
                      <a16:creationId xmlns:a16="http://schemas.microsoft.com/office/drawing/2014/main" id="{0BE65F77-5F4A-49FE-A79E-331AF2DA3FD2}"/>
                    </a:ext>
                  </a:extLst>
                </p:cNvPr>
                <p:cNvSpPr/>
                <p:nvPr/>
              </p:nvSpPr>
              <p:spPr>
                <a:xfrm rot="13711678">
                  <a:off x="11805239" y="4438980"/>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19" name="Freeform: Shape 1418">
                  <a:extLst>
                    <a:ext uri="{FF2B5EF4-FFF2-40B4-BE49-F238E27FC236}">
                      <a16:creationId xmlns:a16="http://schemas.microsoft.com/office/drawing/2014/main" id="{A52C7C69-ED19-442F-992B-0909220069B0}"/>
                    </a:ext>
                  </a:extLst>
                </p:cNvPr>
                <p:cNvSpPr/>
                <p:nvPr/>
              </p:nvSpPr>
              <p:spPr>
                <a:xfrm rot="13711678">
                  <a:off x="11667041" y="4282622"/>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0" name="Freeform: Shape 1419">
                  <a:extLst>
                    <a:ext uri="{FF2B5EF4-FFF2-40B4-BE49-F238E27FC236}">
                      <a16:creationId xmlns:a16="http://schemas.microsoft.com/office/drawing/2014/main" id="{370A3F63-3EAA-4C48-BC40-5A8CF31C82D4}"/>
                    </a:ext>
                  </a:extLst>
                </p:cNvPr>
                <p:cNvSpPr/>
                <p:nvPr/>
              </p:nvSpPr>
              <p:spPr>
                <a:xfrm rot="13711678">
                  <a:off x="11529033" y="4126478"/>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1" name="Freeform: Shape 1420">
                  <a:extLst>
                    <a:ext uri="{FF2B5EF4-FFF2-40B4-BE49-F238E27FC236}">
                      <a16:creationId xmlns:a16="http://schemas.microsoft.com/office/drawing/2014/main" id="{57B672F2-01A1-4D02-B311-5CE9462ECA35}"/>
                    </a:ext>
                  </a:extLst>
                </p:cNvPr>
                <p:cNvSpPr/>
                <p:nvPr/>
              </p:nvSpPr>
              <p:spPr>
                <a:xfrm rot="13711678">
                  <a:off x="11391024" y="3970334"/>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2" name="Freeform: Shape 1421">
                  <a:extLst>
                    <a:ext uri="{FF2B5EF4-FFF2-40B4-BE49-F238E27FC236}">
                      <a16:creationId xmlns:a16="http://schemas.microsoft.com/office/drawing/2014/main" id="{60F6609B-4B1B-405A-85C0-581021E1B5D9}"/>
                    </a:ext>
                  </a:extLst>
                </p:cNvPr>
                <p:cNvSpPr/>
                <p:nvPr/>
              </p:nvSpPr>
              <p:spPr>
                <a:xfrm rot="13711678">
                  <a:off x="11251721" y="3812725"/>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3"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3" name="Freeform: Shape 1422">
                  <a:extLst>
                    <a:ext uri="{FF2B5EF4-FFF2-40B4-BE49-F238E27FC236}">
                      <a16:creationId xmlns:a16="http://schemas.microsoft.com/office/drawing/2014/main" id="{65D31BEA-F9C5-4506-AC58-B0BF4EF3A54B}"/>
                    </a:ext>
                  </a:extLst>
                </p:cNvPr>
                <p:cNvSpPr/>
                <p:nvPr/>
              </p:nvSpPr>
              <p:spPr>
                <a:xfrm rot="13711678">
                  <a:off x="11113523" y="3656367"/>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4" name="Freeform: Shape 1423">
                  <a:extLst>
                    <a:ext uri="{FF2B5EF4-FFF2-40B4-BE49-F238E27FC236}">
                      <a16:creationId xmlns:a16="http://schemas.microsoft.com/office/drawing/2014/main" id="{75243A18-2FE4-4F3D-960C-7C8CF1175897}"/>
                    </a:ext>
                  </a:extLst>
                </p:cNvPr>
                <p:cNvSpPr/>
                <p:nvPr/>
              </p:nvSpPr>
              <p:spPr>
                <a:xfrm rot="13711678">
                  <a:off x="10975514" y="350022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5" name="Freeform: Shape 1424">
                  <a:extLst>
                    <a:ext uri="{FF2B5EF4-FFF2-40B4-BE49-F238E27FC236}">
                      <a16:creationId xmlns:a16="http://schemas.microsoft.com/office/drawing/2014/main" id="{B78A5B59-9A6A-4462-A9EF-28EFA789E6B4}"/>
                    </a:ext>
                  </a:extLst>
                </p:cNvPr>
                <p:cNvSpPr/>
                <p:nvPr/>
              </p:nvSpPr>
              <p:spPr>
                <a:xfrm rot="13711678">
                  <a:off x="10837505" y="3344079"/>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6" name="Freeform: Shape 1425">
                  <a:extLst>
                    <a:ext uri="{FF2B5EF4-FFF2-40B4-BE49-F238E27FC236}">
                      <a16:creationId xmlns:a16="http://schemas.microsoft.com/office/drawing/2014/main" id="{05281D63-1304-4169-8D8C-1CA00CAE0BE5}"/>
                    </a:ext>
                  </a:extLst>
                </p:cNvPr>
                <p:cNvSpPr/>
                <p:nvPr/>
              </p:nvSpPr>
              <p:spPr>
                <a:xfrm rot="13711678">
                  <a:off x="10698012" y="3186256"/>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7" name="Freeform: Shape 1426">
                  <a:extLst>
                    <a:ext uri="{FF2B5EF4-FFF2-40B4-BE49-F238E27FC236}">
                      <a16:creationId xmlns:a16="http://schemas.microsoft.com/office/drawing/2014/main" id="{0A141D43-3020-4AA8-9A83-CFC8334BA779}"/>
                    </a:ext>
                  </a:extLst>
                </p:cNvPr>
                <p:cNvSpPr/>
                <p:nvPr/>
              </p:nvSpPr>
              <p:spPr>
                <a:xfrm rot="13711678">
                  <a:off x="10560004" y="3030112"/>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8" name="Freeform: Shape 1427">
                  <a:extLst>
                    <a:ext uri="{FF2B5EF4-FFF2-40B4-BE49-F238E27FC236}">
                      <a16:creationId xmlns:a16="http://schemas.microsoft.com/office/drawing/2014/main" id="{6501D287-A03A-4483-81D2-D59C74EA33A8}"/>
                    </a:ext>
                  </a:extLst>
                </p:cNvPr>
                <p:cNvSpPr/>
                <p:nvPr/>
              </p:nvSpPr>
              <p:spPr>
                <a:xfrm rot="13711678">
                  <a:off x="10421995" y="287396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29" name="Freeform: Shape 1428">
                  <a:extLst>
                    <a:ext uri="{FF2B5EF4-FFF2-40B4-BE49-F238E27FC236}">
                      <a16:creationId xmlns:a16="http://schemas.microsoft.com/office/drawing/2014/main" id="{46512A7B-8604-4D61-B86C-F4CAD94D277D}"/>
                    </a:ext>
                  </a:extLst>
                </p:cNvPr>
                <p:cNvSpPr/>
                <p:nvPr/>
              </p:nvSpPr>
              <p:spPr>
                <a:xfrm rot="13711678">
                  <a:off x="10282691" y="2716359"/>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0" name="Freeform: Shape 1429">
                  <a:extLst>
                    <a:ext uri="{FF2B5EF4-FFF2-40B4-BE49-F238E27FC236}">
                      <a16:creationId xmlns:a16="http://schemas.microsoft.com/office/drawing/2014/main" id="{7D1CDDF3-D0F6-477F-9AC4-4F40AEBB0C43}"/>
                    </a:ext>
                  </a:extLst>
                </p:cNvPr>
                <p:cNvSpPr/>
                <p:nvPr/>
              </p:nvSpPr>
              <p:spPr>
                <a:xfrm rot="13711678">
                  <a:off x="10144493" y="2560001"/>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1" name="Freeform: Shape 1430">
                  <a:extLst>
                    <a:ext uri="{FF2B5EF4-FFF2-40B4-BE49-F238E27FC236}">
                      <a16:creationId xmlns:a16="http://schemas.microsoft.com/office/drawing/2014/main" id="{5DC10481-853C-4B55-9345-F7E04CE436AE}"/>
                    </a:ext>
                  </a:extLst>
                </p:cNvPr>
                <p:cNvSpPr/>
                <p:nvPr/>
              </p:nvSpPr>
              <p:spPr>
                <a:xfrm rot="13711678">
                  <a:off x="10006485" y="240385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2" name="Freeform: Shape 1431">
                  <a:extLst>
                    <a:ext uri="{FF2B5EF4-FFF2-40B4-BE49-F238E27FC236}">
                      <a16:creationId xmlns:a16="http://schemas.microsoft.com/office/drawing/2014/main" id="{D5EEF2EA-F026-4E53-9938-4BF8D8772C2F}"/>
                    </a:ext>
                  </a:extLst>
                </p:cNvPr>
                <p:cNvSpPr/>
                <p:nvPr/>
              </p:nvSpPr>
              <p:spPr>
                <a:xfrm rot="13711678">
                  <a:off x="9868476" y="224771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3" name="Freeform: Shape 1432">
                  <a:extLst>
                    <a:ext uri="{FF2B5EF4-FFF2-40B4-BE49-F238E27FC236}">
                      <a16:creationId xmlns:a16="http://schemas.microsoft.com/office/drawing/2014/main" id="{EE51F49D-A040-4A1C-8379-CDD733DE1148}"/>
                    </a:ext>
                  </a:extLst>
                </p:cNvPr>
                <p:cNvSpPr/>
                <p:nvPr/>
              </p:nvSpPr>
              <p:spPr>
                <a:xfrm rot="13711678">
                  <a:off x="9729173" y="2090104"/>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4" name="Freeform: Shape 1433">
                  <a:extLst>
                    <a:ext uri="{FF2B5EF4-FFF2-40B4-BE49-F238E27FC236}">
                      <a16:creationId xmlns:a16="http://schemas.microsoft.com/office/drawing/2014/main" id="{97912888-A79D-45AB-B4E6-77FB3DA91A02}"/>
                    </a:ext>
                  </a:extLst>
                </p:cNvPr>
                <p:cNvSpPr/>
                <p:nvPr/>
              </p:nvSpPr>
              <p:spPr>
                <a:xfrm rot="13711678">
                  <a:off x="9590975" y="1933746"/>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5" name="Freeform: Shape 1434">
                  <a:extLst>
                    <a:ext uri="{FF2B5EF4-FFF2-40B4-BE49-F238E27FC236}">
                      <a16:creationId xmlns:a16="http://schemas.microsoft.com/office/drawing/2014/main" id="{11990F8B-6D6A-4798-B146-F1A2DF0E2447}"/>
                    </a:ext>
                  </a:extLst>
                </p:cNvPr>
                <p:cNvSpPr/>
                <p:nvPr/>
              </p:nvSpPr>
              <p:spPr>
                <a:xfrm rot="13711678">
                  <a:off x="9452966" y="1777602"/>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6" name="Freeform: Shape 1435">
                  <a:extLst>
                    <a:ext uri="{FF2B5EF4-FFF2-40B4-BE49-F238E27FC236}">
                      <a16:creationId xmlns:a16="http://schemas.microsoft.com/office/drawing/2014/main" id="{132BD633-BBED-40EE-B5E6-979B9A08A1DD}"/>
                    </a:ext>
                  </a:extLst>
                </p:cNvPr>
                <p:cNvSpPr/>
                <p:nvPr/>
              </p:nvSpPr>
              <p:spPr>
                <a:xfrm rot="13711678">
                  <a:off x="9313662" y="1619993"/>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7" name="Freeform: Shape 1436">
                  <a:extLst>
                    <a:ext uri="{FF2B5EF4-FFF2-40B4-BE49-F238E27FC236}">
                      <a16:creationId xmlns:a16="http://schemas.microsoft.com/office/drawing/2014/main" id="{3EA680FF-D6BF-4768-B608-822FBA410985}"/>
                    </a:ext>
                  </a:extLst>
                </p:cNvPr>
                <p:cNvSpPr/>
                <p:nvPr/>
              </p:nvSpPr>
              <p:spPr>
                <a:xfrm rot="13711678">
                  <a:off x="9175628" y="1463820"/>
                  <a:ext cx="112039" cy="112039"/>
                </a:xfrm>
                <a:custGeom>
                  <a:avLst/>
                  <a:gdLst>
                    <a:gd name="connsiteX0" fmla="*/ 64423 w 112038"/>
                    <a:gd name="connsiteY0" fmla="*/ 88825 h 112038"/>
                    <a:gd name="connsiteX1" fmla="*/ 89071 w 112038"/>
                    <a:gd name="connsiteY1" fmla="*/ 64176 h 112038"/>
                    <a:gd name="connsiteX2" fmla="*/ 64423 w 112038"/>
                    <a:gd name="connsiteY2" fmla="*/ 39528 h 112038"/>
                    <a:gd name="connsiteX3" fmla="*/ 39774 w 112038"/>
                    <a:gd name="connsiteY3" fmla="*/ 64176 h 112038"/>
                    <a:gd name="connsiteX4" fmla="*/ 64423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23" y="88825"/>
                      </a:moveTo>
                      <a:cubicBezTo>
                        <a:pt x="77867" y="88825"/>
                        <a:pt x="89071" y="77621"/>
                        <a:pt x="89071" y="64176"/>
                      </a:cubicBezTo>
                      <a:cubicBezTo>
                        <a:pt x="89071" y="50732"/>
                        <a:pt x="77867" y="39528"/>
                        <a:pt x="64423" y="39528"/>
                      </a:cubicBezTo>
                      <a:cubicBezTo>
                        <a:pt x="50978" y="39528"/>
                        <a:pt x="39774" y="50732"/>
                        <a:pt x="39774" y="64176"/>
                      </a:cubicBezTo>
                      <a:cubicBezTo>
                        <a:pt x="37533" y="77621"/>
                        <a:pt x="50978" y="88825"/>
                        <a:pt x="64423"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8" name="Freeform: Shape 1437">
                  <a:extLst>
                    <a:ext uri="{FF2B5EF4-FFF2-40B4-BE49-F238E27FC236}">
                      <a16:creationId xmlns:a16="http://schemas.microsoft.com/office/drawing/2014/main" id="{53CE11FC-EEFD-405E-8283-5882BF2D1A58}"/>
                    </a:ext>
                  </a:extLst>
                </p:cNvPr>
                <p:cNvSpPr/>
                <p:nvPr/>
              </p:nvSpPr>
              <p:spPr>
                <a:xfrm rot="13711678">
                  <a:off x="9037456" y="1307491"/>
                  <a:ext cx="112039" cy="112039"/>
                </a:xfrm>
                <a:custGeom>
                  <a:avLst/>
                  <a:gdLst>
                    <a:gd name="connsiteX0" fmla="*/ 88825 w 112038"/>
                    <a:gd name="connsiteY0" fmla="*/ 64176 h 112038"/>
                    <a:gd name="connsiteX1" fmla="*/ 64176 w 112038"/>
                    <a:gd name="connsiteY1" fmla="*/ 88825 h 112038"/>
                    <a:gd name="connsiteX2" fmla="*/ 39527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7" y="77789"/>
                        <a:pt x="39527" y="64176"/>
                      </a:cubicBezTo>
                      <a:cubicBezTo>
                        <a:pt x="39527"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39" name="Freeform: Shape 1438">
                  <a:extLst>
                    <a:ext uri="{FF2B5EF4-FFF2-40B4-BE49-F238E27FC236}">
                      <a16:creationId xmlns:a16="http://schemas.microsoft.com/office/drawing/2014/main" id="{A63613B3-84C7-429F-9A28-67CA32CBAC67}"/>
                    </a:ext>
                  </a:extLst>
                </p:cNvPr>
                <p:cNvSpPr/>
                <p:nvPr/>
              </p:nvSpPr>
              <p:spPr>
                <a:xfrm rot="13711678">
                  <a:off x="8899447" y="115134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0" name="Freeform: Shape 1439">
                  <a:extLst>
                    <a:ext uri="{FF2B5EF4-FFF2-40B4-BE49-F238E27FC236}">
                      <a16:creationId xmlns:a16="http://schemas.microsoft.com/office/drawing/2014/main" id="{CCC5AEA7-2B33-49DE-A179-BDF7591A42C4}"/>
                    </a:ext>
                  </a:extLst>
                </p:cNvPr>
                <p:cNvSpPr/>
                <p:nvPr/>
              </p:nvSpPr>
              <p:spPr>
                <a:xfrm rot="13711678">
                  <a:off x="8760143" y="993738"/>
                  <a:ext cx="112039" cy="112039"/>
                </a:xfrm>
                <a:custGeom>
                  <a:avLst/>
                  <a:gdLst>
                    <a:gd name="connsiteX0" fmla="*/ 64462 w 112038"/>
                    <a:gd name="connsiteY0" fmla="*/ 88825 h 112038"/>
                    <a:gd name="connsiteX1" fmla="*/ 89111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7" y="88825"/>
                        <a:pt x="89111" y="77621"/>
                        <a:pt x="89111" y="64176"/>
                      </a:cubicBezTo>
                      <a:cubicBezTo>
                        <a:pt x="89111" y="50732"/>
                        <a:pt x="77907" y="39528"/>
                        <a:pt x="64462" y="39528"/>
                      </a:cubicBezTo>
                      <a:cubicBezTo>
                        <a:pt x="51017" y="39528"/>
                        <a:pt x="39813" y="50732"/>
                        <a:pt x="39813" y="64176"/>
                      </a:cubicBezTo>
                      <a:cubicBezTo>
                        <a:pt x="37573" y="77621"/>
                        <a:pt x="48777"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1" name="Freeform: Shape 1440">
                  <a:extLst>
                    <a:ext uri="{FF2B5EF4-FFF2-40B4-BE49-F238E27FC236}">
                      <a16:creationId xmlns:a16="http://schemas.microsoft.com/office/drawing/2014/main" id="{77ABF453-41DA-4BD4-B256-CA557895B042}"/>
                    </a:ext>
                  </a:extLst>
                </p:cNvPr>
                <p:cNvSpPr/>
                <p:nvPr/>
              </p:nvSpPr>
              <p:spPr>
                <a:xfrm rot="13711678">
                  <a:off x="8621945" y="837380"/>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2" name="Freeform: Shape 1441">
                  <a:extLst>
                    <a:ext uri="{FF2B5EF4-FFF2-40B4-BE49-F238E27FC236}">
                      <a16:creationId xmlns:a16="http://schemas.microsoft.com/office/drawing/2014/main" id="{8B9F214B-8794-412A-8A77-439D7FEFDEC0}"/>
                    </a:ext>
                  </a:extLst>
                </p:cNvPr>
                <p:cNvSpPr/>
                <p:nvPr/>
              </p:nvSpPr>
              <p:spPr>
                <a:xfrm rot="13711678">
                  <a:off x="8483937" y="681236"/>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3" name="Freeform: Shape 1442">
                  <a:extLst>
                    <a:ext uri="{FF2B5EF4-FFF2-40B4-BE49-F238E27FC236}">
                      <a16:creationId xmlns:a16="http://schemas.microsoft.com/office/drawing/2014/main" id="{3D13471B-88B8-4093-8B06-44B048C11943}"/>
                    </a:ext>
                  </a:extLst>
                </p:cNvPr>
                <p:cNvSpPr/>
                <p:nvPr/>
              </p:nvSpPr>
              <p:spPr>
                <a:xfrm rot="13711678">
                  <a:off x="8344634" y="523627"/>
                  <a:ext cx="112039" cy="112039"/>
                </a:xfrm>
                <a:custGeom>
                  <a:avLst/>
                  <a:gdLst>
                    <a:gd name="connsiteX0" fmla="*/ 64462 w 112038"/>
                    <a:gd name="connsiteY0" fmla="*/ 88825 h 112038"/>
                    <a:gd name="connsiteX1" fmla="*/ 89111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7" y="88825"/>
                        <a:pt x="89111" y="77621"/>
                        <a:pt x="89111" y="64176"/>
                      </a:cubicBezTo>
                      <a:cubicBezTo>
                        <a:pt x="89111" y="50732"/>
                        <a:pt x="77907"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4" name="Freeform: Shape 1443">
                  <a:extLst>
                    <a:ext uri="{FF2B5EF4-FFF2-40B4-BE49-F238E27FC236}">
                      <a16:creationId xmlns:a16="http://schemas.microsoft.com/office/drawing/2014/main" id="{3556E451-F8A7-4564-9F42-68A6E286C4AC}"/>
                    </a:ext>
                  </a:extLst>
                </p:cNvPr>
                <p:cNvSpPr/>
                <p:nvPr/>
              </p:nvSpPr>
              <p:spPr>
                <a:xfrm rot="13711678">
                  <a:off x="8206598" y="367453"/>
                  <a:ext cx="112039" cy="112039"/>
                </a:xfrm>
                <a:custGeom>
                  <a:avLst/>
                  <a:gdLst>
                    <a:gd name="connsiteX0" fmla="*/ 64422 w 112038"/>
                    <a:gd name="connsiteY0" fmla="*/ 88825 h 112038"/>
                    <a:gd name="connsiteX1" fmla="*/ 89071 w 112038"/>
                    <a:gd name="connsiteY1" fmla="*/ 64176 h 112038"/>
                    <a:gd name="connsiteX2" fmla="*/ 64422 w 112038"/>
                    <a:gd name="connsiteY2" fmla="*/ 39528 h 112038"/>
                    <a:gd name="connsiteX3" fmla="*/ 39774 w 112038"/>
                    <a:gd name="connsiteY3" fmla="*/ 64176 h 112038"/>
                    <a:gd name="connsiteX4" fmla="*/ 6442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22" y="88825"/>
                      </a:moveTo>
                      <a:cubicBezTo>
                        <a:pt x="77867" y="88825"/>
                        <a:pt x="89071" y="77621"/>
                        <a:pt x="89071" y="64176"/>
                      </a:cubicBezTo>
                      <a:cubicBezTo>
                        <a:pt x="89071" y="50732"/>
                        <a:pt x="77867" y="39528"/>
                        <a:pt x="64422" y="39528"/>
                      </a:cubicBezTo>
                      <a:cubicBezTo>
                        <a:pt x="50978" y="39528"/>
                        <a:pt x="39774" y="50732"/>
                        <a:pt x="39774" y="64176"/>
                      </a:cubicBezTo>
                      <a:cubicBezTo>
                        <a:pt x="37533" y="77621"/>
                        <a:pt x="50978" y="88825"/>
                        <a:pt x="6442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5" name="Freeform: Shape 1444">
                  <a:extLst>
                    <a:ext uri="{FF2B5EF4-FFF2-40B4-BE49-F238E27FC236}">
                      <a16:creationId xmlns:a16="http://schemas.microsoft.com/office/drawing/2014/main" id="{A5817C24-E2BB-434D-A3B9-1C26840874C9}"/>
                    </a:ext>
                  </a:extLst>
                </p:cNvPr>
                <p:cNvSpPr/>
                <p:nvPr/>
              </p:nvSpPr>
              <p:spPr>
                <a:xfrm rot="13711678">
                  <a:off x="8068427" y="211125"/>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6" name="Freeform: Shape 1445">
                  <a:extLst>
                    <a:ext uri="{FF2B5EF4-FFF2-40B4-BE49-F238E27FC236}">
                      <a16:creationId xmlns:a16="http://schemas.microsoft.com/office/drawing/2014/main" id="{920A9779-68BB-473C-938A-75E378D91E79}"/>
                    </a:ext>
                  </a:extLst>
                </p:cNvPr>
                <p:cNvSpPr/>
                <p:nvPr/>
              </p:nvSpPr>
              <p:spPr>
                <a:xfrm rot="13711678">
                  <a:off x="7930418" y="54981"/>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7" name="Freeform: Shape 1446">
                  <a:extLst>
                    <a:ext uri="{FF2B5EF4-FFF2-40B4-BE49-F238E27FC236}">
                      <a16:creationId xmlns:a16="http://schemas.microsoft.com/office/drawing/2014/main" id="{9D12C8FC-422D-4253-88A4-31F7ED85E9A1}"/>
                    </a:ext>
                  </a:extLst>
                </p:cNvPr>
                <p:cNvSpPr/>
                <p:nvPr userDrawn="1"/>
              </p:nvSpPr>
              <p:spPr>
                <a:xfrm rot="13711678">
                  <a:off x="7791114" y="-102628"/>
                  <a:ext cx="112039" cy="112039"/>
                </a:xfrm>
                <a:custGeom>
                  <a:avLst/>
                  <a:gdLst>
                    <a:gd name="connsiteX0" fmla="*/ 64461 w 112038"/>
                    <a:gd name="connsiteY0" fmla="*/ 88825 h 112038"/>
                    <a:gd name="connsiteX1" fmla="*/ 89110 w 112038"/>
                    <a:gd name="connsiteY1" fmla="*/ 64176 h 112038"/>
                    <a:gd name="connsiteX2" fmla="*/ 64461 w 112038"/>
                    <a:gd name="connsiteY2" fmla="*/ 39528 h 112038"/>
                    <a:gd name="connsiteX3" fmla="*/ 39813 w 112038"/>
                    <a:gd name="connsiteY3" fmla="*/ 64176 h 112038"/>
                    <a:gd name="connsiteX4" fmla="*/ 64461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1" y="88825"/>
                      </a:moveTo>
                      <a:cubicBezTo>
                        <a:pt x="77906" y="88825"/>
                        <a:pt x="89110" y="77621"/>
                        <a:pt x="89110" y="64176"/>
                      </a:cubicBezTo>
                      <a:cubicBezTo>
                        <a:pt x="89110" y="50732"/>
                        <a:pt x="77906" y="39528"/>
                        <a:pt x="64461" y="39528"/>
                      </a:cubicBezTo>
                      <a:cubicBezTo>
                        <a:pt x="51017" y="39528"/>
                        <a:pt x="39813" y="50732"/>
                        <a:pt x="39813" y="64176"/>
                      </a:cubicBezTo>
                      <a:cubicBezTo>
                        <a:pt x="37572" y="77621"/>
                        <a:pt x="48776" y="88825"/>
                        <a:pt x="64461"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8" name="Freeform: Shape 1447">
                  <a:extLst>
                    <a:ext uri="{FF2B5EF4-FFF2-40B4-BE49-F238E27FC236}">
                      <a16:creationId xmlns:a16="http://schemas.microsoft.com/office/drawing/2014/main" id="{9B8ABCFF-0924-4111-ABCD-2471A4D16C0C}"/>
                    </a:ext>
                  </a:extLst>
                </p:cNvPr>
                <p:cNvSpPr/>
                <p:nvPr userDrawn="1"/>
              </p:nvSpPr>
              <p:spPr>
                <a:xfrm rot="13711678">
                  <a:off x="12158330" y="451512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49" name="Freeform: Shape 1448">
                  <a:extLst>
                    <a:ext uri="{FF2B5EF4-FFF2-40B4-BE49-F238E27FC236}">
                      <a16:creationId xmlns:a16="http://schemas.microsoft.com/office/drawing/2014/main" id="{79C3EC73-7301-41DA-93FA-EA8AE4DB3FBA}"/>
                    </a:ext>
                  </a:extLst>
                </p:cNvPr>
                <p:cNvSpPr/>
                <p:nvPr/>
              </p:nvSpPr>
              <p:spPr>
                <a:xfrm rot="13711678">
                  <a:off x="12020321" y="435897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0" name="Freeform: Shape 1449">
                  <a:extLst>
                    <a:ext uri="{FF2B5EF4-FFF2-40B4-BE49-F238E27FC236}">
                      <a16:creationId xmlns:a16="http://schemas.microsoft.com/office/drawing/2014/main" id="{28F948E0-59AF-452F-98F8-CD97303E5077}"/>
                    </a:ext>
                  </a:extLst>
                </p:cNvPr>
                <p:cNvSpPr/>
                <p:nvPr/>
              </p:nvSpPr>
              <p:spPr>
                <a:xfrm rot="13711678">
                  <a:off x="11882312" y="4202832"/>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1" name="Freeform: Shape 1450">
                  <a:extLst>
                    <a:ext uri="{FF2B5EF4-FFF2-40B4-BE49-F238E27FC236}">
                      <a16:creationId xmlns:a16="http://schemas.microsoft.com/office/drawing/2014/main" id="{AB5A6035-AE56-4963-9C0E-ECA3318F6270}"/>
                    </a:ext>
                  </a:extLst>
                </p:cNvPr>
                <p:cNvSpPr/>
                <p:nvPr/>
              </p:nvSpPr>
              <p:spPr>
                <a:xfrm rot="13711678">
                  <a:off x="11744304" y="40466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4176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2" name="Freeform: Shape 1451">
                  <a:extLst>
                    <a:ext uri="{FF2B5EF4-FFF2-40B4-BE49-F238E27FC236}">
                      <a16:creationId xmlns:a16="http://schemas.microsoft.com/office/drawing/2014/main" id="{36917C9A-E988-491E-888A-1739124EF402}"/>
                    </a:ext>
                  </a:extLst>
                </p:cNvPr>
                <p:cNvSpPr/>
                <p:nvPr/>
              </p:nvSpPr>
              <p:spPr>
                <a:xfrm rot="13711678">
                  <a:off x="11604811" y="388886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3" name="Freeform: Shape 1452">
                  <a:extLst>
                    <a:ext uri="{FF2B5EF4-FFF2-40B4-BE49-F238E27FC236}">
                      <a16:creationId xmlns:a16="http://schemas.microsoft.com/office/drawing/2014/main" id="{CBA78252-D356-48F4-87E5-E77C6FAD8B18}"/>
                    </a:ext>
                  </a:extLst>
                </p:cNvPr>
                <p:cNvSpPr/>
                <p:nvPr/>
              </p:nvSpPr>
              <p:spPr>
                <a:xfrm rot="13711678">
                  <a:off x="11466802" y="3732721"/>
                  <a:ext cx="134447" cy="134447"/>
                </a:xfrm>
                <a:custGeom>
                  <a:avLst/>
                  <a:gdLst>
                    <a:gd name="connsiteX0" fmla="*/ 97788 w 134446"/>
                    <a:gd name="connsiteY0" fmla="*/ 68658 h 134446"/>
                    <a:gd name="connsiteX1" fmla="*/ 68658 w 134446"/>
                    <a:gd name="connsiteY1" fmla="*/ 97788 h 134446"/>
                    <a:gd name="connsiteX2" fmla="*/ 39528 w 134446"/>
                    <a:gd name="connsiteY2" fmla="*/ 68658 h 134446"/>
                    <a:gd name="connsiteX3" fmla="*/ 68658 w 134446"/>
                    <a:gd name="connsiteY3" fmla="*/ 39528 h 134446"/>
                    <a:gd name="connsiteX4" fmla="*/ 97788 w 134446"/>
                    <a:gd name="connsiteY4" fmla="*/ 6865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97788" y="68658"/>
                      </a:moveTo>
                      <a:cubicBezTo>
                        <a:pt x="97788" y="84746"/>
                        <a:pt x="84746" y="97788"/>
                        <a:pt x="68658" y="97788"/>
                      </a:cubicBezTo>
                      <a:cubicBezTo>
                        <a:pt x="52570" y="97788"/>
                        <a:pt x="39528" y="84746"/>
                        <a:pt x="39528" y="68658"/>
                      </a:cubicBezTo>
                      <a:cubicBezTo>
                        <a:pt x="39528" y="52570"/>
                        <a:pt x="52570" y="39528"/>
                        <a:pt x="68658" y="39528"/>
                      </a:cubicBezTo>
                      <a:cubicBezTo>
                        <a:pt x="84746" y="39528"/>
                        <a:pt x="97788" y="52570"/>
                        <a:pt x="97788" y="6865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4" name="Freeform: Shape 1453">
                  <a:extLst>
                    <a:ext uri="{FF2B5EF4-FFF2-40B4-BE49-F238E27FC236}">
                      <a16:creationId xmlns:a16="http://schemas.microsoft.com/office/drawing/2014/main" id="{53F9524B-E113-48D1-B804-6537AEAF488D}"/>
                    </a:ext>
                  </a:extLst>
                </p:cNvPr>
                <p:cNvSpPr/>
                <p:nvPr/>
              </p:nvSpPr>
              <p:spPr>
                <a:xfrm rot="13711678">
                  <a:off x="11328793" y="3576577"/>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5" name="Freeform: Shape 1454">
                  <a:extLst>
                    <a:ext uri="{FF2B5EF4-FFF2-40B4-BE49-F238E27FC236}">
                      <a16:creationId xmlns:a16="http://schemas.microsoft.com/office/drawing/2014/main" id="{AB3D4D7D-B812-4385-AEA9-999B674C0AD7}"/>
                    </a:ext>
                  </a:extLst>
                </p:cNvPr>
                <p:cNvSpPr/>
                <p:nvPr/>
              </p:nvSpPr>
              <p:spPr>
                <a:xfrm rot="13711678">
                  <a:off x="11189301" y="341875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6" name="Freeform: Shape 1455">
                  <a:extLst>
                    <a:ext uri="{FF2B5EF4-FFF2-40B4-BE49-F238E27FC236}">
                      <a16:creationId xmlns:a16="http://schemas.microsoft.com/office/drawing/2014/main" id="{25AD6077-7344-44FD-AAC7-2157322A4B9C}"/>
                    </a:ext>
                  </a:extLst>
                </p:cNvPr>
                <p:cNvSpPr/>
                <p:nvPr/>
              </p:nvSpPr>
              <p:spPr>
                <a:xfrm rot="13711678">
                  <a:off x="11051292" y="326261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7" name="Freeform: Shape 1456">
                  <a:extLst>
                    <a:ext uri="{FF2B5EF4-FFF2-40B4-BE49-F238E27FC236}">
                      <a16:creationId xmlns:a16="http://schemas.microsoft.com/office/drawing/2014/main" id="{839B5131-7C00-48C5-9F56-B34CB88B77CA}"/>
                    </a:ext>
                  </a:extLst>
                </p:cNvPr>
                <p:cNvSpPr/>
                <p:nvPr/>
              </p:nvSpPr>
              <p:spPr>
                <a:xfrm rot="13711678">
                  <a:off x="10913283" y="310646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8" name="Freeform: Shape 1457">
                  <a:extLst>
                    <a:ext uri="{FF2B5EF4-FFF2-40B4-BE49-F238E27FC236}">
                      <a16:creationId xmlns:a16="http://schemas.microsoft.com/office/drawing/2014/main" id="{EAA394CD-9DC8-4A2C-8A88-BB41521A1176}"/>
                    </a:ext>
                  </a:extLst>
                </p:cNvPr>
                <p:cNvSpPr/>
                <p:nvPr/>
              </p:nvSpPr>
              <p:spPr>
                <a:xfrm rot="13711678">
                  <a:off x="10775275" y="2950322"/>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59" name="Freeform: Shape 1458">
                  <a:extLst>
                    <a:ext uri="{FF2B5EF4-FFF2-40B4-BE49-F238E27FC236}">
                      <a16:creationId xmlns:a16="http://schemas.microsoft.com/office/drawing/2014/main" id="{B9951D07-7FF8-4349-982F-58F140BD0E37}"/>
                    </a:ext>
                  </a:extLst>
                </p:cNvPr>
                <p:cNvSpPr/>
                <p:nvPr/>
              </p:nvSpPr>
              <p:spPr>
                <a:xfrm rot="13711678">
                  <a:off x="10635782" y="2792499"/>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0" name="Freeform: Shape 1459">
                  <a:extLst>
                    <a:ext uri="{FF2B5EF4-FFF2-40B4-BE49-F238E27FC236}">
                      <a16:creationId xmlns:a16="http://schemas.microsoft.com/office/drawing/2014/main" id="{D795FA60-1D9E-4DA7-882B-3B3CDAECFA93}"/>
                    </a:ext>
                  </a:extLst>
                </p:cNvPr>
                <p:cNvSpPr/>
                <p:nvPr/>
              </p:nvSpPr>
              <p:spPr>
                <a:xfrm rot="13711678">
                  <a:off x="10497773" y="263635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1" name="Freeform: Shape 1460">
                  <a:extLst>
                    <a:ext uri="{FF2B5EF4-FFF2-40B4-BE49-F238E27FC236}">
                      <a16:creationId xmlns:a16="http://schemas.microsoft.com/office/drawing/2014/main" id="{5851F8D8-AE0A-40B8-A5AA-C3722139ABFE}"/>
                    </a:ext>
                  </a:extLst>
                </p:cNvPr>
                <p:cNvSpPr/>
                <p:nvPr/>
              </p:nvSpPr>
              <p:spPr>
                <a:xfrm rot="13711678">
                  <a:off x="10359764" y="2480211"/>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2" name="Freeform: Shape 1461">
                  <a:extLst>
                    <a:ext uri="{FF2B5EF4-FFF2-40B4-BE49-F238E27FC236}">
                      <a16:creationId xmlns:a16="http://schemas.microsoft.com/office/drawing/2014/main" id="{0ED9618C-5A41-4858-9239-84F10A855BC6}"/>
                    </a:ext>
                  </a:extLst>
                </p:cNvPr>
                <p:cNvSpPr/>
                <p:nvPr/>
              </p:nvSpPr>
              <p:spPr>
                <a:xfrm rot="13711678">
                  <a:off x="10220272" y="23223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3" name="Freeform: Shape 1462">
                  <a:extLst>
                    <a:ext uri="{FF2B5EF4-FFF2-40B4-BE49-F238E27FC236}">
                      <a16:creationId xmlns:a16="http://schemas.microsoft.com/office/drawing/2014/main" id="{8979330C-030D-447B-9C08-059D86AFC3C3}"/>
                    </a:ext>
                  </a:extLst>
                </p:cNvPr>
                <p:cNvSpPr/>
                <p:nvPr/>
              </p:nvSpPr>
              <p:spPr>
                <a:xfrm rot="13711678">
                  <a:off x="10082263" y="216624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4" name="Freeform: Shape 1463">
                  <a:extLst>
                    <a:ext uri="{FF2B5EF4-FFF2-40B4-BE49-F238E27FC236}">
                      <a16:creationId xmlns:a16="http://schemas.microsoft.com/office/drawing/2014/main" id="{5146E0AE-0240-40B2-9892-C6FA5086E9BE}"/>
                    </a:ext>
                  </a:extLst>
                </p:cNvPr>
                <p:cNvSpPr/>
                <p:nvPr/>
              </p:nvSpPr>
              <p:spPr>
                <a:xfrm rot="13711678">
                  <a:off x="9944254" y="201010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5" name="Freeform: Shape 1464">
                  <a:extLst>
                    <a:ext uri="{FF2B5EF4-FFF2-40B4-BE49-F238E27FC236}">
                      <a16:creationId xmlns:a16="http://schemas.microsoft.com/office/drawing/2014/main" id="{BAF72BBE-4C44-406C-9AEE-DE5DC6FDEF94}"/>
                    </a:ext>
                  </a:extLst>
                </p:cNvPr>
                <p:cNvSpPr/>
                <p:nvPr/>
              </p:nvSpPr>
              <p:spPr>
                <a:xfrm rot="13711678">
                  <a:off x="9806245" y="185395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6" name="Freeform: Shape 1465">
                  <a:extLst>
                    <a:ext uri="{FF2B5EF4-FFF2-40B4-BE49-F238E27FC236}">
                      <a16:creationId xmlns:a16="http://schemas.microsoft.com/office/drawing/2014/main" id="{4F50992D-76E0-4768-BE06-6EA20B138740}"/>
                    </a:ext>
                  </a:extLst>
                </p:cNvPr>
                <p:cNvSpPr/>
                <p:nvPr/>
              </p:nvSpPr>
              <p:spPr>
                <a:xfrm rot="13711678">
                  <a:off x="9666753" y="1696133"/>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7" name="Freeform: Shape 1466">
                  <a:extLst>
                    <a:ext uri="{FF2B5EF4-FFF2-40B4-BE49-F238E27FC236}">
                      <a16:creationId xmlns:a16="http://schemas.microsoft.com/office/drawing/2014/main" id="{0976A6BF-D715-41AB-B980-70B31D6947B2}"/>
                    </a:ext>
                  </a:extLst>
                </p:cNvPr>
                <p:cNvSpPr/>
                <p:nvPr/>
              </p:nvSpPr>
              <p:spPr>
                <a:xfrm rot="13711678">
                  <a:off x="9528744" y="1539989"/>
                  <a:ext cx="134447" cy="134447"/>
                </a:xfrm>
                <a:custGeom>
                  <a:avLst/>
                  <a:gdLst>
                    <a:gd name="connsiteX0" fmla="*/ 97788 w 134446"/>
                    <a:gd name="connsiteY0" fmla="*/ 68658 h 134446"/>
                    <a:gd name="connsiteX1" fmla="*/ 68658 w 134446"/>
                    <a:gd name="connsiteY1" fmla="*/ 97788 h 134446"/>
                    <a:gd name="connsiteX2" fmla="*/ 39528 w 134446"/>
                    <a:gd name="connsiteY2" fmla="*/ 68658 h 134446"/>
                    <a:gd name="connsiteX3" fmla="*/ 68658 w 134446"/>
                    <a:gd name="connsiteY3" fmla="*/ 39528 h 134446"/>
                    <a:gd name="connsiteX4" fmla="*/ 97788 w 134446"/>
                    <a:gd name="connsiteY4" fmla="*/ 6865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97788" y="68658"/>
                      </a:moveTo>
                      <a:cubicBezTo>
                        <a:pt x="97788" y="84746"/>
                        <a:pt x="84746" y="97788"/>
                        <a:pt x="68658" y="97788"/>
                      </a:cubicBezTo>
                      <a:cubicBezTo>
                        <a:pt x="52570" y="97788"/>
                        <a:pt x="39528" y="84746"/>
                        <a:pt x="39528" y="68658"/>
                      </a:cubicBezTo>
                      <a:cubicBezTo>
                        <a:pt x="39528" y="52570"/>
                        <a:pt x="52570" y="39528"/>
                        <a:pt x="68658" y="39528"/>
                      </a:cubicBezTo>
                      <a:cubicBezTo>
                        <a:pt x="84746" y="39528"/>
                        <a:pt x="97788" y="52570"/>
                        <a:pt x="97788" y="6865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8" name="Freeform: Shape 1467">
                  <a:extLst>
                    <a:ext uri="{FF2B5EF4-FFF2-40B4-BE49-F238E27FC236}">
                      <a16:creationId xmlns:a16="http://schemas.microsoft.com/office/drawing/2014/main" id="{51CD2A1C-FEE6-468F-B0FD-1455CF52D58C}"/>
                    </a:ext>
                  </a:extLst>
                </p:cNvPr>
                <p:cNvSpPr/>
                <p:nvPr/>
              </p:nvSpPr>
              <p:spPr>
                <a:xfrm rot="13711678">
                  <a:off x="9390735" y="138384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69" name="Freeform: Shape 1468">
                  <a:extLst>
                    <a:ext uri="{FF2B5EF4-FFF2-40B4-BE49-F238E27FC236}">
                      <a16:creationId xmlns:a16="http://schemas.microsoft.com/office/drawing/2014/main" id="{77DBEC7A-7044-43F4-9197-E0CC3088D6B4}"/>
                    </a:ext>
                  </a:extLst>
                </p:cNvPr>
                <p:cNvSpPr/>
                <p:nvPr/>
              </p:nvSpPr>
              <p:spPr>
                <a:xfrm rot="13711678">
                  <a:off x="9252726" y="1227701"/>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4176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0" name="Freeform: Shape 1469">
                  <a:extLst>
                    <a:ext uri="{FF2B5EF4-FFF2-40B4-BE49-F238E27FC236}">
                      <a16:creationId xmlns:a16="http://schemas.microsoft.com/office/drawing/2014/main" id="{FCF872C4-EDB0-432D-8A4C-D40F1DB8CADE}"/>
                    </a:ext>
                  </a:extLst>
                </p:cNvPr>
                <p:cNvSpPr/>
                <p:nvPr/>
              </p:nvSpPr>
              <p:spPr>
                <a:xfrm rot="13711678">
                  <a:off x="9113234" y="106987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1" name="Freeform: Shape 1470">
                  <a:extLst>
                    <a:ext uri="{FF2B5EF4-FFF2-40B4-BE49-F238E27FC236}">
                      <a16:creationId xmlns:a16="http://schemas.microsoft.com/office/drawing/2014/main" id="{93AFE22C-4BDC-4CFB-9A2A-2CFFE50E1E11}"/>
                    </a:ext>
                  </a:extLst>
                </p:cNvPr>
                <p:cNvSpPr/>
                <p:nvPr/>
              </p:nvSpPr>
              <p:spPr>
                <a:xfrm rot="13711678">
                  <a:off x="8975225" y="91373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2" name="Freeform: Shape 1471">
                  <a:extLst>
                    <a:ext uri="{FF2B5EF4-FFF2-40B4-BE49-F238E27FC236}">
                      <a16:creationId xmlns:a16="http://schemas.microsoft.com/office/drawing/2014/main" id="{FB631A8F-3332-4A1E-B797-42F38A1FA33B}"/>
                    </a:ext>
                  </a:extLst>
                </p:cNvPr>
                <p:cNvSpPr/>
                <p:nvPr/>
              </p:nvSpPr>
              <p:spPr>
                <a:xfrm rot="13711678">
                  <a:off x="8837216" y="75759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3" name="Freeform: Shape 1472">
                  <a:extLst>
                    <a:ext uri="{FF2B5EF4-FFF2-40B4-BE49-F238E27FC236}">
                      <a16:creationId xmlns:a16="http://schemas.microsoft.com/office/drawing/2014/main" id="{1865A883-6FF1-4184-9909-42115707296C}"/>
                    </a:ext>
                  </a:extLst>
                </p:cNvPr>
                <p:cNvSpPr/>
                <p:nvPr/>
              </p:nvSpPr>
              <p:spPr>
                <a:xfrm rot="13711678">
                  <a:off x="8697724" y="599767"/>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4" name="Freeform: Shape 1473">
                  <a:extLst>
                    <a:ext uri="{FF2B5EF4-FFF2-40B4-BE49-F238E27FC236}">
                      <a16:creationId xmlns:a16="http://schemas.microsoft.com/office/drawing/2014/main" id="{7860BE30-4085-4F9D-B5CB-E2CB84AB6433}"/>
                    </a:ext>
                  </a:extLst>
                </p:cNvPr>
                <p:cNvSpPr/>
                <p:nvPr/>
              </p:nvSpPr>
              <p:spPr>
                <a:xfrm rot="13711678">
                  <a:off x="8559715" y="443623"/>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5" name="Freeform: Shape 1474">
                  <a:extLst>
                    <a:ext uri="{FF2B5EF4-FFF2-40B4-BE49-F238E27FC236}">
                      <a16:creationId xmlns:a16="http://schemas.microsoft.com/office/drawing/2014/main" id="{4B9BCC6D-5B4F-4217-A3F7-624C928CD5C7}"/>
                    </a:ext>
                  </a:extLst>
                </p:cNvPr>
                <p:cNvSpPr/>
                <p:nvPr/>
              </p:nvSpPr>
              <p:spPr>
                <a:xfrm rot="13711678">
                  <a:off x="8421706" y="28748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6" name="Freeform: Shape 1475">
                  <a:extLst>
                    <a:ext uri="{FF2B5EF4-FFF2-40B4-BE49-F238E27FC236}">
                      <a16:creationId xmlns:a16="http://schemas.microsoft.com/office/drawing/2014/main" id="{5A0CF126-FE4B-4E59-AFEC-28DE15A3DFD6}"/>
                    </a:ext>
                  </a:extLst>
                </p:cNvPr>
                <p:cNvSpPr/>
                <p:nvPr/>
              </p:nvSpPr>
              <p:spPr>
                <a:xfrm rot="13711678">
                  <a:off x="8283697" y="13133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41769"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7" name="Freeform: Shape 1476">
                  <a:extLst>
                    <a:ext uri="{FF2B5EF4-FFF2-40B4-BE49-F238E27FC236}">
                      <a16:creationId xmlns:a16="http://schemas.microsoft.com/office/drawing/2014/main" id="{093BBBA6-5966-4044-839E-152F021A8861}"/>
                    </a:ext>
                  </a:extLst>
                </p:cNvPr>
                <p:cNvSpPr/>
                <p:nvPr/>
              </p:nvSpPr>
              <p:spPr>
                <a:xfrm rot="13711678">
                  <a:off x="8144205" y="-264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8" name="Freeform: Shape 1477">
                  <a:extLst>
                    <a:ext uri="{FF2B5EF4-FFF2-40B4-BE49-F238E27FC236}">
                      <a16:creationId xmlns:a16="http://schemas.microsoft.com/office/drawing/2014/main" id="{BE6AAAE1-3062-4961-B4B2-DC37EDD24883}"/>
                    </a:ext>
                  </a:extLst>
                </p:cNvPr>
                <p:cNvSpPr/>
                <p:nvPr userDrawn="1"/>
              </p:nvSpPr>
              <p:spPr>
                <a:xfrm rot="13711678">
                  <a:off x="12247696" y="4301558"/>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79" name="Freeform: Shape 1478">
                  <a:extLst>
                    <a:ext uri="{FF2B5EF4-FFF2-40B4-BE49-F238E27FC236}">
                      <a16:creationId xmlns:a16="http://schemas.microsoft.com/office/drawing/2014/main" id="{2F15805A-9907-42BE-992E-1338403156E6}"/>
                    </a:ext>
                  </a:extLst>
                </p:cNvPr>
                <p:cNvSpPr/>
                <p:nvPr/>
              </p:nvSpPr>
              <p:spPr>
                <a:xfrm rot="13711678">
                  <a:off x="12108345" y="4143895"/>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0" name="Freeform: Shape 1479">
                  <a:extLst>
                    <a:ext uri="{FF2B5EF4-FFF2-40B4-BE49-F238E27FC236}">
                      <a16:creationId xmlns:a16="http://schemas.microsoft.com/office/drawing/2014/main" id="{30BDEEFA-52B1-4732-83B1-B66BFED427E8}"/>
                    </a:ext>
                  </a:extLst>
                </p:cNvPr>
                <p:cNvSpPr/>
                <p:nvPr/>
              </p:nvSpPr>
              <p:spPr>
                <a:xfrm rot="13711678">
                  <a:off x="11970336" y="3987751"/>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1" name="Freeform: Shape 1480">
                  <a:extLst>
                    <a:ext uri="{FF2B5EF4-FFF2-40B4-BE49-F238E27FC236}">
                      <a16:creationId xmlns:a16="http://schemas.microsoft.com/office/drawing/2014/main" id="{9481421E-3649-417C-A369-3956EB4857F5}"/>
                    </a:ext>
                  </a:extLst>
                </p:cNvPr>
                <p:cNvSpPr/>
                <p:nvPr/>
              </p:nvSpPr>
              <p:spPr>
                <a:xfrm rot="13711678">
                  <a:off x="11832186" y="3831446"/>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2" name="Freeform: Shape 1481">
                  <a:extLst>
                    <a:ext uri="{FF2B5EF4-FFF2-40B4-BE49-F238E27FC236}">
                      <a16:creationId xmlns:a16="http://schemas.microsoft.com/office/drawing/2014/main" id="{66C3EC9E-BD60-4755-AD83-24C667B2C0C1}"/>
                    </a:ext>
                  </a:extLst>
                </p:cNvPr>
                <p:cNvSpPr/>
                <p:nvPr/>
              </p:nvSpPr>
              <p:spPr>
                <a:xfrm rot="13711678">
                  <a:off x="11694177" y="3675303"/>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3" name="Freeform: Shape 1482">
                  <a:extLst>
                    <a:ext uri="{FF2B5EF4-FFF2-40B4-BE49-F238E27FC236}">
                      <a16:creationId xmlns:a16="http://schemas.microsoft.com/office/drawing/2014/main" id="{A341A3FA-0214-428C-BCFD-CA4A42FF806B}"/>
                    </a:ext>
                  </a:extLst>
                </p:cNvPr>
                <p:cNvSpPr/>
                <p:nvPr/>
              </p:nvSpPr>
              <p:spPr>
                <a:xfrm rot="13711678">
                  <a:off x="11554826" y="3517640"/>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4" name="Freeform: Shape 1483">
                  <a:extLst>
                    <a:ext uri="{FF2B5EF4-FFF2-40B4-BE49-F238E27FC236}">
                      <a16:creationId xmlns:a16="http://schemas.microsoft.com/office/drawing/2014/main" id="{4AD96070-EA7F-41E5-BFB4-A395AB9C7DB5}"/>
                    </a:ext>
                  </a:extLst>
                </p:cNvPr>
                <p:cNvSpPr/>
                <p:nvPr/>
              </p:nvSpPr>
              <p:spPr>
                <a:xfrm rot="13711678">
                  <a:off x="11416817" y="3361496"/>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5" name="Freeform: Shape 1484">
                  <a:extLst>
                    <a:ext uri="{FF2B5EF4-FFF2-40B4-BE49-F238E27FC236}">
                      <a16:creationId xmlns:a16="http://schemas.microsoft.com/office/drawing/2014/main" id="{41A6329C-16E2-4DD2-BA8C-F5FADB631B7B}"/>
                    </a:ext>
                  </a:extLst>
                </p:cNvPr>
                <p:cNvSpPr/>
                <p:nvPr/>
              </p:nvSpPr>
              <p:spPr>
                <a:xfrm rot="13711678">
                  <a:off x="11278667" y="3205191"/>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6" name="Freeform: Shape 1485">
                  <a:extLst>
                    <a:ext uri="{FF2B5EF4-FFF2-40B4-BE49-F238E27FC236}">
                      <a16:creationId xmlns:a16="http://schemas.microsoft.com/office/drawing/2014/main" id="{01B0DC67-2315-48B1-B305-15CF82DCDF30}"/>
                    </a:ext>
                  </a:extLst>
                </p:cNvPr>
                <p:cNvSpPr/>
                <p:nvPr/>
              </p:nvSpPr>
              <p:spPr>
                <a:xfrm rot="13711678">
                  <a:off x="11140658" y="3049048"/>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7" name="Freeform: Shape 1486">
                  <a:extLst>
                    <a:ext uri="{FF2B5EF4-FFF2-40B4-BE49-F238E27FC236}">
                      <a16:creationId xmlns:a16="http://schemas.microsoft.com/office/drawing/2014/main" id="{95A8CC8B-9FFE-4080-A8FE-9517335FED61}"/>
                    </a:ext>
                  </a:extLst>
                </p:cNvPr>
                <p:cNvSpPr/>
                <p:nvPr/>
              </p:nvSpPr>
              <p:spPr>
                <a:xfrm rot="13711678">
                  <a:off x="11001307" y="2891384"/>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8" name="Freeform: Shape 1487">
                  <a:extLst>
                    <a:ext uri="{FF2B5EF4-FFF2-40B4-BE49-F238E27FC236}">
                      <a16:creationId xmlns:a16="http://schemas.microsoft.com/office/drawing/2014/main" id="{1A6A521F-E6C3-42F8-B6EA-FB6D8EFC1A5E}"/>
                    </a:ext>
                  </a:extLst>
                </p:cNvPr>
                <p:cNvSpPr/>
                <p:nvPr/>
              </p:nvSpPr>
              <p:spPr>
                <a:xfrm rot="13711678">
                  <a:off x="10863156" y="2735080"/>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89" name="Freeform: Shape 1488">
                  <a:extLst>
                    <a:ext uri="{FF2B5EF4-FFF2-40B4-BE49-F238E27FC236}">
                      <a16:creationId xmlns:a16="http://schemas.microsoft.com/office/drawing/2014/main" id="{5F2D49C9-3FD5-4343-B4FB-89692F3AF0F4}"/>
                    </a:ext>
                  </a:extLst>
                </p:cNvPr>
                <p:cNvSpPr/>
                <p:nvPr/>
              </p:nvSpPr>
              <p:spPr>
                <a:xfrm rot="13711678">
                  <a:off x="10725148" y="2578937"/>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0" name="Freeform: Shape 1489">
                  <a:extLst>
                    <a:ext uri="{FF2B5EF4-FFF2-40B4-BE49-F238E27FC236}">
                      <a16:creationId xmlns:a16="http://schemas.microsoft.com/office/drawing/2014/main" id="{BC6C6E55-97FC-44E5-9B1F-0EF780AD126D}"/>
                    </a:ext>
                  </a:extLst>
                </p:cNvPr>
                <p:cNvSpPr/>
                <p:nvPr/>
              </p:nvSpPr>
              <p:spPr>
                <a:xfrm rot="13711678">
                  <a:off x="10585797" y="2421274"/>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1" name="Freeform: Shape 1490">
                  <a:extLst>
                    <a:ext uri="{FF2B5EF4-FFF2-40B4-BE49-F238E27FC236}">
                      <a16:creationId xmlns:a16="http://schemas.microsoft.com/office/drawing/2014/main" id="{8F05E073-63DE-4E21-B6F8-34E93DF603BF}"/>
                    </a:ext>
                  </a:extLst>
                </p:cNvPr>
                <p:cNvSpPr/>
                <p:nvPr/>
              </p:nvSpPr>
              <p:spPr>
                <a:xfrm rot="13711678">
                  <a:off x="10447788" y="2265129"/>
                  <a:ext cx="134447" cy="134447"/>
                </a:xfrm>
                <a:custGeom>
                  <a:avLst/>
                  <a:gdLst>
                    <a:gd name="connsiteX0" fmla="*/ 71113 w 134446"/>
                    <a:gd name="connsiteY0" fmla="*/ 102270 h 134446"/>
                    <a:gd name="connsiteX1" fmla="*/ 10472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4724" y="88825"/>
                        <a:pt x="104724" y="70899"/>
                      </a:cubicBezTo>
                      <a:cubicBezTo>
                        <a:pt x="104724" y="52972"/>
                        <a:pt x="91280"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2" name="Freeform: Shape 1491">
                  <a:extLst>
                    <a:ext uri="{FF2B5EF4-FFF2-40B4-BE49-F238E27FC236}">
                      <a16:creationId xmlns:a16="http://schemas.microsoft.com/office/drawing/2014/main" id="{46BDE5B2-9061-466C-8A71-B74794C6982C}"/>
                    </a:ext>
                  </a:extLst>
                </p:cNvPr>
                <p:cNvSpPr/>
                <p:nvPr/>
              </p:nvSpPr>
              <p:spPr>
                <a:xfrm rot="13711678">
                  <a:off x="10309638" y="2108825"/>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3" name="Freeform: Shape 1492">
                  <a:extLst>
                    <a:ext uri="{FF2B5EF4-FFF2-40B4-BE49-F238E27FC236}">
                      <a16:creationId xmlns:a16="http://schemas.microsoft.com/office/drawing/2014/main" id="{C5DF5D7F-AAEE-47E2-8AD7-DB1BE68ED855}"/>
                    </a:ext>
                  </a:extLst>
                </p:cNvPr>
                <p:cNvSpPr/>
                <p:nvPr/>
              </p:nvSpPr>
              <p:spPr>
                <a:xfrm rot="13711678">
                  <a:off x="10171629" y="1952682"/>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4" name="Freeform: Shape 1493">
                  <a:extLst>
                    <a:ext uri="{FF2B5EF4-FFF2-40B4-BE49-F238E27FC236}">
                      <a16:creationId xmlns:a16="http://schemas.microsoft.com/office/drawing/2014/main" id="{585EF94A-8488-4F3F-862D-B40CD0429B7E}"/>
                    </a:ext>
                  </a:extLst>
                </p:cNvPr>
                <p:cNvSpPr/>
                <p:nvPr/>
              </p:nvSpPr>
              <p:spPr>
                <a:xfrm rot="13711678">
                  <a:off x="10032278" y="1795019"/>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5" name="Freeform: Shape 1494">
                  <a:extLst>
                    <a:ext uri="{FF2B5EF4-FFF2-40B4-BE49-F238E27FC236}">
                      <a16:creationId xmlns:a16="http://schemas.microsoft.com/office/drawing/2014/main" id="{06837CCB-3F13-4AAE-A33A-DB1538C3D378}"/>
                    </a:ext>
                  </a:extLst>
                </p:cNvPr>
                <p:cNvSpPr/>
                <p:nvPr/>
              </p:nvSpPr>
              <p:spPr>
                <a:xfrm rot="13711678">
                  <a:off x="9894127" y="1638714"/>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6" name="Freeform: Shape 1495">
                  <a:extLst>
                    <a:ext uri="{FF2B5EF4-FFF2-40B4-BE49-F238E27FC236}">
                      <a16:creationId xmlns:a16="http://schemas.microsoft.com/office/drawing/2014/main" id="{44D67270-765F-42BA-8EE8-590B7F52E9D7}"/>
                    </a:ext>
                  </a:extLst>
                </p:cNvPr>
                <p:cNvSpPr/>
                <p:nvPr/>
              </p:nvSpPr>
              <p:spPr>
                <a:xfrm rot="13711678">
                  <a:off x="9756119" y="1482570"/>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7" name="Freeform: Shape 1496">
                  <a:extLst>
                    <a:ext uri="{FF2B5EF4-FFF2-40B4-BE49-F238E27FC236}">
                      <a16:creationId xmlns:a16="http://schemas.microsoft.com/office/drawing/2014/main" id="{1844367A-6047-4615-921F-AB83D0132C74}"/>
                    </a:ext>
                  </a:extLst>
                </p:cNvPr>
                <p:cNvSpPr/>
                <p:nvPr/>
              </p:nvSpPr>
              <p:spPr>
                <a:xfrm rot="13711678">
                  <a:off x="9616768" y="1324908"/>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8" name="Freeform: Shape 1497">
                  <a:extLst>
                    <a:ext uri="{FF2B5EF4-FFF2-40B4-BE49-F238E27FC236}">
                      <a16:creationId xmlns:a16="http://schemas.microsoft.com/office/drawing/2014/main" id="{F410E392-063A-4E63-B2C3-3432FB302577}"/>
                    </a:ext>
                  </a:extLst>
                </p:cNvPr>
                <p:cNvSpPr/>
                <p:nvPr/>
              </p:nvSpPr>
              <p:spPr>
                <a:xfrm rot="13711678">
                  <a:off x="9478759" y="1168764"/>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499" name="Freeform: Shape 1498">
                  <a:extLst>
                    <a:ext uri="{FF2B5EF4-FFF2-40B4-BE49-F238E27FC236}">
                      <a16:creationId xmlns:a16="http://schemas.microsoft.com/office/drawing/2014/main" id="{B2F18CCB-C5B2-44C6-908B-A3C947339777}"/>
                    </a:ext>
                  </a:extLst>
                </p:cNvPr>
                <p:cNvSpPr/>
                <p:nvPr/>
              </p:nvSpPr>
              <p:spPr>
                <a:xfrm rot="13711678">
                  <a:off x="9340608" y="1012459"/>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0" name="Freeform: Shape 1499">
                  <a:extLst>
                    <a:ext uri="{FF2B5EF4-FFF2-40B4-BE49-F238E27FC236}">
                      <a16:creationId xmlns:a16="http://schemas.microsoft.com/office/drawing/2014/main" id="{A6C65378-AC1A-408C-A90A-8018FA8956A3}"/>
                    </a:ext>
                  </a:extLst>
                </p:cNvPr>
                <p:cNvSpPr/>
                <p:nvPr/>
              </p:nvSpPr>
              <p:spPr>
                <a:xfrm rot="13711678">
                  <a:off x="9202600" y="856316"/>
                  <a:ext cx="134447" cy="134447"/>
                </a:xfrm>
                <a:custGeom>
                  <a:avLst/>
                  <a:gdLst>
                    <a:gd name="connsiteX0" fmla="*/ 70899 w 134446"/>
                    <a:gd name="connsiteY0" fmla="*/ 102270 h 134446"/>
                    <a:gd name="connsiteX1" fmla="*/ 10451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4510" y="88825"/>
                        <a:pt x="104510" y="70899"/>
                      </a:cubicBezTo>
                      <a:cubicBezTo>
                        <a:pt x="104510" y="52972"/>
                        <a:pt x="91066"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1" name="Freeform: Shape 1500">
                  <a:extLst>
                    <a:ext uri="{FF2B5EF4-FFF2-40B4-BE49-F238E27FC236}">
                      <a16:creationId xmlns:a16="http://schemas.microsoft.com/office/drawing/2014/main" id="{0E52E27C-A87A-4CDB-AE62-ABF85C960F1B}"/>
                    </a:ext>
                  </a:extLst>
                </p:cNvPr>
                <p:cNvSpPr/>
                <p:nvPr/>
              </p:nvSpPr>
              <p:spPr>
                <a:xfrm rot="13711678">
                  <a:off x="9063249" y="698653"/>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2" name="Freeform: Shape 1501">
                  <a:extLst>
                    <a:ext uri="{FF2B5EF4-FFF2-40B4-BE49-F238E27FC236}">
                      <a16:creationId xmlns:a16="http://schemas.microsoft.com/office/drawing/2014/main" id="{CF5C5B74-9AC2-4054-A11D-D5BC516F7C62}"/>
                    </a:ext>
                  </a:extLst>
                </p:cNvPr>
                <p:cNvSpPr/>
                <p:nvPr/>
              </p:nvSpPr>
              <p:spPr>
                <a:xfrm rot="13711678">
                  <a:off x="8925241" y="542509"/>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3" name="Freeform: Shape 1502">
                  <a:extLst>
                    <a:ext uri="{FF2B5EF4-FFF2-40B4-BE49-F238E27FC236}">
                      <a16:creationId xmlns:a16="http://schemas.microsoft.com/office/drawing/2014/main" id="{359B7CA2-D17D-4206-8B0A-E623A3F29F93}"/>
                    </a:ext>
                  </a:extLst>
                </p:cNvPr>
                <p:cNvSpPr/>
                <p:nvPr/>
              </p:nvSpPr>
              <p:spPr>
                <a:xfrm rot="13711678">
                  <a:off x="8787090" y="386204"/>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4" name="Freeform: Shape 1503">
                  <a:extLst>
                    <a:ext uri="{FF2B5EF4-FFF2-40B4-BE49-F238E27FC236}">
                      <a16:creationId xmlns:a16="http://schemas.microsoft.com/office/drawing/2014/main" id="{11DC7D3A-540F-44D5-A134-5C8CF77DF40E}"/>
                    </a:ext>
                  </a:extLst>
                </p:cNvPr>
                <p:cNvSpPr/>
                <p:nvPr/>
              </p:nvSpPr>
              <p:spPr>
                <a:xfrm rot="13711678">
                  <a:off x="8647739" y="228542"/>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5" name="Freeform: Shape 1504">
                  <a:extLst>
                    <a:ext uri="{FF2B5EF4-FFF2-40B4-BE49-F238E27FC236}">
                      <a16:creationId xmlns:a16="http://schemas.microsoft.com/office/drawing/2014/main" id="{026ACC04-D706-43AE-99F2-0AAE3B7D47CC}"/>
                    </a:ext>
                  </a:extLst>
                </p:cNvPr>
                <p:cNvSpPr/>
                <p:nvPr/>
              </p:nvSpPr>
              <p:spPr>
                <a:xfrm rot="13711678">
                  <a:off x="8509730" y="72398"/>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6" name="Freeform: Shape 1505">
                  <a:extLst>
                    <a:ext uri="{FF2B5EF4-FFF2-40B4-BE49-F238E27FC236}">
                      <a16:creationId xmlns:a16="http://schemas.microsoft.com/office/drawing/2014/main" id="{400A3B2C-19F5-4ABE-9591-1F47FD6FAEB5}"/>
                    </a:ext>
                  </a:extLst>
                </p:cNvPr>
                <p:cNvSpPr/>
                <p:nvPr userDrawn="1"/>
              </p:nvSpPr>
              <p:spPr>
                <a:xfrm rot="13711678">
                  <a:off x="8371579" y="-83907"/>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4" y="102270"/>
                        <a:pt x="102269" y="88825"/>
                        <a:pt x="102269" y="70899"/>
                      </a:cubicBezTo>
                      <a:cubicBezTo>
                        <a:pt x="102269" y="52972"/>
                        <a:pt x="88824"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7" name="Freeform: Shape 1506">
                  <a:extLst>
                    <a:ext uri="{FF2B5EF4-FFF2-40B4-BE49-F238E27FC236}">
                      <a16:creationId xmlns:a16="http://schemas.microsoft.com/office/drawing/2014/main" id="{B8970A51-3EB9-4906-AD62-46E751AB7E12}"/>
                    </a:ext>
                  </a:extLst>
                </p:cNvPr>
                <p:cNvSpPr/>
                <p:nvPr userDrawn="1"/>
              </p:nvSpPr>
              <p:spPr>
                <a:xfrm rot="13711678">
                  <a:off x="12195695" y="3934819"/>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8" name="Freeform: Shape 1507">
                  <a:extLst>
                    <a:ext uri="{FF2B5EF4-FFF2-40B4-BE49-F238E27FC236}">
                      <a16:creationId xmlns:a16="http://schemas.microsoft.com/office/drawing/2014/main" id="{C458FF8D-9EBA-4374-8506-EA6554E26F22}"/>
                    </a:ext>
                  </a:extLst>
                </p:cNvPr>
                <p:cNvSpPr/>
                <p:nvPr/>
              </p:nvSpPr>
              <p:spPr>
                <a:xfrm rot="13711678">
                  <a:off x="12057686" y="3778675"/>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09" name="Freeform: Shape 1508">
                  <a:extLst>
                    <a:ext uri="{FF2B5EF4-FFF2-40B4-BE49-F238E27FC236}">
                      <a16:creationId xmlns:a16="http://schemas.microsoft.com/office/drawing/2014/main" id="{CF035462-DE7C-40B5-B3E9-2EE88A715743}"/>
                    </a:ext>
                  </a:extLst>
                </p:cNvPr>
                <p:cNvSpPr/>
                <p:nvPr/>
              </p:nvSpPr>
              <p:spPr>
                <a:xfrm rot="13711678">
                  <a:off x="11918193" y="362085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0" name="Freeform: Shape 1509">
                  <a:extLst>
                    <a:ext uri="{FF2B5EF4-FFF2-40B4-BE49-F238E27FC236}">
                      <a16:creationId xmlns:a16="http://schemas.microsoft.com/office/drawing/2014/main" id="{0CF4FEF1-AA86-43AE-AE73-72BD1E9EC9D2}"/>
                    </a:ext>
                  </a:extLst>
                </p:cNvPr>
                <p:cNvSpPr/>
                <p:nvPr/>
              </p:nvSpPr>
              <p:spPr>
                <a:xfrm rot="13711678">
                  <a:off x="11780185" y="346470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1" name="Freeform: Shape 1510">
                  <a:extLst>
                    <a:ext uri="{FF2B5EF4-FFF2-40B4-BE49-F238E27FC236}">
                      <a16:creationId xmlns:a16="http://schemas.microsoft.com/office/drawing/2014/main" id="{93F304C1-06FF-4345-BCAB-2CD67B674B3F}"/>
                    </a:ext>
                  </a:extLst>
                </p:cNvPr>
                <p:cNvSpPr/>
                <p:nvPr/>
              </p:nvSpPr>
              <p:spPr>
                <a:xfrm rot="13711678">
                  <a:off x="11642176" y="3308564"/>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2" name="Freeform: Shape 1511">
                  <a:extLst>
                    <a:ext uri="{FF2B5EF4-FFF2-40B4-BE49-F238E27FC236}">
                      <a16:creationId xmlns:a16="http://schemas.microsoft.com/office/drawing/2014/main" id="{B4CFBBEB-3CCC-4057-8C87-BBEE80668DEC}"/>
                    </a:ext>
                  </a:extLst>
                </p:cNvPr>
                <p:cNvSpPr/>
                <p:nvPr/>
              </p:nvSpPr>
              <p:spPr>
                <a:xfrm rot="13711678">
                  <a:off x="11502683" y="315074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3" name="Freeform: Shape 1512">
                  <a:extLst>
                    <a:ext uri="{FF2B5EF4-FFF2-40B4-BE49-F238E27FC236}">
                      <a16:creationId xmlns:a16="http://schemas.microsoft.com/office/drawing/2014/main" id="{4AA0C34D-90E0-4578-A3CF-7BC33071D674}"/>
                    </a:ext>
                  </a:extLst>
                </p:cNvPr>
                <p:cNvSpPr/>
                <p:nvPr/>
              </p:nvSpPr>
              <p:spPr>
                <a:xfrm rot="13711678">
                  <a:off x="11364675" y="299459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4" name="Freeform: Shape 1513">
                  <a:extLst>
                    <a:ext uri="{FF2B5EF4-FFF2-40B4-BE49-F238E27FC236}">
                      <a16:creationId xmlns:a16="http://schemas.microsoft.com/office/drawing/2014/main" id="{5544C195-279D-43C5-928E-8AD047254F95}"/>
                    </a:ext>
                  </a:extLst>
                </p:cNvPr>
                <p:cNvSpPr/>
                <p:nvPr/>
              </p:nvSpPr>
              <p:spPr>
                <a:xfrm rot="13711678">
                  <a:off x="11226666" y="2838453"/>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5" name="Freeform: Shape 1514">
                  <a:extLst>
                    <a:ext uri="{FF2B5EF4-FFF2-40B4-BE49-F238E27FC236}">
                      <a16:creationId xmlns:a16="http://schemas.microsoft.com/office/drawing/2014/main" id="{E47C2E1F-4E0A-4EAC-A2C2-CC76C80F5D24}"/>
                    </a:ext>
                  </a:extLst>
                </p:cNvPr>
                <p:cNvSpPr/>
                <p:nvPr/>
              </p:nvSpPr>
              <p:spPr>
                <a:xfrm rot="13711678">
                  <a:off x="11088657" y="2682309"/>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6" name="Freeform: Shape 1515">
                  <a:extLst>
                    <a:ext uri="{FF2B5EF4-FFF2-40B4-BE49-F238E27FC236}">
                      <a16:creationId xmlns:a16="http://schemas.microsoft.com/office/drawing/2014/main" id="{F53799E6-BBC3-4AD7-9131-8CDEE360C839}"/>
                    </a:ext>
                  </a:extLst>
                </p:cNvPr>
                <p:cNvSpPr/>
                <p:nvPr/>
              </p:nvSpPr>
              <p:spPr>
                <a:xfrm rot="13711678">
                  <a:off x="10949164" y="252448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7" name="Freeform: Shape 1516">
                  <a:extLst>
                    <a:ext uri="{FF2B5EF4-FFF2-40B4-BE49-F238E27FC236}">
                      <a16:creationId xmlns:a16="http://schemas.microsoft.com/office/drawing/2014/main" id="{0E20FA36-7DE8-4629-ACE3-4BAAA8486485}"/>
                    </a:ext>
                  </a:extLst>
                </p:cNvPr>
                <p:cNvSpPr/>
                <p:nvPr/>
              </p:nvSpPr>
              <p:spPr>
                <a:xfrm rot="13711678">
                  <a:off x="10811156" y="236834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8" name="Freeform: Shape 1517">
                  <a:extLst>
                    <a:ext uri="{FF2B5EF4-FFF2-40B4-BE49-F238E27FC236}">
                      <a16:creationId xmlns:a16="http://schemas.microsoft.com/office/drawing/2014/main" id="{B909D4A2-E0E6-4214-9A4E-9C51E2AB5255}"/>
                    </a:ext>
                  </a:extLst>
                </p:cNvPr>
                <p:cNvSpPr/>
                <p:nvPr/>
              </p:nvSpPr>
              <p:spPr>
                <a:xfrm rot="13711678">
                  <a:off x="10673147" y="221219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19" name="Freeform: Shape 1518">
                  <a:extLst>
                    <a:ext uri="{FF2B5EF4-FFF2-40B4-BE49-F238E27FC236}">
                      <a16:creationId xmlns:a16="http://schemas.microsoft.com/office/drawing/2014/main" id="{808388F7-3FAC-4F33-B7F7-35E0C5496999}"/>
                    </a:ext>
                  </a:extLst>
                </p:cNvPr>
                <p:cNvSpPr/>
                <p:nvPr/>
              </p:nvSpPr>
              <p:spPr>
                <a:xfrm rot="13711678">
                  <a:off x="10533780" y="2054517"/>
                  <a:ext cx="134447" cy="134447"/>
                </a:xfrm>
                <a:custGeom>
                  <a:avLst/>
                  <a:gdLst>
                    <a:gd name="connsiteX0" fmla="*/ 75570 w 134446"/>
                    <a:gd name="connsiteY0" fmla="*/ 111233 h 134446"/>
                    <a:gd name="connsiteX1" fmla="*/ 111423 w 134446"/>
                    <a:gd name="connsiteY1" fmla="*/ 75380 h 134446"/>
                    <a:gd name="connsiteX2" fmla="*/ 75570 w 134446"/>
                    <a:gd name="connsiteY2" fmla="*/ 39528 h 134446"/>
                    <a:gd name="connsiteX3" fmla="*/ 39718 w 134446"/>
                    <a:gd name="connsiteY3" fmla="*/ 75380 h 134446"/>
                    <a:gd name="connsiteX4" fmla="*/ 7557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570" y="111233"/>
                      </a:moveTo>
                      <a:cubicBezTo>
                        <a:pt x="95737" y="111233"/>
                        <a:pt x="111423" y="95547"/>
                        <a:pt x="111423" y="75380"/>
                      </a:cubicBezTo>
                      <a:cubicBezTo>
                        <a:pt x="111423" y="55213"/>
                        <a:pt x="95737" y="39528"/>
                        <a:pt x="75570" y="39528"/>
                      </a:cubicBezTo>
                      <a:cubicBezTo>
                        <a:pt x="55403" y="39528"/>
                        <a:pt x="39718" y="55213"/>
                        <a:pt x="39718" y="75380"/>
                      </a:cubicBezTo>
                      <a:cubicBezTo>
                        <a:pt x="37477" y="93306"/>
                        <a:pt x="55403" y="111233"/>
                        <a:pt x="7557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0" name="Freeform: Shape 1519">
                  <a:extLst>
                    <a:ext uri="{FF2B5EF4-FFF2-40B4-BE49-F238E27FC236}">
                      <a16:creationId xmlns:a16="http://schemas.microsoft.com/office/drawing/2014/main" id="{1692F5DF-5FF0-4BCD-B307-4B98CFBACB2E}"/>
                    </a:ext>
                  </a:extLst>
                </p:cNvPr>
                <p:cNvSpPr/>
                <p:nvPr/>
              </p:nvSpPr>
              <p:spPr>
                <a:xfrm rot="13711678">
                  <a:off x="10395645" y="189823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1" name="Freeform: Shape 1520">
                  <a:extLst>
                    <a:ext uri="{FF2B5EF4-FFF2-40B4-BE49-F238E27FC236}">
                      <a16:creationId xmlns:a16="http://schemas.microsoft.com/office/drawing/2014/main" id="{C2265735-0ADB-4738-859B-85E624609951}"/>
                    </a:ext>
                  </a:extLst>
                </p:cNvPr>
                <p:cNvSpPr/>
                <p:nvPr/>
              </p:nvSpPr>
              <p:spPr>
                <a:xfrm rot="13711678">
                  <a:off x="10257637" y="174208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2" name="Freeform: Shape 1521">
                  <a:extLst>
                    <a:ext uri="{FF2B5EF4-FFF2-40B4-BE49-F238E27FC236}">
                      <a16:creationId xmlns:a16="http://schemas.microsoft.com/office/drawing/2014/main" id="{1A56D23E-4938-49B1-92AE-807764AFF909}"/>
                    </a:ext>
                  </a:extLst>
                </p:cNvPr>
                <p:cNvSpPr/>
                <p:nvPr/>
              </p:nvSpPr>
              <p:spPr>
                <a:xfrm rot="13711678">
                  <a:off x="10119628" y="1585943"/>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3" name="Freeform: Shape 1522">
                  <a:extLst>
                    <a:ext uri="{FF2B5EF4-FFF2-40B4-BE49-F238E27FC236}">
                      <a16:creationId xmlns:a16="http://schemas.microsoft.com/office/drawing/2014/main" id="{E31E241F-FA17-4764-BB90-CE23CDFA7C73}"/>
                    </a:ext>
                  </a:extLst>
                </p:cNvPr>
                <p:cNvSpPr/>
                <p:nvPr/>
              </p:nvSpPr>
              <p:spPr>
                <a:xfrm rot="13711678">
                  <a:off x="9980135" y="1428120"/>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4" name="Freeform: Shape 1523">
                  <a:extLst>
                    <a:ext uri="{FF2B5EF4-FFF2-40B4-BE49-F238E27FC236}">
                      <a16:creationId xmlns:a16="http://schemas.microsoft.com/office/drawing/2014/main" id="{9A3A8DF4-AB51-48B7-9786-945B677B97E4}"/>
                    </a:ext>
                  </a:extLst>
                </p:cNvPr>
                <p:cNvSpPr/>
                <p:nvPr/>
              </p:nvSpPr>
              <p:spPr>
                <a:xfrm rot="13711678">
                  <a:off x="9842127" y="127197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5" name="Freeform: Shape 1524">
                  <a:extLst>
                    <a:ext uri="{FF2B5EF4-FFF2-40B4-BE49-F238E27FC236}">
                      <a16:creationId xmlns:a16="http://schemas.microsoft.com/office/drawing/2014/main" id="{2E6FD8DC-BA25-4A4C-A80F-72053408265F}"/>
                    </a:ext>
                  </a:extLst>
                </p:cNvPr>
                <p:cNvSpPr/>
                <p:nvPr/>
              </p:nvSpPr>
              <p:spPr>
                <a:xfrm rot="13711678">
                  <a:off x="9704118" y="111583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6" name="Freeform: Shape 1525">
                  <a:extLst>
                    <a:ext uri="{FF2B5EF4-FFF2-40B4-BE49-F238E27FC236}">
                      <a16:creationId xmlns:a16="http://schemas.microsoft.com/office/drawing/2014/main" id="{4D136132-7BB0-4829-8674-9756F1FA2798}"/>
                    </a:ext>
                  </a:extLst>
                </p:cNvPr>
                <p:cNvSpPr/>
                <p:nvPr/>
              </p:nvSpPr>
              <p:spPr>
                <a:xfrm rot="13711678">
                  <a:off x="9566109" y="95968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7" name="Freeform: Shape 1526">
                  <a:extLst>
                    <a:ext uri="{FF2B5EF4-FFF2-40B4-BE49-F238E27FC236}">
                      <a16:creationId xmlns:a16="http://schemas.microsoft.com/office/drawing/2014/main" id="{28AAEC08-8523-4550-96A5-5D658D92145C}"/>
                    </a:ext>
                  </a:extLst>
                </p:cNvPr>
                <p:cNvSpPr/>
                <p:nvPr/>
              </p:nvSpPr>
              <p:spPr>
                <a:xfrm rot="13711678">
                  <a:off x="9426616" y="801865"/>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8" name="Freeform: Shape 1527">
                  <a:extLst>
                    <a:ext uri="{FF2B5EF4-FFF2-40B4-BE49-F238E27FC236}">
                      <a16:creationId xmlns:a16="http://schemas.microsoft.com/office/drawing/2014/main" id="{194A73B7-6925-4D26-BB5E-A774302A40D5}"/>
                    </a:ext>
                  </a:extLst>
                </p:cNvPr>
                <p:cNvSpPr/>
                <p:nvPr/>
              </p:nvSpPr>
              <p:spPr>
                <a:xfrm rot="13711678">
                  <a:off x="9288608" y="64572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29" name="Freeform: Shape 1528">
                  <a:extLst>
                    <a:ext uri="{FF2B5EF4-FFF2-40B4-BE49-F238E27FC236}">
                      <a16:creationId xmlns:a16="http://schemas.microsoft.com/office/drawing/2014/main" id="{D57F2F7E-CC14-4520-9238-DF9067AFFA88}"/>
                    </a:ext>
                  </a:extLst>
                </p:cNvPr>
                <p:cNvSpPr/>
                <p:nvPr/>
              </p:nvSpPr>
              <p:spPr>
                <a:xfrm rot="13711678">
                  <a:off x="9150599" y="48957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0" name="Freeform: Shape 1529">
                  <a:extLst>
                    <a:ext uri="{FF2B5EF4-FFF2-40B4-BE49-F238E27FC236}">
                      <a16:creationId xmlns:a16="http://schemas.microsoft.com/office/drawing/2014/main" id="{B96BEA46-310D-4522-A8E0-A815CEF44D2A}"/>
                    </a:ext>
                  </a:extLst>
                </p:cNvPr>
                <p:cNvSpPr/>
                <p:nvPr/>
              </p:nvSpPr>
              <p:spPr>
                <a:xfrm rot="13711678">
                  <a:off x="9011107" y="331754"/>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1" name="Freeform: Shape 1530">
                  <a:extLst>
                    <a:ext uri="{FF2B5EF4-FFF2-40B4-BE49-F238E27FC236}">
                      <a16:creationId xmlns:a16="http://schemas.microsoft.com/office/drawing/2014/main" id="{5AEC0556-F9CA-4164-BC39-5B1741F77B7A}"/>
                    </a:ext>
                  </a:extLst>
                </p:cNvPr>
                <p:cNvSpPr/>
                <p:nvPr/>
              </p:nvSpPr>
              <p:spPr>
                <a:xfrm rot="13711678">
                  <a:off x="8873097" y="175610"/>
                  <a:ext cx="134447" cy="134447"/>
                </a:xfrm>
                <a:custGeom>
                  <a:avLst/>
                  <a:gdLst>
                    <a:gd name="connsiteX0" fmla="*/ 75380 w 134446"/>
                    <a:gd name="connsiteY0" fmla="*/ 111233 h 134446"/>
                    <a:gd name="connsiteX1" fmla="*/ 111232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2" y="95547"/>
                        <a:pt x="111232" y="75380"/>
                      </a:cubicBezTo>
                      <a:cubicBezTo>
                        <a:pt x="111232"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2" name="Freeform: Shape 1531">
                  <a:extLst>
                    <a:ext uri="{FF2B5EF4-FFF2-40B4-BE49-F238E27FC236}">
                      <a16:creationId xmlns:a16="http://schemas.microsoft.com/office/drawing/2014/main" id="{AA27B492-4E51-45F8-9453-9519EAD1C479}"/>
                    </a:ext>
                  </a:extLst>
                </p:cNvPr>
                <p:cNvSpPr/>
                <p:nvPr/>
              </p:nvSpPr>
              <p:spPr>
                <a:xfrm rot="13711678">
                  <a:off x="8735089" y="1946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3" name="Freeform: Shape 1532">
                  <a:extLst>
                    <a:ext uri="{FF2B5EF4-FFF2-40B4-BE49-F238E27FC236}">
                      <a16:creationId xmlns:a16="http://schemas.microsoft.com/office/drawing/2014/main" id="{F5D5A7E7-1822-481D-A7A8-6221388606FC}"/>
                    </a:ext>
                  </a:extLst>
                </p:cNvPr>
                <p:cNvSpPr/>
                <p:nvPr userDrawn="1"/>
              </p:nvSpPr>
              <p:spPr>
                <a:xfrm rot="13711678">
                  <a:off x="8597080" y="-13667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4" name="Freeform: Shape 1533">
                  <a:extLst>
                    <a:ext uri="{FF2B5EF4-FFF2-40B4-BE49-F238E27FC236}">
                      <a16:creationId xmlns:a16="http://schemas.microsoft.com/office/drawing/2014/main" id="{757F66BE-962C-466A-AC54-774EDB98946D}"/>
                    </a:ext>
                  </a:extLst>
                </p:cNvPr>
                <p:cNvSpPr/>
                <p:nvPr userDrawn="1"/>
              </p:nvSpPr>
              <p:spPr>
                <a:xfrm rot="13711678">
                  <a:off x="12131787" y="3542546"/>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5" name="Freeform: Shape 1534">
                  <a:extLst>
                    <a:ext uri="{FF2B5EF4-FFF2-40B4-BE49-F238E27FC236}">
                      <a16:creationId xmlns:a16="http://schemas.microsoft.com/office/drawing/2014/main" id="{3293DF84-EDC4-4297-8DEE-4D1E335A643F}"/>
                    </a:ext>
                  </a:extLst>
                </p:cNvPr>
                <p:cNvSpPr/>
                <p:nvPr/>
              </p:nvSpPr>
              <p:spPr>
                <a:xfrm rot="13711678">
                  <a:off x="11993778" y="3386402"/>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6" name="Freeform: Shape 1535">
                  <a:extLst>
                    <a:ext uri="{FF2B5EF4-FFF2-40B4-BE49-F238E27FC236}">
                      <a16:creationId xmlns:a16="http://schemas.microsoft.com/office/drawing/2014/main" id="{B1754797-C22A-4F7E-A050-D2409FF50136}"/>
                    </a:ext>
                  </a:extLst>
                </p:cNvPr>
                <p:cNvSpPr/>
                <p:nvPr/>
              </p:nvSpPr>
              <p:spPr>
                <a:xfrm rot="13711678">
                  <a:off x="11854285" y="322857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7" name="Freeform: Shape 1536">
                  <a:extLst>
                    <a:ext uri="{FF2B5EF4-FFF2-40B4-BE49-F238E27FC236}">
                      <a16:creationId xmlns:a16="http://schemas.microsoft.com/office/drawing/2014/main" id="{D2B5C5C7-FBC0-4897-8976-31964C1EFA64}"/>
                    </a:ext>
                  </a:extLst>
                </p:cNvPr>
                <p:cNvSpPr/>
                <p:nvPr/>
              </p:nvSpPr>
              <p:spPr>
                <a:xfrm rot="13711678">
                  <a:off x="11716276" y="307243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8" name="Freeform: Shape 1537">
                  <a:extLst>
                    <a:ext uri="{FF2B5EF4-FFF2-40B4-BE49-F238E27FC236}">
                      <a16:creationId xmlns:a16="http://schemas.microsoft.com/office/drawing/2014/main" id="{19077D9A-51E2-413D-BEF3-203DC4FB74C0}"/>
                    </a:ext>
                  </a:extLst>
                </p:cNvPr>
                <p:cNvSpPr/>
                <p:nvPr/>
              </p:nvSpPr>
              <p:spPr>
                <a:xfrm rot="13711678">
                  <a:off x="11578268" y="2916291"/>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39" name="Freeform: Shape 1538">
                  <a:extLst>
                    <a:ext uri="{FF2B5EF4-FFF2-40B4-BE49-F238E27FC236}">
                      <a16:creationId xmlns:a16="http://schemas.microsoft.com/office/drawing/2014/main" id="{5593C1BF-5154-4AA1-9597-805781852AD3}"/>
                    </a:ext>
                  </a:extLst>
                </p:cNvPr>
                <p:cNvSpPr/>
                <p:nvPr/>
              </p:nvSpPr>
              <p:spPr>
                <a:xfrm rot="13711678">
                  <a:off x="11440259" y="2760147"/>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0" name="Freeform: Shape 1539">
                  <a:extLst>
                    <a:ext uri="{FF2B5EF4-FFF2-40B4-BE49-F238E27FC236}">
                      <a16:creationId xmlns:a16="http://schemas.microsoft.com/office/drawing/2014/main" id="{DD45258D-1AED-4FCE-95BA-140C5F6C5A97}"/>
                    </a:ext>
                  </a:extLst>
                </p:cNvPr>
                <p:cNvSpPr/>
                <p:nvPr/>
              </p:nvSpPr>
              <p:spPr>
                <a:xfrm rot="13711678">
                  <a:off x="11300767" y="2602324"/>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1" name="Freeform: Shape 1540">
                  <a:extLst>
                    <a:ext uri="{FF2B5EF4-FFF2-40B4-BE49-F238E27FC236}">
                      <a16:creationId xmlns:a16="http://schemas.microsoft.com/office/drawing/2014/main" id="{AF0EA581-E181-480B-B762-96ED0153CCA8}"/>
                    </a:ext>
                  </a:extLst>
                </p:cNvPr>
                <p:cNvSpPr/>
                <p:nvPr/>
              </p:nvSpPr>
              <p:spPr>
                <a:xfrm rot="13711678">
                  <a:off x="11162757" y="2446180"/>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2" name="Freeform: Shape 1541">
                  <a:extLst>
                    <a:ext uri="{FF2B5EF4-FFF2-40B4-BE49-F238E27FC236}">
                      <a16:creationId xmlns:a16="http://schemas.microsoft.com/office/drawing/2014/main" id="{9E664137-582A-4C6B-B3F4-F0CDEBFBEC78}"/>
                    </a:ext>
                  </a:extLst>
                </p:cNvPr>
                <p:cNvSpPr/>
                <p:nvPr/>
              </p:nvSpPr>
              <p:spPr>
                <a:xfrm rot="13711678">
                  <a:off x="11024749" y="2290036"/>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3" name="Freeform: Shape 1542">
                  <a:extLst>
                    <a:ext uri="{FF2B5EF4-FFF2-40B4-BE49-F238E27FC236}">
                      <a16:creationId xmlns:a16="http://schemas.microsoft.com/office/drawing/2014/main" id="{4D545253-247D-4F61-8A94-56DC9538D320}"/>
                    </a:ext>
                  </a:extLst>
                </p:cNvPr>
                <p:cNvSpPr/>
                <p:nvPr/>
              </p:nvSpPr>
              <p:spPr>
                <a:xfrm rot="13711678">
                  <a:off x="10885256" y="2132213"/>
                  <a:ext cx="156854" cy="156855"/>
                </a:xfrm>
                <a:custGeom>
                  <a:avLst/>
                  <a:gdLst>
                    <a:gd name="connsiteX0" fmla="*/ 79861 w 156854"/>
                    <a:gd name="connsiteY0" fmla="*/ 120196 h 156854"/>
                    <a:gd name="connsiteX1" fmla="*/ 120196 w 156854"/>
                    <a:gd name="connsiteY1" fmla="*/ 79862 h 156854"/>
                    <a:gd name="connsiteX2" fmla="*/ 79861 w 156854"/>
                    <a:gd name="connsiteY2" fmla="*/ 39528 h 156854"/>
                    <a:gd name="connsiteX3" fmla="*/ 39528 w 156854"/>
                    <a:gd name="connsiteY3" fmla="*/ 79862 h 156854"/>
                    <a:gd name="connsiteX4" fmla="*/ 79861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1" y="120196"/>
                      </a:moveTo>
                      <a:cubicBezTo>
                        <a:pt x="102269" y="120196"/>
                        <a:pt x="120196" y="102270"/>
                        <a:pt x="120196" y="79862"/>
                      </a:cubicBezTo>
                      <a:cubicBezTo>
                        <a:pt x="120196" y="57454"/>
                        <a:pt x="102269" y="39528"/>
                        <a:pt x="79861" y="39528"/>
                      </a:cubicBezTo>
                      <a:cubicBezTo>
                        <a:pt x="57454" y="39528"/>
                        <a:pt x="39528" y="57454"/>
                        <a:pt x="39528" y="79862"/>
                      </a:cubicBezTo>
                      <a:cubicBezTo>
                        <a:pt x="39528" y="102270"/>
                        <a:pt x="57454" y="120196"/>
                        <a:pt x="79861"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4" name="Freeform: Shape 1543">
                  <a:extLst>
                    <a:ext uri="{FF2B5EF4-FFF2-40B4-BE49-F238E27FC236}">
                      <a16:creationId xmlns:a16="http://schemas.microsoft.com/office/drawing/2014/main" id="{506BC139-9544-4AB3-BE31-358B4872C292}"/>
                    </a:ext>
                  </a:extLst>
                </p:cNvPr>
                <p:cNvSpPr/>
                <p:nvPr/>
              </p:nvSpPr>
              <p:spPr>
                <a:xfrm rot="13711678">
                  <a:off x="10747248" y="197606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5" name="Freeform: Shape 1544">
                  <a:extLst>
                    <a:ext uri="{FF2B5EF4-FFF2-40B4-BE49-F238E27FC236}">
                      <a16:creationId xmlns:a16="http://schemas.microsoft.com/office/drawing/2014/main" id="{3742E5A0-8550-40DF-848D-C8200882DE88}"/>
                    </a:ext>
                  </a:extLst>
                </p:cNvPr>
                <p:cNvSpPr/>
                <p:nvPr/>
              </p:nvSpPr>
              <p:spPr>
                <a:xfrm rot="13711678">
                  <a:off x="10609239" y="181992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6" name="Freeform: Shape 1545">
                  <a:extLst>
                    <a:ext uri="{FF2B5EF4-FFF2-40B4-BE49-F238E27FC236}">
                      <a16:creationId xmlns:a16="http://schemas.microsoft.com/office/drawing/2014/main" id="{90796207-9C59-4F16-8CC6-6E1476A58EB9}"/>
                    </a:ext>
                  </a:extLst>
                </p:cNvPr>
                <p:cNvSpPr/>
                <p:nvPr/>
              </p:nvSpPr>
              <p:spPr>
                <a:xfrm rot="13711678">
                  <a:off x="10471230" y="1663781"/>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7" name="Freeform: Shape 1546">
                  <a:extLst>
                    <a:ext uri="{FF2B5EF4-FFF2-40B4-BE49-F238E27FC236}">
                      <a16:creationId xmlns:a16="http://schemas.microsoft.com/office/drawing/2014/main" id="{0ED71C69-B550-4133-ADA0-13FE953EC7A5}"/>
                    </a:ext>
                  </a:extLst>
                </p:cNvPr>
                <p:cNvSpPr/>
                <p:nvPr/>
              </p:nvSpPr>
              <p:spPr>
                <a:xfrm rot="13711678">
                  <a:off x="10331737" y="1505958"/>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8" name="Freeform: Shape 1547">
                  <a:extLst>
                    <a:ext uri="{FF2B5EF4-FFF2-40B4-BE49-F238E27FC236}">
                      <a16:creationId xmlns:a16="http://schemas.microsoft.com/office/drawing/2014/main" id="{95C96D9F-DAA2-45D5-A767-C61D6F3D1396}"/>
                    </a:ext>
                  </a:extLst>
                </p:cNvPr>
                <p:cNvSpPr/>
                <p:nvPr/>
              </p:nvSpPr>
              <p:spPr>
                <a:xfrm rot="13711678">
                  <a:off x="10193729" y="134981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49" name="Freeform: Shape 1548">
                  <a:extLst>
                    <a:ext uri="{FF2B5EF4-FFF2-40B4-BE49-F238E27FC236}">
                      <a16:creationId xmlns:a16="http://schemas.microsoft.com/office/drawing/2014/main" id="{3A532BFC-F681-4370-B185-18CC32766B3C}"/>
                    </a:ext>
                  </a:extLst>
                </p:cNvPr>
                <p:cNvSpPr/>
                <p:nvPr/>
              </p:nvSpPr>
              <p:spPr>
                <a:xfrm rot="13711678">
                  <a:off x="10055720" y="1193670"/>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0" name="Freeform: Shape 1549">
                  <a:extLst>
                    <a:ext uri="{FF2B5EF4-FFF2-40B4-BE49-F238E27FC236}">
                      <a16:creationId xmlns:a16="http://schemas.microsoft.com/office/drawing/2014/main" id="{E833A280-1870-4209-9E47-4A851326E699}"/>
                    </a:ext>
                  </a:extLst>
                </p:cNvPr>
                <p:cNvSpPr/>
                <p:nvPr/>
              </p:nvSpPr>
              <p:spPr>
                <a:xfrm rot="13711678">
                  <a:off x="9916227" y="1035847"/>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1" name="Freeform: Shape 1550">
                  <a:extLst>
                    <a:ext uri="{FF2B5EF4-FFF2-40B4-BE49-F238E27FC236}">
                      <a16:creationId xmlns:a16="http://schemas.microsoft.com/office/drawing/2014/main" id="{B41D53D2-2694-4210-B3CA-AE4508777C61}"/>
                    </a:ext>
                  </a:extLst>
                </p:cNvPr>
                <p:cNvSpPr/>
                <p:nvPr/>
              </p:nvSpPr>
              <p:spPr>
                <a:xfrm rot="13711678">
                  <a:off x="9778219" y="879703"/>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2" name="Freeform: Shape 1551">
                  <a:extLst>
                    <a:ext uri="{FF2B5EF4-FFF2-40B4-BE49-F238E27FC236}">
                      <a16:creationId xmlns:a16="http://schemas.microsoft.com/office/drawing/2014/main" id="{2179979E-2B23-4C93-9EBF-273FDF74AEFB}"/>
                    </a:ext>
                  </a:extLst>
                </p:cNvPr>
                <p:cNvSpPr/>
                <p:nvPr/>
              </p:nvSpPr>
              <p:spPr>
                <a:xfrm rot="13711678">
                  <a:off x="9640209" y="72355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3" name="Freeform: Shape 1552">
                  <a:extLst>
                    <a:ext uri="{FF2B5EF4-FFF2-40B4-BE49-F238E27FC236}">
                      <a16:creationId xmlns:a16="http://schemas.microsoft.com/office/drawing/2014/main" id="{166A7A5B-A8E5-41FA-80F8-C2DFE5630C1C}"/>
                    </a:ext>
                  </a:extLst>
                </p:cNvPr>
                <p:cNvSpPr/>
                <p:nvPr/>
              </p:nvSpPr>
              <p:spPr>
                <a:xfrm rot="13711678">
                  <a:off x="9502201" y="56741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4" name="Freeform: Shape 1553">
                  <a:extLst>
                    <a:ext uri="{FF2B5EF4-FFF2-40B4-BE49-F238E27FC236}">
                      <a16:creationId xmlns:a16="http://schemas.microsoft.com/office/drawing/2014/main" id="{028DAC2C-3126-4F65-8E7A-CA1D46E8739D}"/>
                    </a:ext>
                  </a:extLst>
                </p:cNvPr>
                <p:cNvSpPr/>
                <p:nvPr/>
              </p:nvSpPr>
              <p:spPr>
                <a:xfrm rot="13711678">
                  <a:off x="9362708" y="409592"/>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5" name="Freeform: Shape 1554">
                  <a:extLst>
                    <a:ext uri="{FF2B5EF4-FFF2-40B4-BE49-F238E27FC236}">
                      <a16:creationId xmlns:a16="http://schemas.microsoft.com/office/drawing/2014/main" id="{5002C410-C67A-46C3-A286-0AB723EBD650}"/>
                    </a:ext>
                  </a:extLst>
                </p:cNvPr>
                <p:cNvSpPr/>
                <p:nvPr/>
              </p:nvSpPr>
              <p:spPr>
                <a:xfrm rot="13711678">
                  <a:off x="9224700" y="253448"/>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6" name="Freeform: Shape 1555">
                  <a:extLst>
                    <a:ext uri="{FF2B5EF4-FFF2-40B4-BE49-F238E27FC236}">
                      <a16:creationId xmlns:a16="http://schemas.microsoft.com/office/drawing/2014/main" id="{5067CA70-A4FE-4AA5-A498-350CE61DE5C5}"/>
                    </a:ext>
                  </a:extLst>
                </p:cNvPr>
                <p:cNvSpPr/>
                <p:nvPr/>
              </p:nvSpPr>
              <p:spPr>
                <a:xfrm rot="13711678">
                  <a:off x="9086691" y="97304"/>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7" name="Freeform: Shape 1556">
                  <a:extLst>
                    <a:ext uri="{FF2B5EF4-FFF2-40B4-BE49-F238E27FC236}">
                      <a16:creationId xmlns:a16="http://schemas.microsoft.com/office/drawing/2014/main" id="{744E71E0-7EBE-43F3-BD6B-8A76098CB33F}"/>
                    </a:ext>
                  </a:extLst>
                </p:cNvPr>
                <p:cNvSpPr/>
                <p:nvPr/>
              </p:nvSpPr>
              <p:spPr>
                <a:xfrm rot="13711678">
                  <a:off x="8947198" y="-60519"/>
                  <a:ext cx="156854" cy="156855"/>
                </a:xfrm>
                <a:custGeom>
                  <a:avLst/>
                  <a:gdLst>
                    <a:gd name="connsiteX0" fmla="*/ 79861 w 156854"/>
                    <a:gd name="connsiteY0" fmla="*/ 120196 h 156854"/>
                    <a:gd name="connsiteX1" fmla="*/ 120195 w 156854"/>
                    <a:gd name="connsiteY1" fmla="*/ 79862 h 156854"/>
                    <a:gd name="connsiteX2" fmla="*/ 79861 w 156854"/>
                    <a:gd name="connsiteY2" fmla="*/ 39528 h 156854"/>
                    <a:gd name="connsiteX3" fmla="*/ 39528 w 156854"/>
                    <a:gd name="connsiteY3" fmla="*/ 79862 h 156854"/>
                    <a:gd name="connsiteX4" fmla="*/ 79861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1" y="120196"/>
                      </a:moveTo>
                      <a:cubicBezTo>
                        <a:pt x="102269" y="120196"/>
                        <a:pt x="120195" y="102270"/>
                        <a:pt x="120195" y="79862"/>
                      </a:cubicBezTo>
                      <a:cubicBezTo>
                        <a:pt x="120195" y="57454"/>
                        <a:pt x="102269" y="39528"/>
                        <a:pt x="79861" y="39528"/>
                      </a:cubicBezTo>
                      <a:cubicBezTo>
                        <a:pt x="57454" y="39528"/>
                        <a:pt x="39528" y="57454"/>
                        <a:pt x="39528" y="79862"/>
                      </a:cubicBezTo>
                      <a:cubicBezTo>
                        <a:pt x="39528" y="102270"/>
                        <a:pt x="57454" y="120196"/>
                        <a:pt x="79861"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8" name="Freeform: Shape 1557">
                  <a:extLst>
                    <a:ext uri="{FF2B5EF4-FFF2-40B4-BE49-F238E27FC236}">
                      <a16:creationId xmlns:a16="http://schemas.microsoft.com/office/drawing/2014/main" id="{68F190ED-296E-46CA-A064-1195EA45765A}"/>
                    </a:ext>
                  </a:extLst>
                </p:cNvPr>
                <p:cNvSpPr/>
                <p:nvPr userDrawn="1"/>
              </p:nvSpPr>
              <p:spPr>
                <a:xfrm rot="13711678">
                  <a:off x="12221460" y="3325949"/>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9865"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59" name="Freeform: Shape 1558">
                  <a:extLst>
                    <a:ext uri="{FF2B5EF4-FFF2-40B4-BE49-F238E27FC236}">
                      <a16:creationId xmlns:a16="http://schemas.microsoft.com/office/drawing/2014/main" id="{F5156B97-58A1-4D48-9955-140AC66A578C}"/>
                    </a:ext>
                  </a:extLst>
                </p:cNvPr>
                <p:cNvSpPr/>
                <p:nvPr/>
              </p:nvSpPr>
              <p:spPr>
                <a:xfrm rot="13711678">
                  <a:off x="12083339" y="3169677"/>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0" name="Freeform: Shape 1559">
                  <a:extLst>
                    <a:ext uri="{FF2B5EF4-FFF2-40B4-BE49-F238E27FC236}">
                      <a16:creationId xmlns:a16="http://schemas.microsoft.com/office/drawing/2014/main" id="{C4C538F9-8AF9-435B-8D9F-F14E299C4BA2}"/>
                    </a:ext>
                  </a:extLst>
                </p:cNvPr>
                <p:cNvSpPr/>
                <p:nvPr/>
              </p:nvSpPr>
              <p:spPr>
                <a:xfrm rot="13711678">
                  <a:off x="11945329" y="3013532"/>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9695" y="39528"/>
                        <a:pt x="39528" y="59695"/>
                        <a:pt x="39528" y="82103"/>
                      </a:cubicBezTo>
                      <a:cubicBezTo>
                        <a:pt x="39528" y="104510"/>
                        <a:pt x="59695"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1" name="Freeform: Shape 1560">
                  <a:extLst>
                    <a:ext uri="{FF2B5EF4-FFF2-40B4-BE49-F238E27FC236}">
                      <a16:creationId xmlns:a16="http://schemas.microsoft.com/office/drawing/2014/main" id="{9FD9F5FC-B926-4158-B65C-19E14B3E6922}"/>
                    </a:ext>
                  </a:extLst>
                </p:cNvPr>
                <p:cNvSpPr/>
                <p:nvPr/>
              </p:nvSpPr>
              <p:spPr>
                <a:xfrm rot="13711678">
                  <a:off x="11805950" y="2855838"/>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2" name="Freeform: Shape 1561">
                  <a:extLst>
                    <a:ext uri="{FF2B5EF4-FFF2-40B4-BE49-F238E27FC236}">
                      <a16:creationId xmlns:a16="http://schemas.microsoft.com/office/drawing/2014/main" id="{1E86ABD4-4286-414A-8BB7-96E7B949D634}"/>
                    </a:ext>
                  </a:extLst>
                </p:cNvPr>
                <p:cNvSpPr/>
                <p:nvPr/>
              </p:nvSpPr>
              <p:spPr>
                <a:xfrm rot="13711678">
                  <a:off x="11667941" y="2699694"/>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3" name="Freeform: Shape 1562">
                  <a:extLst>
                    <a:ext uri="{FF2B5EF4-FFF2-40B4-BE49-F238E27FC236}">
                      <a16:creationId xmlns:a16="http://schemas.microsoft.com/office/drawing/2014/main" id="{65A7A365-8A8F-47C0-B414-E1699007536E}"/>
                    </a:ext>
                  </a:extLst>
                </p:cNvPr>
                <p:cNvSpPr/>
                <p:nvPr/>
              </p:nvSpPr>
              <p:spPr>
                <a:xfrm rot="13711678">
                  <a:off x="11529820" y="2543422"/>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4" name="Freeform: Shape 1563">
                  <a:extLst>
                    <a:ext uri="{FF2B5EF4-FFF2-40B4-BE49-F238E27FC236}">
                      <a16:creationId xmlns:a16="http://schemas.microsoft.com/office/drawing/2014/main" id="{3D34CB54-0A6D-4C83-AC8B-7F565761C81D}"/>
                    </a:ext>
                  </a:extLst>
                </p:cNvPr>
                <p:cNvSpPr/>
                <p:nvPr/>
              </p:nvSpPr>
              <p:spPr>
                <a:xfrm rot="13711678">
                  <a:off x="11391811" y="2387278"/>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5" name="Freeform: Shape 1564">
                  <a:extLst>
                    <a:ext uri="{FF2B5EF4-FFF2-40B4-BE49-F238E27FC236}">
                      <a16:creationId xmlns:a16="http://schemas.microsoft.com/office/drawing/2014/main" id="{74CE291F-70E2-4D26-B5FB-18DCA72AD344}"/>
                    </a:ext>
                  </a:extLst>
                </p:cNvPr>
                <p:cNvSpPr/>
                <p:nvPr/>
              </p:nvSpPr>
              <p:spPr>
                <a:xfrm rot="13711678">
                  <a:off x="11252431" y="2229583"/>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6" name="Freeform: Shape 1565">
                  <a:extLst>
                    <a:ext uri="{FF2B5EF4-FFF2-40B4-BE49-F238E27FC236}">
                      <a16:creationId xmlns:a16="http://schemas.microsoft.com/office/drawing/2014/main" id="{2736F6D4-62EC-44A2-8BCB-E47EA491E04C}"/>
                    </a:ext>
                  </a:extLst>
                </p:cNvPr>
                <p:cNvSpPr/>
                <p:nvPr/>
              </p:nvSpPr>
              <p:spPr>
                <a:xfrm rot="13711678">
                  <a:off x="11114309" y="2073311"/>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7" name="Freeform: Shape 1566">
                  <a:extLst>
                    <a:ext uri="{FF2B5EF4-FFF2-40B4-BE49-F238E27FC236}">
                      <a16:creationId xmlns:a16="http://schemas.microsoft.com/office/drawing/2014/main" id="{DACDDE6E-F1F6-4E52-A5D3-FBB9CCE7D4D4}"/>
                    </a:ext>
                  </a:extLst>
                </p:cNvPr>
                <p:cNvSpPr/>
                <p:nvPr/>
              </p:nvSpPr>
              <p:spPr>
                <a:xfrm rot="13711678">
                  <a:off x="10976301" y="1917167"/>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9695"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8" name="Freeform: Shape 1567">
                  <a:extLst>
                    <a:ext uri="{FF2B5EF4-FFF2-40B4-BE49-F238E27FC236}">
                      <a16:creationId xmlns:a16="http://schemas.microsoft.com/office/drawing/2014/main" id="{19588561-569E-479C-A149-F90F4F96B1E0}"/>
                    </a:ext>
                  </a:extLst>
                </p:cNvPr>
                <p:cNvSpPr/>
                <p:nvPr/>
              </p:nvSpPr>
              <p:spPr>
                <a:xfrm rot="13711678">
                  <a:off x="10836921" y="1759471"/>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69" name="Freeform: Shape 1568">
                  <a:extLst>
                    <a:ext uri="{FF2B5EF4-FFF2-40B4-BE49-F238E27FC236}">
                      <a16:creationId xmlns:a16="http://schemas.microsoft.com/office/drawing/2014/main" id="{357C7B24-F737-4635-A280-E160910598A0}"/>
                    </a:ext>
                  </a:extLst>
                </p:cNvPr>
                <p:cNvSpPr/>
                <p:nvPr/>
              </p:nvSpPr>
              <p:spPr>
                <a:xfrm rot="13711678">
                  <a:off x="10698912" y="1603328"/>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0" name="Freeform: Shape 1569">
                  <a:extLst>
                    <a:ext uri="{FF2B5EF4-FFF2-40B4-BE49-F238E27FC236}">
                      <a16:creationId xmlns:a16="http://schemas.microsoft.com/office/drawing/2014/main" id="{6AE9457A-B920-474A-9968-2E62ADC229F1}"/>
                    </a:ext>
                  </a:extLst>
                </p:cNvPr>
                <p:cNvSpPr/>
                <p:nvPr/>
              </p:nvSpPr>
              <p:spPr>
                <a:xfrm rot="13711678">
                  <a:off x="10560790" y="1447056"/>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1" name="Freeform: Shape 1570">
                  <a:extLst>
                    <a:ext uri="{FF2B5EF4-FFF2-40B4-BE49-F238E27FC236}">
                      <a16:creationId xmlns:a16="http://schemas.microsoft.com/office/drawing/2014/main" id="{EDBC131A-E3EB-442E-A2FA-55574A8E17FD}"/>
                    </a:ext>
                  </a:extLst>
                </p:cNvPr>
                <p:cNvSpPr/>
                <p:nvPr/>
              </p:nvSpPr>
              <p:spPr>
                <a:xfrm rot="13711678">
                  <a:off x="10422782" y="1290912"/>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2" name="Freeform: Shape 1571">
                  <a:extLst>
                    <a:ext uri="{FF2B5EF4-FFF2-40B4-BE49-F238E27FC236}">
                      <a16:creationId xmlns:a16="http://schemas.microsoft.com/office/drawing/2014/main" id="{A6CDC9D7-2E76-4158-B4ED-C0C9D6D92D09}"/>
                    </a:ext>
                  </a:extLst>
                </p:cNvPr>
                <p:cNvSpPr/>
                <p:nvPr/>
              </p:nvSpPr>
              <p:spPr>
                <a:xfrm rot="13711678">
                  <a:off x="10283402" y="1133217"/>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3" name="Freeform: Shape 1572">
                  <a:extLst>
                    <a:ext uri="{FF2B5EF4-FFF2-40B4-BE49-F238E27FC236}">
                      <a16:creationId xmlns:a16="http://schemas.microsoft.com/office/drawing/2014/main" id="{D3C83884-3BFD-48E7-82E3-8EEF3BDB42AC}"/>
                    </a:ext>
                  </a:extLst>
                </p:cNvPr>
                <p:cNvSpPr/>
                <p:nvPr/>
              </p:nvSpPr>
              <p:spPr>
                <a:xfrm rot="13711678">
                  <a:off x="10145280" y="976945"/>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9695"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4" name="Freeform: Shape 1573">
                  <a:extLst>
                    <a:ext uri="{FF2B5EF4-FFF2-40B4-BE49-F238E27FC236}">
                      <a16:creationId xmlns:a16="http://schemas.microsoft.com/office/drawing/2014/main" id="{820994A5-2DC2-4222-8A30-AD9AEEABDEA4}"/>
                    </a:ext>
                  </a:extLst>
                </p:cNvPr>
                <p:cNvSpPr/>
                <p:nvPr/>
              </p:nvSpPr>
              <p:spPr>
                <a:xfrm rot="13711678">
                  <a:off x="10007272" y="820801"/>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9695"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5" name="Freeform: Shape 1574">
                  <a:extLst>
                    <a:ext uri="{FF2B5EF4-FFF2-40B4-BE49-F238E27FC236}">
                      <a16:creationId xmlns:a16="http://schemas.microsoft.com/office/drawing/2014/main" id="{E01D237B-A8A0-4DCA-9318-F024BD7874E3}"/>
                    </a:ext>
                  </a:extLst>
                </p:cNvPr>
                <p:cNvSpPr/>
                <p:nvPr/>
              </p:nvSpPr>
              <p:spPr>
                <a:xfrm rot="13711678">
                  <a:off x="9869263" y="664657"/>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6" name="Freeform: Shape 1575">
                  <a:extLst>
                    <a:ext uri="{FF2B5EF4-FFF2-40B4-BE49-F238E27FC236}">
                      <a16:creationId xmlns:a16="http://schemas.microsoft.com/office/drawing/2014/main" id="{9759E68E-AE8D-4A63-AF3C-3A99E5BBF292}"/>
                    </a:ext>
                  </a:extLst>
                </p:cNvPr>
                <p:cNvSpPr/>
                <p:nvPr/>
              </p:nvSpPr>
              <p:spPr>
                <a:xfrm rot="13711678">
                  <a:off x="9729883" y="506962"/>
                  <a:ext cx="156854" cy="156855"/>
                </a:xfrm>
                <a:custGeom>
                  <a:avLst/>
                  <a:gdLst>
                    <a:gd name="connsiteX0" fmla="*/ 82273 w 156854"/>
                    <a:gd name="connsiteY0" fmla="*/ 124677 h 156854"/>
                    <a:gd name="connsiteX1" fmla="*/ 124847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7" y="104510"/>
                        <a:pt x="124847" y="82103"/>
                      </a:cubicBezTo>
                      <a:cubicBezTo>
                        <a:pt x="124847"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7" name="Freeform: Shape 1576">
                  <a:extLst>
                    <a:ext uri="{FF2B5EF4-FFF2-40B4-BE49-F238E27FC236}">
                      <a16:creationId xmlns:a16="http://schemas.microsoft.com/office/drawing/2014/main" id="{AF61A957-3768-4188-9B17-F078CEE651B1}"/>
                    </a:ext>
                  </a:extLst>
                </p:cNvPr>
                <p:cNvSpPr/>
                <p:nvPr/>
              </p:nvSpPr>
              <p:spPr>
                <a:xfrm rot="13711678">
                  <a:off x="9591761" y="350690"/>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8" name="Freeform: Shape 1577">
                  <a:extLst>
                    <a:ext uri="{FF2B5EF4-FFF2-40B4-BE49-F238E27FC236}">
                      <a16:creationId xmlns:a16="http://schemas.microsoft.com/office/drawing/2014/main" id="{C094CEAA-D7F0-4B22-BBC5-3731CD0C4588}"/>
                    </a:ext>
                  </a:extLst>
                </p:cNvPr>
                <p:cNvSpPr/>
                <p:nvPr/>
              </p:nvSpPr>
              <p:spPr>
                <a:xfrm rot="13711678">
                  <a:off x="9453753" y="194546"/>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79" name="Freeform: Shape 1578">
                  <a:extLst>
                    <a:ext uri="{FF2B5EF4-FFF2-40B4-BE49-F238E27FC236}">
                      <a16:creationId xmlns:a16="http://schemas.microsoft.com/office/drawing/2014/main" id="{7D535B98-BB67-430A-A556-4DB304787F03}"/>
                    </a:ext>
                  </a:extLst>
                </p:cNvPr>
                <p:cNvSpPr/>
                <p:nvPr/>
              </p:nvSpPr>
              <p:spPr>
                <a:xfrm rot="13711678">
                  <a:off x="9314373" y="36850"/>
                  <a:ext cx="156854" cy="156855"/>
                </a:xfrm>
                <a:custGeom>
                  <a:avLst/>
                  <a:gdLst>
                    <a:gd name="connsiteX0" fmla="*/ 82273 w 156854"/>
                    <a:gd name="connsiteY0" fmla="*/ 124677 h 156854"/>
                    <a:gd name="connsiteX1" fmla="*/ 124847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7" y="104510"/>
                        <a:pt x="124847" y="82103"/>
                      </a:cubicBezTo>
                      <a:cubicBezTo>
                        <a:pt x="124847"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0" name="Freeform: Shape 1579">
                  <a:extLst>
                    <a:ext uri="{FF2B5EF4-FFF2-40B4-BE49-F238E27FC236}">
                      <a16:creationId xmlns:a16="http://schemas.microsoft.com/office/drawing/2014/main" id="{D790175F-2AE9-4970-B40E-95B2F2553A99}"/>
                    </a:ext>
                  </a:extLst>
                </p:cNvPr>
                <p:cNvSpPr/>
                <p:nvPr userDrawn="1"/>
              </p:nvSpPr>
              <p:spPr>
                <a:xfrm rot="13711678">
                  <a:off x="9176364" y="-119293"/>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5" y="39528"/>
                        <a:pt x="39698" y="59695"/>
                        <a:pt x="39698" y="82103"/>
                      </a:cubicBezTo>
                      <a:cubicBezTo>
                        <a:pt x="37457" y="104510"/>
                        <a:pt x="57625"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1" name="Freeform: Shape 1580">
                  <a:extLst>
                    <a:ext uri="{FF2B5EF4-FFF2-40B4-BE49-F238E27FC236}">
                      <a16:creationId xmlns:a16="http://schemas.microsoft.com/office/drawing/2014/main" id="{5ACD7102-70F4-44D7-8E58-4750A14AE267}"/>
                    </a:ext>
                  </a:extLst>
                </p:cNvPr>
                <p:cNvSpPr/>
                <p:nvPr userDrawn="1"/>
              </p:nvSpPr>
              <p:spPr>
                <a:xfrm rot="13711678">
                  <a:off x="12167667" y="2960566"/>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2" name="Freeform: Shape 1581">
                  <a:extLst>
                    <a:ext uri="{FF2B5EF4-FFF2-40B4-BE49-F238E27FC236}">
                      <a16:creationId xmlns:a16="http://schemas.microsoft.com/office/drawing/2014/main" id="{AA6C2A6A-AD8D-407C-82A8-F50D3481F367}"/>
                    </a:ext>
                  </a:extLst>
                </p:cNvPr>
                <p:cNvSpPr/>
                <p:nvPr/>
              </p:nvSpPr>
              <p:spPr>
                <a:xfrm rot="13711678">
                  <a:off x="12029658" y="280442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3" name="Freeform: Shape 1582">
                  <a:extLst>
                    <a:ext uri="{FF2B5EF4-FFF2-40B4-BE49-F238E27FC236}">
                      <a16:creationId xmlns:a16="http://schemas.microsoft.com/office/drawing/2014/main" id="{B45215E6-6035-4772-9B1B-DF65B85EC5D0}"/>
                    </a:ext>
                  </a:extLst>
                </p:cNvPr>
                <p:cNvSpPr/>
                <p:nvPr/>
              </p:nvSpPr>
              <p:spPr>
                <a:xfrm rot="13711678">
                  <a:off x="11891649" y="264827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4" name="Freeform: Shape 1583">
                  <a:extLst>
                    <a:ext uri="{FF2B5EF4-FFF2-40B4-BE49-F238E27FC236}">
                      <a16:creationId xmlns:a16="http://schemas.microsoft.com/office/drawing/2014/main" id="{0FD42A3E-CD18-455A-8F13-4D56F726937D}"/>
                    </a:ext>
                  </a:extLst>
                </p:cNvPr>
                <p:cNvSpPr/>
                <p:nvPr/>
              </p:nvSpPr>
              <p:spPr>
                <a:xfrm rot="13711678">
                  <a:off x="11753641" y="249213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4176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5" name="Freeform: Shape 1584">
                  <a:extLst>
                    <a:ext uri="{FF2B5EF4-FFF2-40B4-BE49-F238E27FC236}">
                      <a16:creationId xmlns:a16="http://schemas.microsoft.com/office/drawing/2014/main" id="{EFCACC72-EB24-4064-AC07-44E8D01E517F}"/>
                    </a:ext>
                  </a:extLst>
                </p:cNvPr>
                <p:cNvSpPr/>
                <p:nvPr/>
              </p:nvSpPr>
              <p:spPr>
                <a:xfrm rot="13711678">
                  <a:off x="11614148" y="233431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6" name="Freeform: Shape 1585">
                  <a:extLst>
                    <a:ext uri="{FF2B5EF4-FFF2-40B4-BE49-F238E27FC236}">
                      <a16:creationId xmlns:a16="http://schemas.microsoft.com/office/drawing/2014/main" id="{47CC1DD4-EFB4-437B-9A1F-35D3F3C3660D}"/>
                    </a:ext>
                  </a:extLst>
                </p:cNvPr>
                <p:cNvSpPr/>
                <p:nvPr/>
              </p:nvSpPr>
              <p:spPr>
                <a:xfrm rot="13711678">
                  <a:off x="11476140" y="217816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7" name="Freeform: Shape 1586">
                  <a:extLst>
                    <a:ext uri="{FF2B5EF4-FFF2-40B4-BE49-F238E27FC236}">
                      <a16:creationId xmlns:a16="http://schemas.microsoft.com/office/drawing/2014/main" id="{81CA709A-3005-4749-9ADA-713DA904DCF5}"/>
                    </a:ext>
                  </a:extLst>
                </p:cNvPr>
                <p:cNvSpPr/>
                <p:nvPr/>
              </p:nvSpPr>
              <p:spPr>
                <a:xfrm rot="13711678">
                  <a:off x="11338131" y="2022023"/>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8" name="Freeform: Shape 1587">
                  <a:extLst>
                    <a:ext uri="{FF2B5EF4-FFF2-40B4-BE49-F238E27FC236}">
                      <a16:creationId xmlns:a16="http://schemas.microsoft.com/office/drawing/2014/main" id="{222F13E2-F2D5-486F-B26D-C262D76BD0AF}"/>
                    </a:ext>
                  </a:extLst>
                </p:cNvPr>
                <p:cNvSpPr/>
                <p:nvPr/>
              </p:nvSpPr>
              <p:spPr>
                <a:xfrm rot="13711678">
                  <a:off x="11198638" y="1864200"/>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89" name="Freeform: Shape 1588">
                  <a:extLst>
                    <a:ext uri="{FF2B5EF4-FFF2-40B4-BE49-F238E27FC236}">
                      <a16:creationId xmlns:a16="http://schemas.microsoft.com/office/drawing/2014/main" id="{4A60C010-B00F-4130-B0F7-E6FD4DC2CC3A}"/>
                    </a:ext>
                  </a:extLst>
                </p:cNvPr>
                <p:cNvSpPr/>
                <p:nvPr/>
              </p:nvSpPr>
              <p:spPr>
                <a:xfrm rot="13711678">
                  <a:off x="11060629" y="1708057"/>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0" name="Freeform: Shape 1589">
                  <a:extLst>
                    <a:ext uri="{FF2B5EF4-FFF2-40B4-BE49-F238E27FC236}">
                      <a16:creationId xmlns:a16="http://schemas.microsoft.com/office/drawing/2014/main" id="{5BE971F3-D745-4889-85E4-B586EA6F3F4C}"/>
                    </a:ext>
                  </a:extLst>
                </p:cNvPr>
                <p:cNvSpPr/>
                <p:nvPr/>
              </p:nvSpPr>
              <p:spPr>
                <a:xfrm rot="13711678">
                  <a:off x="10922621" y="1551913"/>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1" name="Freeform: Shape 1590">
                  <a:extLst>
                    <a:ext uri="{FF2B5EF4-FFF2-40B4-BE49-F238E27FC236}">
                      <a16:creationId xmlns:a16="http://schemas.microsoft.com/office/drawing/2014/main" id="{A7B3F5CE-C023-494B-9118-E6F31F46C890}"/>
                    </a:ext>
                  </a:extLst>
                </p:cNvPr>
                <p:cNvSpPr/>
                <p:nvPr/>
              </p:nvSpPr>
              <p:spPr>
                <a:xfrm rot="13711678">
                  <a:off x="10784612" y="1395768"/>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2" name="Freeform: Shape 1591">
                  <a:extLst>
                    <a:ext uri="{FF2B5EF4-FFF2-40B4-BE49-F238E27FC236}">
                      <a16:creationId xmlns:a16="http://schemas.microsoft.com/office/drawing/2014/main" id="{38395727-2E2D-43F3-A41C-2E5577E968AD}"/>
                    </a:ext>
                  </a:extLst>
                </p:cNvPr>
                <p:cNvSpPr/>
                <p:nvPr/>
              </p:nvSpPr>
              <p:spPr>
                <a:xfrm rot="13711678">
                  <a:off x="10645119" y="1237945"/>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3" name="Freeform: Shape 1592">
                  <a:extLst>
                    <a:ext uri="{FF2B5EF4-FFF2-40B4-BE49-F238E27FC236}">
                      <a16:creationId xmlns:a16="http://schemas.microsoft.com/office/drawing/2014/main" id="{79EA4EF9-A3C9-4E83-A3B8-11DAFD62C3CF}"/>
                    </a:ext>
                  </a:extLst>
                </p:cNvPr>
                <p:cNvSpPr/>
                <p:nvPr/>
              </p:nvSpPr>
              <p:spPr>
                <a:xfrm rot="13711678">
                  <a:off x="10507111" y="1081802"/>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4" name="Freeform: Shape 1593">
                  <a:extLst>
                    <a:ext uri="{FF2B5EF4-FFF2-40B4-BE49-F238E27FC236}">
                      <a16:creationId xmlns:a16="http://schemas.microsoft.com/office/drawing/2014/main" id="{EE6BEB2D-1B93-4840-80AE-A7708A7C7E2F}"/>
                    </a:ext>
                  </a:extLst>
                </p:cNvPr>
                <p:cNvSpPr/>
                <p:nvPr/>
              </p:nvSpPr>
              <p:spPr>
                <a:xfrm rot="13711678">
                  <a:off x="10369102" y="925658"/>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5" name="Freeform: Shape 1594">
                  <a:extLst>
                    <a:ext uri="{FF2B5EF4-FFF2-40B4-BE49-F238E27FC236}">
                      <a16:creationId xmlns:a16="http://schemas.microsoft.com/office/drawing/2014/main" id="{369313A7-BB1C-4504-AD5B-C585093F9631}"/>
                    </a:ext>
                  </a:extLst>
                </p:cNvPr>
                <p:cNvSpPr/>
                <p:nvPr/>
              </p:nvSpPr>
              <p:spPr>
                <a:xfrm rot="13711678">
                  <a:off x="10229609" y="76783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6" name="Freeform: Shape 1595">
                  <a:extLst>
                    <a:ext uri="{FF2B5EF4-FFF2-40B4-BE49-F238E27FC236}">
                      <a16:creationId xmlns:a16="http://schemas.microsoft.com/office/drawing/2014/main" id="{5E571F21-91A4-4E6D-BB0E-9920A92D2A8A}"/>
                    </a:ext>
                  </a:extLst>
                </p:cNvPr>
                <p:cNvSpPr/>
                <p:nvPr/>
              </p:nvSpPr>
              <p:spPr>
                <a:xfrm rot="13711678">
                  <a:off x="10091600" y="611691"/>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7" name="Freeform: Shape 1596">
                  <a:extLst>
                    <a:ext uri="{FF2B5EF4-FFF2-40B4-BE49-F238E27FC236}">
                      <a16:creationId xmlns:a16="http://schemas.microsoft.com/office/drawing/2014/main" id="{94FB5422-AF35-4E33-AC99-1BA5813FD2C0}"/>
                    </a:ext>
                  </a:extLst>
                </p:cNvPr>
                <p:cNvSpPr/>
                <p:nvPr/>
              </p:nvSpPr>
              <p:spPr>
                <a:xfrm rot="13711678">
                  <a:off x="9953592" y="455547"/>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8" name="Freeform: Shape 1597">
                  <a:extLst>
                    <a:ext uri="{FF2B5EF4-FFF2-40B4-BE49-F238E27FC236}">
                      <a16:creationId xmlns:a16="http://schemas.microsoft.com/office/drawing/2014/main" id="{347B8A29-C237-4F2A-B6C2-CDA33EA47728}"/>
                    </a:ext>
                  </a:extLst>
                </p:cNvPr>
                <p:cNvSpPr/>
                <p:nvPr/>
              </p:nvSpPr>
              <p:spPr>
                <a:xfrm rot="13711678">
                  <a:off x="9815583" y="29940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599" name="Freeform: Shape 1598">
                  <a:extLst>
                    <a:ext uri="{FF2B5EF4-FFF2-40B4-BE49-F238E27FC236}">
                      <a16:creationId xmlns:a16="http://schemas.microsoft.com/office/drawing/2014/main" id="{862F5735-BE79-4E23-8A91-9534710E6DB6}"/>
                    </a:ext>
                  </a:extLst>
                </p:cNvPr>
                <p:cNvSpPr/>
                <p:nvPr/>
              </p:nvSpPr>
              <p:spPr>
                <a:xfrm rot="13711678">
                  <a:off x="9676090" y="141579"/>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0" name="Freeform: Shape 1599">
                  <a:extLst>
                    <a:ext uri="{FF2B5EF4-FFF2-40B4-BE49-F238E27FC236}">
                      <a16:creationId xmlns:a16="http://schemas.microsoft.com/office/drawing/2014/main" id="{14E2C3F0-0EC4-45FB-A915-CE07191A94BE}"/>
                    </a:ext>
                  </a:extLst>
                </p:cNvPr>
                <p:cNvSpPr/>
                <p:nvPr/>
              </p:nvSpPr>
              <p:spPr>
                <a:xfrm rot="13711678">
                  <a:off x="9538081" y="-1456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1" name="Freeform: Shape 1600">
                  <a:extLst>
                    <a:ext uri="{FF2B5EF4-FFF2-40B4-BE49-F238E27FC236}">
                      <a16:creationId xmlns:a16="http://schemas.microsoft.com/office/drawing/2014/main" id="{945BEEAE-B163-4F53-9E74-FFA3AC298885}"/>
                    </a:ext>
                  </a:extLst>
                </p:cNvPr>
                <p:cNvSpPr/>
                <p:nvPr userDrawn="1"/>
              </p:nvSpPr>
              <p:spPr>
                <a:xfrm rot="13711678">
                  <a:off x="9400073" y="-17070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2" name="Freeform: Shape 1601">
                  <a:extLst>
                    <a:ext uri="{FF2B5EF4-FFF2-40B4-BE49-F238E27FC236}">
                      <a16:creationId xmlns:a16="http://schemas.microsoft.com/office/drawing/2014/main" id="{D55E4B95-31D6-456F-A3A7-98DF0030818B}"/>
                    </a:ext>
                  </a:extLst>
                </p:cNvPr>
                <p:cNvSpPr/>
                <p:nvPr userDrawn="1"/>
              </p:nvSpPr>
              <p:spPr>
                <a:xfrm rot="13711678">
                  <a:off x="12244930" y="2724633"/>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3" name="Freeform: Shape 1602">
                  <a:extLst>
                    <a:ext uri="{FF2B5EF4-FFF2-40B4-BE49-F238E27FC236}">
                      <a16:creationId xmlns:a16="http://schemas.microsoft.com/office/drawing/2014/main" id="{C25B7939-8DAA-4D03-A441-4CF8EC4EC9C4}"/>
                    </a:ext>
                  </a:extLst>
                </p:cNvPr>
                <p:cNvSpPr/>
                <p:nvPr userDrawn="1"/>
              </p:nvSpPr>
              <p:spPr>
                <a:xfrm rot="13711678">
                  <a:off x="12105437" y="2566810"/>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4" name="Freeform: Shape 1603">
                  <a:extLst>
                    <a:ext uri="{FF2B5EF4-FFF2-40B4-BE49-F238E27FC236}">
                      <a16:creationId xmlns:a16="http://schemas.microsoft.com/office/drawing/2014/main" id="{D2C25DEE-F283-4DD0-BDFD-1FA1996324CE}"/>
                    </a:ext>
                  </a:extLst>
                </p:cNvPr>
                <p:cNvSpPr/>
                <p:nvPr/>
              </p:nvSpPr>
              <p:spPr>
                <a:xfrm rot="13711678">
                  <a:off x="11967428" y="2410666"/>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5" name="Freeform: Shape 1604">
                  <a:extLst>
                    <a:ext uri="{FF2B5EF4-FFF2-40B4-BE49-F238E27FC236}">
                      <a16:creationId xmlns:a16="http://schemas.microsoft.com/office/drawing/2014/main" id="{174E865E-9155-46DF-884A-CC4B3C802E7B}"/>
                    </a:ext>
                  </a:extLst>
                </p:cNvPr>
                <p:cNvSpPr/>
                <p:nvPr/>
              </p:nvSpPr>
              <p:spPr>
                <a:xfrm rot="13711678">
                  <a:off x="11829419" y="2254522"/>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6" name="Freeform: Shape 1605">
                  <a:extLst>
                    <a:ext uri="{FF2B5EF4-FFF2-40B4-BE49-F238E27FC236}">
                      <a16:creationId xmlns:a16="http://schemas.microsoft.com/office/drawing/2014/main" id="{E1D77EE3-DC92-414E-BB64-53BF70843F84}"/>
                    </a:ext>
                  </a:extLst>
                </p:cNvPr>
                <p:cNvSpPr/>
                <p:nvPr/>
              </p:nvSpPr>
              <p:spPr>
                <a:xfrm rot="13711678">
                  <a:off x="11691411" y="2098378"/>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41769"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7" name="Freeform: Shape 1606">
                  <a:extLst>
                    <a:ext uri="{FF2B5EF4-FFF2-40B4-BE49-F238E27FC236}">
                      <a16:creationId xmlns:a16="http://schemas.microsoft.com/office/drawing/2014/main" id="{E4AA11C7-25B2-461B-B72E-C4993EE71C11}"/>
                    </a:ext>
                  </a:extLst>
                </p:cNvPr>
                <p:cNvSpPr/>
                <p:nvPr/>
              </p:nvSpPr>
              <p:spPr>
                <a:xfrm rot="13711678">
                  <a:off x="11551918" y="1940555"/>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8" name="Freeform: Shape 1607">
                  <a:extLst>
                    <a:ext uri="{FF2B5EF4-FFF2-40B4-BE49-F238E27FC236}">
                      <a16:creationId xmlns:a16="http://schemas.microsoft.com/office/drawing/2014/main" id="{B6269F7F-08F2-4AE5-A56A-768FB27D5B85}"/>
                    </a:ext>
                  </a:extLst>
                </p:cNvPr>
                <p:cNvSpPr/>
                <p:nvPr/>
              </p:nvSpPr>
              <p:spPr>
                <a:xfrm rot="13711678">
                  <a:off x="11413909" y="1784411"/>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5" y="39528"/>
                        <a:pt x="39528" y="61936"/>
                        <a:pt x="39528" y="91065"/>
                      </a:cubicBezTo>
                      <a:cubicBezTo>
                        <a:pt x="39528" y="120196"/>
                        <a:pt x="61935"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09" name="Freeform: Shape 1608">
                  <a:extLst>
                    <a:ext uri="{FF2B5EF4-FFF2-40B4-BE49-F238E27FC236}">
                      <a16:creationId xmlns:a16="http://schemas.microsoft.com/office/drawing/2014/main" id="{949F17BB-615F-4908-B3EB-43C761839358}"/>
                    </a:ext>
                  </a:extLst>
                </p:cNvPr>
                <p:cNvSpPr/>
                <p:nvPr/>
              </p:nvSpPr>
              <p:spPr>
                <a:xfrm rot="13711678">
                  <a:off x="11275901" y="1628267"/>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0" name="Freeform: Shape 1609">
                  <a:extLst>
                    <a:ext uri="{FF2B5EF4-FFF2-40B4-BE49-F238E27FC236}">
                      <a16:creationId xmlns:a16="http://schemas.microsoft.com/office/drawing/2014/main" id="{33870769-EA8B-4481-A1F8-5595A0085535}"/>
                    </a:ext>
                  </a:extLst>
                </p:cNvPr>
                <p:cNvSpPr/>
                <p:nvPr/>
              </p:nvSpPr>
              <p:spPr>
                <a:xfrm rot="13711678">
                  <a:off x="11136408" y="1470444"/>
                  <a:ext cx="179262" cy="179262"/>
                </a:xfrm>
                <a:custGeom>
                  <a:avLst/>
                  <a:gdLst>
                    <a:gd name="connsiteX0" fmla="*/ 91065 w 179262"/>
                    <a:gd name="connsiteY0" fmla="*/ 142603 h 179262"/>
                    <a:gd name="connsiteX1" fmla="*/ 142603 w 179262"/>
                    <a:gd name="connsiteY1" fmla="*/ 91065 h 179262"/>
                    <a:gd name="connsiteX2" fmla="*/ 91065 w 179262"/>
                    <a:gd name="connsiteY2" fmla="*/ 39528 h 179262"/>
                    <a:gd name="connsiteX3" fmla="*/ 39528 w 179262"/>
                    <a:gd name="connsiteY3" fmla="*/ 91065 h 179262"/>
                    <a:gd name="connsiteX4" fmla="*/ 91065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5" y="142603"/>
                      </a:moveTo>
                      <a:cubicBezTo>
                        <a:pt x="120196" y="142603"/>
                        <a:pt x="142603" y="120196"/>
                        <a:pt x="142603" y="91065"/>
                      </a:cubicBezTo>
                      <a:cubicBezTo>
                        <a:pt x="142603" y="61936"/>
                        <a:pt x="120196" y="39528"/>
                        <a:pt x="91065" y="39528"/>
                      </a:cubicBezTo>
                      <a:cubicBezTo>
                        <a:pt x="61936" y="39528"/>
                        <a:pt x="39528" y="61936"/>
                        <a:pt x="39528" y="91065"/>
                      </a:cubicBezTo>
                      <a:cubicBezTo>
                        <a:pt x="39528" y="120196"/>
                        <a:pt x="61936" y="142603"/>
                        <a:pt x="91065"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1" name="Freeform: Shape 1610">
                  <a:extLst>
                    <a:ext uri="{FF2B5EF4-FFF2-40B4-BE49-F238E27FC236}">
                      <a16:creationId xmlns:a16="http://schemas.microsoft.com/office/drawing/2014/main" id="{52DBFD46-D888-42C4-9D0F-F38B7E2DF6BF}"/>
                    </a:ext>
                  </a:extLst>
                </p:cNvPr>
                <p:cNvSpPr/>
                <p:nvPr/>
              </p:nvSpPr>
              <p:spPr>
                <a:xfrm rot="13711678">
                  <a:off x="10998399" y="1314300"/>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2" name="Freeform: Shape 1611">
                  <a:extLst>
                    <a:ext uri="{FF2B5EF4-FFF2-40B4-BE49-F238E27FC236}">
                      <a16:creationId xmlns:a16="http://schemas.microsoft.com/office/drawing/2014/main" id="{2B6BC26A-0BA4-40BA-965C-315E31667449}"/>
                    </a:ext>
                  </a:extLst>
                </p:cNvPr>
                <p:cNvSpPr/>
                <p:nvPr/>
              </p:nvSpPr>
              <p:spPr>
                <a:xfrm rot="13711678">
                  <a:off x="10860390" y="1158156"/>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3" name="Freeform: Shape 1612">
                  <a:extLst>
                    <a:ext uri="{FF2B5EF4-FFF2-40B4-BE49-F238E27FC236}">
                      <a16:creationId xmlns:a16="http://schemas.microsoft.com/office/drawing/2014/main" id="{FCA087E2-9678-48A1-98BD-4179957604AD}"/>
                    </a:ext>
                  </a:extLst>
                </p:cNvPr>
                <p:cNvSpPr/>
                <p:nvPr/>
              </p:nvSpPr>
              <p:spPr>
                <a:xfrm rot="13711678">
                  <a:off x="10722382" y="1002012"/>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41769"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4" name="Freeform: Shape 1613">
                  <a:extLst>
                    <a:ext uri="{FF2B5EF4-FFF2-40B4-BE49-F238E27FC236}">
                      <a16:creationId xmlns:a16="http://schemas.microsoft.com/office/drawing/2014/main" id="{813327D1-2D94-42F5-BA6A-016CF20AF2B3}"/>
                    </a:ext>
                  </a:extLst>
                </p:cNvPr>
                <p:cNvSpPr/>
                <p:nvPr/>
              </p:nvSpPr>
              <p:spPr>
                <a:xfrm rot="13711678">
                  <a:off x="10582889" y="844189"/>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5" name="Freeform: Shape 1614">
                  <a:extLst>
                    <a:ext uri="{FF2B5EF4-FFF2-40B4-BE49-F238E27FC236}">
                      <a16:creationId xmlns:a16="http://schemas.microsoft.com/office/drawing/2014/main" id="{7C2E2094-AC44-4DCF-B721-29BCA39CE114}"/>
                    </a:ext>
                  </a:extLst>
                </p:cNvPr>
                <p:cNvSpPr/>
                <p:nvPr/>
              </p:nvSpPr>
              <p:spPr>
                <a:xfrm rot="13711678">
                  <a:off x="10444881" y="688045"/>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6" name="Freeform: Shape 1615">
                  <a:extLst>
                    <a:ext uri="{FF2B5EF4-FFF2-40B4-BE49-F238E27FC236}">
                      <a16:creationId xmlns:a16="http://schemas.microsoft.com/office/drawing/2014/main" id="{1EE41141-6E99-4B88-A2D4-2AEBAF6EE69A}"/>
                    </a:ext>
                  </a:extLst>
                </p:cNvPr>
                <p:cNvSpPr/>
                <p:nvPr/>
              </p:nvSpPr>
              <p:spPr>
                <a:xfrm rot="13711678">
                  <a:off x="10306871" y="531901"/>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7" name="Freeform: Shape 1616">
                  <a:extLst>
                    <a:ext uri="{FF2B5EF4-FFF2-40B4-BE49-F238E27FC236}">
                      <a16:creationId xmlns:a16="http://schemas.microsoft.com/office/drawing/2014/main" id="{F4DE6B05-1238-41E7-BC08-A1F1F1F04EB1}"/>
                    </a:ext>
                  </a:extLst>
                </p:cNvPr>
                <p:cNvSpPr/>
                <p:nvPr/>
              </p:nvSpPr>
              <p:spPr>
                <a:xfrm rot="13711678">
                  <a:off x="10168863" y="375757"/>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8" name="Freeform: Shape 1617">
                  <a:extLst>
                    <a:ext uri="{FF2B5EF4-FFF2-40B4-BE49-F238E27FC236}">
                      <a16:creationId xmlns:a16="http://schemas.microsoft.com/office/drawing/2014/main" id="{BC149E97-726D-47DC-B4CF-5F49017B241D}"/>
                    </a:ext>
                  </a:extLst>
                </p:cNvPr>
                <p:cNvSpPr/>
                <p:nvPr/>
              </p:nvSpPr>
              <p:spPr>
                <a:xfrm rot="13711678">
                  <a:off x="10029370" y="217934"/>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19" name="Freeform: Shape 1618">
                  <a:extLst>
                    <a:ext uri="{FF2B5EF4-FFF2-40B4-BE49-F238E27FC236}">
                      <a16:creationId xmlns:a16="http://schemas.microsoft.com/office/drawing/2014/main" id="{E497657B-703E-4CB6-9FE0-917C3D4EA157}"/>
                    </a:ext>
                  </a:extLst>
                </p:cNvPr>
                <p:cNvSpPr/>
                <p:nvPr/>
              </p:nvSpPr>
              <p:spPr>
                <a:xfrm rot="13711678">
                  <a:off x="9891361" y="61790"/>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0" name="Freeform: Shape 1619">
                  <a:extLst>
                    <a:ext uri="{FF2B5EF4-FFF2-40B4-BE49-F238E27FC236}">
                      <a16:creationId xmlns:a16="http://schemas.microsoft.com/office/drawing/2014/main" id="{1643FD68-2753-4769-A2A5-9212DEC17FE1}"/>
                    </a:ext>
                  </a:extLst>
                </p:cNvPr>
                <p:cNvSpPr/>
                <p:nvPr userDrawn="1"/>
              </p:nvSpPr>
              <p:spPr>
                <a:xfrm rot="13711678">
                  <a:off x="9753353" y="-94354"/>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1" name="Freeform: Shape 1620">
                  <a:extLst>
                    <a:ext uri="{FF2B5EF4-FFF2-40B4-BE49-F238E27FC236}">
                      <a16:creationId xmlns:a16="http://schemas.microsoft.com/office/drawing/2014/main" id="{AED89671-415A-4B6B-AB78-8D4237BC85E3}"/>
                    </a:ext>
                  </a:extLst>
                </p:cNvPr>
                <p:cNvSpPr/>
                <p:nvPr userDrawn="1"/>
              </p:nvSpPr>
              <p:spPr>
                <a:xfrm rot="13711678">
                  <a:off x="12194608" y="235641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9"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2" name="Freeform: Shape 1621">
                  <a:extLst>
                    <a:ext uri="{FF2B5EF4-FFF2-40B4-BE49-F238E27FC236}">
                      <a16:creationId xmlns:a16="http://schemas.microsoft.com/office/drawing/2014/main" id="{76D208DC-6E42-4BD2-A306-BD955503ED78}"/>
                    </a:ext>
                  </a:extLst>
                </p:cNvPr>
                <p:cNvSpPr/>
                <p:nvPr/>
              </p:nvSpPr>
              <p:spPr>
                <a:xfrm rot="13711678">
                  <a:off x="12056599" y="2200266"/>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3" name="Freeform: Shape 1622">
                  <a:extLst>
                    <a:ext uri="{FF2B5EF4-FFF2-40B4-BE49-F238E27FC236}">
                      <a16:creationId xmlns:a16="http://schemas.microsoft.com/office/drawing/2014/main" id="{6A5E2735-3612-475B-9F0D-4B9F8D34D426}"/>
                    </a:ext>
                  </a:extLst>
                </p:cNvPr>
                <p:cNvSpPr/>
                <p:nvPr/>
              </p:nvSpPr>
              <p:spPr>
                <a:xfrm rot="13711678">
                  <a:off x="11917106" y="2042443"/>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8" y="151567"/>
                        <a:pt x="39528" y="126486"/>
                        <a:pt x="39528" y="95547"/>
                      </a:cubicBezTo>
                      <a:cubicBezTo>
                        <a:pt x="39528" y="64609"/>
                        <a:pt x="64608"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4" name="Freeform: Shape 1623">
                  <a:extLst>
                    <a:ext uri="{FF2B5EF4-FFF2-40B4-BE49-F238E27FC236}">
                      <a16:creationId xmlns:a16="http://schemas.microsoft.com/office/drawing/2014/main" id="{8274859A-7003-45BD-A12F-3E054DEB3452}"/>
                    </a:ext>
                  </a:extLst>
                </p:cNvPr>
                <p:cNvSpPr/>
                <p:nvPr/>
              </p:nvSpPr>
              <p:spPr>
                <a:xfrm rot="13711678">
                  <a:off x="11779098" y="1886300"/>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8" y="151567"/>
                        <a:pt x="39528" y="126486"/>
                        <a:pt x="39528" y="95547"/>
                      </a:cubicBezTo>
                      <a:cubicBezTo>
                        <a:pt x="39528" y="64609"/>
                        <a:pt x="64608"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5" name="Freeform: Shape 1624">
                  <a:extLst>
                    <a:ext uri="{FF2B5EF4-FFF2-40B4-BE49-F238E27FC236}">
                      <a16:creationId xmlns:a16="http://schemas.microsoft.com/office/drawing/2014/main" id="{003A04E8-2438-4243-80AD-BC62E8C6B880}"/>
                    </a:ext>
                  </a:extLst>
                </p:cNvPr>
                <p:cNvSpPr/>
                <p:nvPr/>
              </p:nvSpPr>
              <p:spPr>
                <a:xfrm rot="13711678">
                  <a:off x="11641089" y="1730155"/>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6" name="Freeform: Shape 1625">
                  <a:extLst>
                    <a:ext uri="{FF2B5EF4-FFF2-40B4-BE49-F238E27FC236}">
                      <a16:creationId xmlns:a16="http://schemas.microsoft.com/office/drawing/2014/main" id="{E48F8C73-F1E1-44C5-A213-39A307F1C010}"/>
                    </a:ext>
                  </a:extLst>
                </p:cNvPr>
                <p:cNvSpPr/>
                <p:nvPr/>
              </p:nvSpPr>
              <p:spPr>
                <a:xfrm rot="13711678">
                  <a:off x="11501596" y="1572332"/>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7" name="Freeform: Shape 1626">
                  <a:extLst>
                    <a:ext uri="{FF2B5EF4-FFF2-40B4-BE49-F238E27FC236}">
                      <a16:creationId xmlns:a16="http://schemas.microsoft.com/office/drawing/2014/main" id="{D0A1AD18-E33B-489B-BB88-0C2B4C1D571D}"/>
                    </a:ext>
                  </a:extLst>
                </p:cNvPr>
                <p:cNvSpPr/>
                <p:nvPr/>
              </p:nvSpPr>
              <p:spPr>
                <a:xfrm rot="13711678">
                  <a:off x="11363588" y="1416188"/>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8" name="Freeform: Shape 1627">
                  <a:extLst>
                    <a:ext uri="{FF2B5EF4-FFF2-40B4-BE49-F238E27FC236}">
                      <a16:creationId xmlns:a16="http://schemas.microsoft.com/office/drawing/2014/main" id="{C3991284-E991-40C6-8C64-2F95F1B0B9C7}"/>
                    </a:ext>
                  </a:extLst>
                </p:cNvPr>
                <p:cNvSpPr/>
                <p:nvPr/>
              </p:nvSpPr>
              <p:spPr>
                <a:xfrm rot="13711678">
                  <a:off x="11225579" y="1260045"/>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9"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29" name="Freeform: Shape 1628">
                  <a:extLst>
                    <a:ext uri="{FF2B5EF4-FFF2-40B4-BE49-F238E27FC236}">
                      <a16:creationId xmlns:a16="http://schemas.microsoft.com/office/drawing/2014/main" id="{DB602924-AF55-46C9-B173-E3299C0BB7BA}"/>
                    </a:ext>
                  </a:extLst>
                </p:cNvPr>
                <p:cNvSpPr/>
                <p:nvPr/>
              </p:nvSpPr>
              <p:spPr>
                <a:xfrm rot="13711678">
                  <a:off x="11087570" y="110390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0" name="Freeform: Shape 1629">
                  <a:extLst>
                    <a:ext uri="{FF2B5EF4-FFF2-40B4-BE49-F238E27FC236}">
                      <a16:creationId xmlns:a16="http://schemas.microsoft.com/office/drawing/2014/main" id="{ACF4B071-D026-4A7D-B65F-F76B19AD2BB8}"/>
                    </a:ext>
                  </a:extLst>
                </p:cNvPr>
                <p:cNvSpPr/>
                <p:nvPr/>
              </p:nvSpPr>
              <p:spPr>
                <a:xfrm rot="13711678">
                  <a:off x="10948077" y="946077"/>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1" name="Freeform: Shape 1630">
                  <a:extLst>
                    <a:ext uri="{FF2B5EF4-FFF2-40B4-BE49-F238E27FC236}">
                      <a16:creationId xmlns:a16="http://schemas.microsoft.com/office/drawing/2014/main" id="{DB0CDEC5-BDEF-44B9-8CCD-793E1502412A}"/>
                    </a:ext>
                  </a:extLst>
                </p:cNvPr>
                <p:cNvSpPr/>
                <p:nvPr/>
              </p:nvSpPr>
              <p:spPr>
                <a:xfrm rot="13711678">
                  <a:off x="10810069" y="789933"/>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2" name="Freeform: Shape 1631">
                  <a:extLst>
                    <a:ext uri="{FF2B5EF4-FFF2-40B4-BE49-F238E27FC236}">
                      <a16:creationId xmlns:a16="http://schemas.microsoft.com/office/drawing/2014/main" id="{644E9E61-434B-4180-B7A5-F5BE8D995C6B}"/>
                    </a:ext>
                  </a:extLst>
                </p:cNvPr>
                <p:cNvSpPr/>
                <p:nvPr/>
              </p:nvSpPr>
              <p:spPr>
                <a:xfrm rot="13711678">
                  <a:off x="10672060" y="63379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3" name="Freeform: Shape 1632">
                  <a:extLst>
                    <a:ext uri="{FF2B5EF4-FFF2-40B4-BE49-F238E27FC236}">
                      <a16:creationId xmlns:a16="http://schemas.microsoft.com/office/drawing/2014/main" id="{62D240A9-6A5C-45A3-BF38-990B62F8B433}"/>
                    </a:ext>
                  </a:extLst>
                </p:cNvPr>
                <p:cNvSpPr/>
                <p:nvPr/>
              </p:nvSpPr>
              <p:spPr>
                <a:xfrm rot="13711678">
                  <a:off x="10532568" y="475967"/>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4" name="Freeform: Shape 1633">
                  <a:extLst>
                    <a:ext uri="{FF2B5EF4-FFF2-40B4-BE49-F238E27FC236}">
                      <a16:creationId xmlns:a16="http://schemas.microsoft.com/office/drawing/2014/main" id="{2F057D19-425F-4CE3-9BEB-A5E0C5AB2DDF}"/>
                    </a:ext>
                  </a:extLst>
                </p:cNvPr>
                <p:cNvSpPr/>
                <p:nvPr/>
              </p:nvSpPr>
              <p:spPr>
                <a:xfrm rot="13711678">
                  <a:off x="10394558" y="319822"/>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5" name="Freeform: Shape 1634">
                  <a:extLst>
                    <a:ext uri="{FF2B5EF4-FFF2-40B4-BE49-F238E27FC236}">
                      <a16:creationId xmlns:a16="http://schemas.microsoft.com/office/drawing/2014/main" id="{D03AAA6B-7DB6-4176-A66F-A1215F51F80B}"/>
                    </a:ext>
                  </a:extLst>
                </p:cNvPr>
                <p:cNvSpPr/>
                <p:nvPr/>
              </p:nvSpPr>
              <p:spPr>
                <a:xfrm rot="13711678">
                  <a:off x="10256550" y="163679"/>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6" name="Freeform: Shape 1635">
                  <a:extLst>
                    <a:ext uri="{FF2B5EF4-FFF2-40B4-BE49-F238E27FC236}">
                      <a16:creationId xmlns:a16="http://schemas.microsoft.com/office/drawing/2014/main" id="{3835DC0C-85A8-4D7B-BF58-754EE3FAD0EC}"/>
                    </a:ext>
                  </a:extLst>
                </p:cNvPr>
                <p:cNvSpPr/>
                <p:nvPr/>
              </p:nvSpPr>
              <p:spPr>
                <a:xfrm rot="13711678">
                  <a:off x="10118541" y="7534"/>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7" name="Freeform: Shape 1636">
                  <a:extLst>
                    <a:ext uri="{FF2B5EF4-FFF2-40B4-BE49-F238E27FC236}">
                      <a16:creationId xmlns:a16="http://schemas.microsoft.com/office/drawing/2014/main" id="{FC72D140-B7D9-46BA-B68C-178B6EA49D9E}"/>
                    </a:ext>
                  </a:extLst>
                </p:cNvPr>
                <p:cNvSpPr/>
                <p:nvPr userDrawn="1"/>
              </p:nvSpPr>
              <p:spPr>
                <a:xfrm rot="13711678">
                  <a:off x="9979048" y="-150289"/>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8" name="Freeform: Shape 1637">
                  <a:extLst>
                    <a:ext uri="{FF2B5EF4-FFF2-40B4-BE49-F238E27FC236}">
                      <a16:creationId xmlns:a16="http://schemas.microsoft.com/office/drawing/2014/main" id="{741130C0-05F3-474C-B839-F9E9399EB232}"/>
                    </a:ext>
                  </a:extLst>
                </p:cNvPr>
                <p:cNvSpPr/>
                <p:nvPr userDrawn="1"/>
              </p:nvSpPr>
              <p:spPr>
                <a:xfrm rot="13711678">
                  <a:off x="12142801" y="1986509"/>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39" name="Freeform: Shape 1638">
                  <a:extLst>
                    <a:ext uri="{FF2B5EF4-FFF2-40B4-BE49-F238E27FC236}">
                      <a16:creationId xmlns:a16="http://schemas.microsoft.com/office/drawing/2014/main" id="{8091C1F1-16D1-47D9-A55E-EF20785649ED}"/>
                    </a:ext>
                  </a:extLst>
                </p:cNvPr>
                <p:cNvSpPr/>
                <p:nvPr/>
              </p:nvSpPr>
              <p:spPr>
                <a:xfrm rot="13711678">
                  <a:off x="12004793" y="1830365"/>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0" name="Freeform: Shape 1639">
                  <a:extLst>
                    <a:ext uri="{FF2B5EF4-FFF2-40B4-BE49-F238E27FC236}">
                      <a16:creationId xmlns:a16="http://schemas.microsoft.com/office/drawing/2014/main" id="{9C8D2956-98C6-4EB5-8477-17570FBD6C3E}"/>
                    </a:ext>
                  </a:extLst>
                </p:cNvPr>
                <p:cNvSpPr/>
                <p:nvPr/>
              </p:nvSpPr>
              <p:spPr>
                <a:xfrm rot="13711678">
                  <a:off x="11865300" y="1672542"/>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1" name="Freeform: Shape 1640">
                  <a:extLst>
                    <a:ext uri="{FF2B5EF4-FFF2-40B4-BE49-F238E27FC236}">
                      <a16:creationId xmlns:a16="http://schemas.microsoft.com/office/drawing/2014/main" id="{7F532921-1461-4718-93D5-AB9ED2549BA4}"/>
                    </a:ext>
                  </a:extLst>
                </p:cNvPr>
                <p:cNvSpPr/>
                <p:nvPr/>
              </p:nvSpPr>
              <p:spPr>
                <a:xfrm rot="13711678">
                  <a:off x="11727291" y="151639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2" name="Freeform: Shape 1641">
                  <a:extLst>
                    <a:ext uri="{FF2B5EF4-FFF2-40B4-BE49-F238E27FC236}">
                      <a16:creationId xmlns:a16="http://schemas.microsoft.com/office/drawing/2014/main" id="{DC0DA0EE-938D-4D35-8625-692BECDD11E6}"/>
                    </a:ext>
                  </a:extLst>
                </p:cNvPr>
                <p:cNvSpPr/>
                <p:nvPr/>
              </p:nvSpPr>
              <p:spPr>
                <a:xfrm rot="13711678">
                  <a:off x="11589282" y="136025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3" name="Freeform: Shape 1642">
                  <a:extLst>
                    <a:ext uri="{FF2B5EF4-FFF2-40B4-BE49-F238E27FC236}">
                      <a16:creationId xmlns:a16="http://schemas.microsoft.com/office/drawing/2014/main" id="{72578180-EB25-4E84-A08F-009E455655D1}"/>
                    </a:ext>
                  </a:extLst>
                </p:cNvPr>
                <p:cNvSpPr/>
                <p:nvPr/>
              </p:nvSpPr>
              <p:spPr>
                <a:xfrm rot="13711678">
                  <a:off x="11449876" y="1202529"/>
                  <a:ext cx="179262" cy="179262"/>
                </a:xfrm>
                <a:custGeom>
                  <a:avLst/>
                  <a:gdLst>
                    <a:gd name="connsiteX0" fmla="*/ 97918 w 179262"/>
                    <a:gd name="connsiteY0" fmla="*/ 156048 h 179262"/>
                    <a:gd name="connsiteX1" fmla="*/ 156179 w 179262"/>
                    <a:gd name="connsiteY1" fmla="*/ 97788 h 179262"/>
                    <a:gd name="connsiteX2" fmla="*/ 97918 w 179262"/>
                    <a:gd name="connsiteY2" fmla="*/ 39528 h 179262"/>
                    <a:gd name="connsiteX3" fmla="*/ 39658 w 179262"/>
                    <a:gd name="connsiteY3" fmla="*/ 97788 h 179262"/>
                    <a:gd name="connsiteX4" fmla="*/ 9791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918" y="156048"/>
                      </a:moveTo>
                      <a:cubicBezTo>
                        <a:pt x="129289" y="156048"/>
                        <a:pt x="156179" y="129159"/>
                        <a:pt x="156179" y="97788"/>
                      </a:cubicBezTo>
                      <a:cubicBezTo>
                        <a:pt x="156179" y="66417"/>
                        <a:pt x="129289" y="39528"/>
                        <a:pt x="97918" y="39528"/>
                      </a:cubicBezTo>
                      <a:cubicBezTo>
                        <a:pt x="66548" y="39528"/>
                        <a:pt x="39658" y="66417"/>
                        <a:pt x="39658" y="97788"/>
                      </a:cubicBezTo>
                      <a:cubicBezTo>
                        <a:pt x="37417" y="131400"/>
                        <a:pt x="64307" y="156048"/>
                        <a:pt x="9791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4" name="Freeform: Shape 1643">
                  <a:extLst>
                    <a:ext uri="{FF2B5EF4-FFF2-40B4-BE49-F238E27FC236}">
                      <a16:creationId xmlns:a16="http://schemas.microsoft.com/office/drawing/2014/main" id="{2C819CB6-A205-4486-8A57-7DB3BCFF53E6}"/>
                    </a:ext>
                  </a:extLst>
                </p:cNvPr>
                <p:cNvSpPr/>
                <p:nvPr/>
              </p:nvSpPr>
              <p:spPr>
                <a:xfrm rot="13711678">
                  <a:off x="11311781" y="1046288"/>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5" name="Freeform: Shape 1644">
                  <a:extLst>
                    <a:ext uri="{FF2B5EF4-FFF2-40B4-BE49-F238E27FC236}">
                      <a16:creationId xmlns:a16="http://schemas.microsoft.com/office/drawing/2014/main" id="{2EFECFBD-8EB9-454D-8DCC-CF5E01103DB2}"/>
                    </a:ext>
                  </a:extLst>
                </p:cNvPr>
                <p:cNvSpPr/>
                <p:nvPr/>
              </p:nvSpPr>
              <p:spPr>
                <a:xfrm rot="13711678">
                  <a:off x="11173773" y="89014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6" name="Freeform: Shape 1645">
                  <a:extLst>
                    <a:ext uri="{FF2B5EF4-FFF2-40B4-BE49-F238E27FC236}">
                      <a16:creationId xmlns:a16="http://schemas.microsoft.com/office/drawing/2014/main" id="{DABE12EA-2BDA-45A6-9C5A-D035574395EF}"/>
                    </a:ext>
                  </a:extLst>
                </p:cNvPr>
                <p:cNvSpPr/>
                <p:nvPr/>
              </p:nvSpPr>
              <p:spPr>
                <a:xfrm rot="13711678">
                  <a:off x="11035763" y="73399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7" name="Freeform: Shape 1646">
                  <a:extLst>
                    <a:ext uri="{FF2B5EF4-FFF2-40B4-BE49-F238E27FC236}">
                      <a16:creationId xmlns:a16="http://schemas.microsoft.com/office/drawing/2014/main" id="{014A9816-6C64-4EF5-9F2F-F705D8EF96E0}"/>
                    </a:ext>
                  </a:extLst>
                </p:cNvPr>
                <p:cNvSpPr/>
                <p:nvPr/>
              </p:nvSpPr>
              <p:spPr>
                <a:xfrm rot="13711678">
                  <a:off x="10896271" y="576176"/>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8" name="Freeform: Shape 1647">
                  <a:extLst>
                    <a:ext uri="{FF2B5EF4-FFF2-40B4-BE49-F238E27FC236}">
                      <a16:creationId xmlns:a16="http://schemas.microsoft.com/office/drawing/2014/main" id="{CA262ED5-DEEE-4725-8AA9-CB331678549B}"/>
                    </a:ext>
                  </a:extLst>
                </p:cNvPr>
                <p:cNvSpPr/>
                <p:nvPr/>
              </p:nvSpPr>
              <p:spPr>
                <a:xfrm rot="13711678">
                  <a:off x="10758262" y="420033"/>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49" name="Freeform: Shape 1648">
                  <a:extLst>
                    <a:ext uri="{FF2B5EF4-FFF2-40B4-BE49-F238E27FC236}">
                      <a16:creationId xmlns:a16="http://schemas.microsoft.com/office/drawing/2014/main" id="{001B920A-B364-4C07-A873-BFD13C729C4A}"/>
                    </a:ext>
                  </a:extLst>
                </p:cNvPr>
                <p:cNvSpPr/>
                <p:nvPr/>
              </p:nvSpPr>
              <p:spPr>
                <a:xfrm rot="13711678">
                  <a:off x="10620254" y="26388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0" name="Freeform: Shape 1649">
                  <a:extLst>
                    <a:ext uri="{FF2B5EF4-FFF2-40B4-BE49-F238E27FC236}">
                      <a16:creationId xmlns:a16="http://schemas.microsoft.com/office/drawing/2014/main" id="{42C971C4-29FD-4F4A-AA6C-19C8D26743A9}"/>
                    </a:ext>
                  </a:extLst>
                </p:cNvPr>
                <p:cNvSpPr/>
                <p:nvPr/>
              </p:nvSpPr>
              <p:spPr>
                <a:xfrm rot="13711678">
                  <a:off x="10482245" y="10774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1" name="Freeform: Shape 1650">
                  <a:extLst>
                    <a:ext uri="{FF2B5EF4-FFF2-40B4-BE49-F238E27FC236}">
                      <a16:creationId xmlns:a16="http://schemas.microsoft.com/office/drawing/2014/main" id="{DDB5D942-BE0A-40FF-8E7A-BDA8E2C3507F}"/>
                    </a:ext>
                  </a:extLst>
                </p:cNvPr>
                <p:cNvSpPr/>
                <p:nvPr userDrawn="1"/>
              </p:nvSpPr>
              <p:spPr>
                <a:xfrm rot="13711678">
                  <a:off x="10342752" y="-5007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2" name="Freeform: Shape 1651">
                  <a:extLst>
                    <a:ext uri="{FF2B5EF4-FFF2-40B4-BE49-F238E27FC236}">
                      <a16:creationId xmlns:a16="http://schemas.microsoft.com/office/drawing/2014/main" id="{0C17F11F-AB90-412F-BCCD-AE7AB4FAFF84}"/>
                    </a:ext>
                  </a:extLst>
                </p:cNvPr>
                <p:cNvSpPr/>
                <p:nvPr userDrawn="1"/>
              </p:nvSpPr>
              <p:spPr>
                <a:xfrm rot="13711678">
                  <a:off x="10204743" y="-206222"/>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3" name="Freeform: Shape 1652">
                  <a:extLst>
                    <a:ext uri="{FF2B5EF4-FFF2-40B4-BE49-F238E27FC236}">
                      <a16:creationId xmlns:a16="http://schemas.microsoft.com/office/drawing/2014/main" id="{9206FFC0-68E2-4204-A9F6-1E8C9B969953}"/>
                    </a:ext>
                  </a:extLst>
                </p:cNvPr>
                <p:cNvSpPr/>
                <p:nvPr userDrawn="1"/>
              </p:nvSpPr>
              <p:spPr>
                <a:xfrm rot="13711678">
                  <a:off x="12220259" y="1747412"/>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4" name="Freeform: Shape 1653">
                  <a:extLst>
                    <a:ext uri="{FF2B5EF4-FFF2-40B4-BE49-F238E27FC236}">
                      <a16:creationId xmlns:a16="http://schemas.microsoft.com/office/drawing/2014/main" id="{98E41E86-DD56-40BE-85BB-6FFC8FE8E81E}"/>
                    </a:ext>
                  </a:extLst>
                </p:cNvPr>
                <p:cNvSpPr/>
                <p:nvPr userDrawn="1"/>
              </p:nvSpPr>
              <p:spPr>
                <a:xfrm rot="13711678">
                  <a:off x="12082251" y="1591268"/>
                  <a:ext cx="201670" cy="201670"/>
                </a:xfrm>
                <a:custGeom>
                  <a:avLst/>
                  <a:gdLst>
                    <a:gd name="connsiteX0" fmla="*/ 102269 w 201669"/>
                    <a:gd name="connsiteY0" fmla="*/ 165012 h 201670"/>
                    <a:gd name="connsiteX1" fmla="*/ 165011 w 201669"/>
                    <a:gd name="connsiteY1" fmla="*/ 102270 h 201670"/>
                    <a:gd name="connsiteX2" fmla="*/ 102269 w 201669"/>
                    <a:gd name="connsiteY2" fmla="*/ 39528 h 201670"/>
                    <a:gd name="connsiteX3" fmla="*/ 39528 w 201669"/>
                    <a:gd name="connsiteY3" fmla="*/ 102270 h 201670"/>
                    <a:gd name="connsiteX4" fmla="*/ 102269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69" y="165012"/>
                      </a:moveTo>
                      <a:cubicBezTo>
                        <a:pt x="138122" y="165012"/>
                        <a:pt x="165011" y="135881"/>
                        <a:pt x="165011" y="102270"/>
                      </a:cubicBezTo>
                      <a:cubicBezTo>
                        <a:pt x="165011" y="66417"/>
                        <a:pt x="135881" y="39528"/>
                        <a:pt x="102269" y="39528"/>
                      </a:cubicBezTo>
                      <a:cubicBezTo>
                        <a:pt x="66417" y="39528"/>
                        <a:pt x="39528" y="68658"/>
                        <a:pt x="39528" y="102270"/>
                      </a:cubicBezTo>
                      <a:cubicBezTo>
                        <a:pt x="39528" y="135881"/>
                        <a:pt x="66417" y="165012"/>
                        <a:pt x="102269"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5" name="Freeform: Shape 1654">
                  <a:extLst>
                    <a:ext uri="{FF2B5EF4-FFF2-40B4-BE49-F238E27FC236}">
                      <a16:creationId xmlns:a16="http://schemas.microsoft.com/office/drawing/2014/main" id="{FD16911D-00B4-4C34-8FFE-0959DBF2C7CF}"/>
                    </a:ext>
                  </a:extLst>
                </p:cNvPr>
                <p:cNvSpPr/>
                <p:nvPr/>
              </p:nvSpPr>
              <p:spPr>
                <a:xfrm rot="13711678">
                  <a:off x="11944242" y="1435124"/>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6" name="Freeform: Shape 1655">
                  <a:extLst>
                    <a:ext uri="{FF2B5EF4-FFF2-40B4-BE49-F238E27FC236}">
                      <a16:creationId xmlns:a16="http://schemas.microsoft.com/office/drawing/2014/main" id="{EC3B0E06-B823-44E1-976B-14CAF4120AB9}"/>
                    </a:ext>
                  </a:extLst>
                </p:cNvPr>
                <p:cNvSpPr/>
                <p:nvPr/>
              </p:nvSpPr>
              <p:spPr>
                <a:xfrm rot="13711678">
                  <a:off x="11804830" y="1277392"/>
                  <a:ext cx="201670" cy="201670"/>
                </a:xfrm>
                <a:custGeom>
                  <a:avLst/>
                  <a:gdLst>
                    <a:gd name="connsiteX0" fmla="*/ 102390 w 201669"/>
                    <a:gd name="connsiteY0" fmla="*/ 165012 h 201670"/>
                    <a:gd name="connsiteX1" fmla="*/ 165132 w 201669"/>
                    <a:gd name="connsiteY1" fmla="*/ 102270 h 201670"/>
                    <a:gd name="connsiteX2" fmla="*/ 102390 w 201669"/>
                    <a:gd name="connsiteY2" fmla="*/ 39528 h 201670"/>
                    <a:gd name="connsiteX3" fmla="*/ 39649 w 201669"/>
                    <a:gd name="connsiteY3" fmla="*/ 102270 h 201670"/>
                    <a:gd name="connsiteX4" fmla="*/ 10239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390" y="165012"/>
                      </a:moveTo>
                      <a:cubicBezTo>
                        <a:pt x="138243" y="165012"/>
                        <a:pt x="165132" y="135881"/>
                        <a:pt x="165132" y="102270"/>
                      </a:cubicBezTo>
                      <a:cubicBezTo>
                        <a:pt x="165132" y="66417"/>
                        <a:pt x="136002" y="39528"/>
                        <a:pt x="102390" y="39528"/>
                      </a:cubicBezTo>
                      <a:cubicBezTo>
                        <a:pt x="66538" y="39528"/>
                        <a:pt x="39649" y="68658"/>
                        <a:pt x="39649" y="102270"/>
                      </a:cubicBezTo>
                      <a:cubicBezTo>
                        <a:pt x="37408" y="135881"/>
                        <a:pt x="66538" y="165012"/>
                        <a:pt x="10239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7" name="Freeform: Shape 1656">
                  <a:extLst>
                    <a:ext uri="{FF2B5EF4-FFF2-40B4-BE49-F238E27FC236}">
                      <a16:creationId xmlns:a16="http://schemas.microsoft.com/office/drawing/2014/main" id="{C6EBC2DE-0620-4098-BACE-8FC8C8FAC486}"/>
                    </a:ext>
                  </a:extLst>
                </p:cNvPr>
                <p:cNvSpPr/>
                <p:nvPr/>
              </p:nvSpPr>
              <p:spPr>
                <a:xfrm rot="13711678">
                  <a:off x="11666740" y="1121157"/>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8" name="Freeform: Shape 1657">
                  <a:extLst>
                    <a:ext uri="{FF2B5EF4-FFF2-40B4-BE49-F238E27FC236}">
                      <a16:creationId xmlns:a16="http://schemas.microsoft.com/office/drawing/2014/main" id="{E3C5F9A2-14E5-4112-86A8-5EB91F453605}"/>
                    </a:ext>
                  </a:extLst>
                </p:cNvPr>
                <p:cNvSpPr/>
                <p:nvPr/>
              </p:nvSpPr>
              <p:spPr>
                <a:xfrm rot="13711678">
                  <a:off x="11528732" y="965013"/>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59" name="Freeform: Shape 1658">
                  <a:extLst>
                    <a:ext uri="{FF2B5EF4-FFF2-40B4-BE49-F238E27FC236}">
                      <a16:creationId xmlns:a16="http://schemas.microsoft.com/office/drawing/2014/main" id="{35F3D7F8-71B6-48B6-9E02-B12ABC806335}"/>
                    </a:ext>
                  </a:extLst>
                </p:cNvPr>
                <p:cNvSpPr/>
                <p:nvPr/>
              </p:nvSpPr>
              <p:spPr>
                <a:xfrm rot="13711678">
                  <a:off x="11390723" y="808869"/>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0" name="Freeform: Shape 1659">
                  <a:extLst>
                    <a:ext uri="{FF2B5EF4-FFF2-40B4-BE49-F238E27FC236}">
                      <a16:creationId xmlns:a16="http://schemas.microsoft.com/office/drawing/2014/main" id="{049E581E-0D0D-4176-AA50-1A3F0BFDB3C4}"/>
                    </a:ext>
                  </a:extLst>
                </p:cNvPr>
                <p:cNvSpPr/>
                <p:nvPr/>
              </p:nvSpPr>
              <p:spPr>
                <a:xfrm rot="13711678">
                  <a:off x="11251231" y="651046"/>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1" name="Freeform: Shape 1660">
                  <a:extLst>
                    <a:ext uri="{FF2B5EF4-FFF2-40B4-BE49-F238E27FC236}">
                      <a16:creationId xmlns:a16="http://schemas.microsoft.com/office/drawing/2014/main" id="{11705BD9-C1F8-4D07-8E5B-42DC7F83036D}"/>
                    </a:ext>
                  </a:extLst>
                </p:cNvPr>
                <p:cNvSpPr/>
                <p:nvPr/>
              </p:nvSpPr>
              <p:spPr>
                <a:xfrm rot="13711678">
                  <a:off x="11113221" y="494902"/>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2" name="Freeform: Shape 1661">
                  <a:extLst>
                    <a:ext uri="{FF2B5EF4-FFF2-40B4-BE49-F238E27FC236}">
                      <a16:creationId xmlns:a16="http://schemas.microsoft.com/office/drawing/2014/main" id="{377274C7-DF4B-495C-BCB6-3A96F3C12EBC}"/>
                    </a:ext>
                  </a:extLst>
                </p:cNvPr>
                <p:cNvSpPr/>
                <p:nvPr/>
              </p:nvSpPr>
              <p:spPr>
                <a:xfrm rot="13711678">
                  <a:off x="10975213" y="338758"/>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3" name="Freeform: Shape 1662">
                  <a:extLst>
                    <a:ext uri="{FF2B5EF4-FFF2-40B4-BE49-F238E27FC236}">
                      <a16:creationId xmlns:a16="http://schemas.microsoft.com/office/drawing/2014/main" id="{CAFE6049-53D4-4D26-9B98-861B3E71DDEB}"/>
                    </a:ext>
                  </a:extLst>
                </p:cNvPr>
                <p:cNvSpPr/>
                <p:nvPr/>
              </p:nvSpPr>
              <p:spPr>
                <a:xfrm rot="13711678">
                  <a:off x="10835800" y="181026"/>
                  <a:ext cx="201670" cy="201670"/>
                </a:xfrm>
                <a:custGeom>
                  <a:avLst/>
                  <a:gdLst>
                    <a:gd name="connsiteX0" fmla="*/ 102391 w 201669"/>
                    <a:gd name="connsiteY0" fmla="*/ 165012 h 201670"/>
                    <a:gd name="connsiteX1" fmla="*/ 165133 w 201669"/>
                    <a:gd name="connsiteY1" fmla="*/ 102270 h 201670"/>
                    <a:gd name="connsiteX2" fmla="*/ 102391 w 201669"/>
                    <a:gd name="connsiteY2" fmla="*/ 39528 h 201670"/>
                    <a:gd name="connsiteX3" fmla="*/ 39649 w 201669"/>
                    <a:gd name="connsiteY3" fmla="*/ 102270 h 201670"/>
                    <a:gd name="connsiteX4" fmla="*/ 102391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391" y="165012"/>
                      </a:moveTo>
                      <a:cubicBezTo>
                        <a:pt x="138243" y="165012"/>
                        <a:pt x="165133" y="135881"/>
                        <a:pt x="165133" y="102270"/>
                      </a:cubicBezTo>
                      <a:cubicBezTo>
                        <a:pt x="165133" y="66417"/>
                        <a:pt x="136002" y="39528"/>
                        <a:pt x="102391" y="39528"/>
                      </a:cubicBezTo>
                      <a:cubicBezTo>
                        <a:pt x="66539" y="39528"/>
                        <a:pt x="39649" y="68658"/>
                        <a:pt x="39649" y="102270"/>
                      </a:cubicBezTo>
                      <a:cubicBezTo>
                        <a:pt x="37408" y="135881"/>
                        <a:pt x="66539" y="165012"/>
                        <a:pt x="102391"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4" name="Freeform: Shape 1663">
                  <a:extLst>
                    <a:ext uri="{FF2B5EF4-FFF2-40B4-BE49-F238E27FC236}">
                      <a16:creationId xmlns:a16="http://schemas.microsoft.com/office/drawing/2014/main" id="{B10A5264-7773-4F66-8F26-BA501793AB1E}"/>
                    </a:ext>
                  </a:extLst>
                </p:cNvPr>
                <p:cNvSpPr/>
                <p:nvPr/>
              </p:nvSpPr>
              <p:spPr>
                <a:xfrm rot="13711678">
                  <a:off x="10697712" y="24791"/>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5" name="Freeform: Shape 1664">
                  <a:extLst>
                    <a:ext uri="{FF2B5EF4-FFF2-40B4-BE49-F238E27FC236}">
                      <a16:creationId xmlns:a16="http://schemas.microsoft.com/office/drawing/2014/main" id="{4758D606-809C-4E59-B58F-0C2531B9A7A6}"/>
                    </a:ext>
                  </a:extLst>
                </p:cNvPr>
                <p:cNvSpPr/>
                <p:nvPr userDrawn="1"/>
              </p:nvSpPr>
              <p:spPr>
                <a:xfrm rot="13711678">
                  <a:off x="10559703" y="-131353"/>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8658"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6" name="Freeform: Shape 1665">
                  <a:extLst>
                    <a:ext uri="{FF2B5EF4-FFF2-40B4-BE49-F238E27FC236}">
                      <a16:creationId xmlns:a16="http://schemas.microsoft.com/office/drawing/2014/main" id="{E0513CCF-3B7D-4B53-81D4-FC0E16BCDE6D}"/>
                    </a:ext>
                  </a:extLst>
                </p:cNvPr>
                <p:cNvSpPr/>
                <p:nvPr userDrawn="1"/>
              </p:nvSpPr>
              <p:spPr>
                <a:xfrm rot="13711678">
                  <a:off x="12168258" y="1380673"/>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7" name="Freeform: Shape 1666">
                  <a:extLst>
                    <a:ext uri="{FF2B5EF4-FFF2-40B4-BE49-F238E27FC236}">
                      <a16:creationId xmlns:a16="http://schemas.microsoft.com/office/drawing/2014/main" id="{4033E0A4-2145-4B93-8EC4-48F409ACDFEE}"/>
                    </a:ext>
                  </a:extLst>
                </p:cNvPr>
                <p:cNvSpPr/>
                <p:nvPr/>
              </p:nvSpPr>
              <p:spPr>
                <a:xfrm rot="13711678">
                  <a:off x="12030250" y="122453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70899"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8" name="Freeform: Shape 1667">
                  <a:extLst>
                    <a:ext uri="{FF2B5EF4-FFF2-40B4-BE49-F238E27FC236}">
                      <a16:creationId xmlns:a16="http://schemas.microsoft.com/office/drawing/2014/main" id="{0708C3B1-390C-4233-B59C-ECA9613DDD73}"/>
                    </a:ext>
                  </a:extLst>
                </p:cNvPr>
                <p:cNvSpPr/>
                <p:nvPr/>
              </p:nvSpPr>
              <p:spPr>
                <a:xfrm rot="13711678">
                  <a:off x="11892241" y="106838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41769"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69" name="Freeform: Shape 1668">
                  <a:extLst>
                    <a:ext uri="{FF2B5EF4-FFF2-40B4-BE49-F238E27FC236}">
                      <a16:creationId xmlns:a16="http://schemas.microsoft.com/office/drawing/2014/main" id="{6FCFFABF-DEA6-451C-BC75-5A6B1901547C}"/>
                    </a:ext>
                  </a:extLst>
                </p:cNvPr>
                <p:cNvSpPr/>
                <p:nvPr/>
              </p:nvSpPr>
              <p:spPr>
                <a:xfrm rot="13711678">
                  <a:off x="11752748" y="910562"/>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5"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0" name="Freeform: Shape 1669">
                  <a:extLst>
                    <a:ext uri="{FF2B5EF4-FFF2-40B4-BE49-F238E27FC236}">
                      <a16:creationId xmlns:a16="http://schemas.microsoft.com/office/drawing/2014/main" id="{7A43D233-F3C9-4605-82AE-06515137ECFC}"/>
                    </a:ext>
                  </a:extLst>
                </p:cNvPr>
                <p:cNvSpPr/>
                <p:nvPr/>
              </p:nvSpPr>
              <p:spPr>
                <a:xfrm rot="13711678">
                  <a:off x="11614740" y="754418"/>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1" name="Freeform: Shape 1670">
                  <a:extLst>
                    <a:ext uri="{FF2B5EF4-FFF2-40B4-BE49-F238E27FC236}">
                      <a16:creationId xmlns:a16="http://schemas.microsoft.com/office/drawing/2014/main" id="{C7803924-8D8D-43F0-800F-A33B77792E05}"/>
                    </a:ext>
                  </a:extLst>
                </p:cNvPr>
                <p:cNvSpPr/>
                <p:nvPr/>
              </p:nvSpPr>
              <p:spPr>
                <a:xfrm rot="13711678">
                  <a:off x="11476731" y="59827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39528"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2" name="Freeform: Shape 1671">
                  <a:extLst>
                    <a:ext uri="{FF2B5EF4-FFF2-40B4-BE49-F238E27FC236}">
                      <a16:creationId xmlns:a16="http://schemas.microsoft.com/office/drawing/2014/main" id="{F1BDD8FF-FC0C-4FA8-8D4E-9D21CFB9036F}"/>
                    </a:ext>
                  </a:extLst>
                </p:cNvPr>
                <p:cNvSpPr/>
                <p:nvPr/>
              </p:nvSpPr>
              <p:spPr>
                <a:xfrm rot="13711678">
                  <a:off x="11338722" y="44213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41768"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3" name="Freeform: Shape 1672">
                  <a:extLst>
                    <a:ext uri="{FF2B5EF4-FFF2-40B4-BE49-F238E27FC236}">
                      <a16:creationId xmlns:a16="http://schemas.microsoft.com/office/drawing/2014/main" id="{7559F4DA-9660-4CD7-B1E1-BA9FD47B06DD}"/>
                    </a:ext>
                  </a:extLst>
                </p:cNvPr>
                <p:cNvSpPr/>
                <p:nvPr/>
              </p:nvSpPr>
              <p:spPr>
                <a:xfrm rot="13711678">
                  <a:off x="11199229" y="284307"/>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4" name="Freeform: Shape 1673">
                  <a:extLst>
                    <a:ext uri="{FF2B5EF4-FFF2-40B4-BE49-F238E27FC236}">
                      <a16:creationId xmlns:a16="http://schemas.microsoft.com/office/drawing/2014/main" id="{5AF46728-CCDF-498E-81C4-425E1A0C343C}"/>
                    </a:ext>
                  </a:extLst>
                </p:cNvPr>
                <p:cNvSpPr/>
                <p:nvPr/>
              </p:nvSpPr>
              <p:spPr>
                <a:xfrm rot="13711678">
                  <a:off x="11061221" y="128164"/>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5" name="Freeform: Shape 1674">
                  <a:extLst>
                    <a:ext uri="{FF2B5EF4-FFF2-40B4-BE49-F238E27FC236}">
                      <a16:creationId xmlns:a16="http://schemas.microsoft.com/office/drawing/2014/main" id="{4D3806F2-290F-4C5E-94AF-A391FD77AAD2}"/>
                    </a:ext>
                  </a:extLst>
                </p:cNvPr>
                <p:cNvSpPr/>
                <p:nvPr/>
              </p:nvSpPr>
              <p:spPr>
                <a:xfrm rot="13711678">
                  <a:off x="10923212" y="-2798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39528"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6" name="Freeform: Shape 1675">
                  <a:extLst>
                    <a:ext uri="{FF2B5EF4-FFF2-40B4-BE49-F238E27FC236}">
                      <a16:creationId xmlns:a16="http://schemas.microsoft.com/office/drawing/2014/main" id="{AFA4DB95-62A5-41FA-BED5-41F16B93B875}"/>
                    </a:ext>
                  </a:extLst>
                </p:cNvPr>
                <p:cNvSpPr/>
                <p:nvPr userDrawn="1"/>
              </p:nvSpPr>
              <p:spPr>
                <a:xfrm rot="13711678">
                  <a:off x="10785203" y="-18412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41768"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7" name="Freeform: Shape 1676">
                  <a:extLst>
                    <a:ext uri="{FF2B5EF4-FFF2-40B4-BE49-F238E27FC236}">
                      <a16:creationId xmlns:a16="http://schemas.microsoft.com/office/drawing/2014/main" id="{49BB74DB-A04D-4F66-B546-345C13896656}"/>
                    </a:ext>
                  </a:extLst>
                </p:cNvPr>
                <p:cNvSpPr/>
                <p:nvPr userDrawn="1"/>
              </p:nvSpPr>
              <p:spPr>
                <a:xfrm rot="13711678">
                  <a:off x="12255750" y="1171758"/>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8" name="Freeform: Shape 1677">
                  <a:extLst>
                    <a:ext uri="{FF2B5EF4-FFF2-40B4-BE49-F238E27FC236}">
                      <a16:creationId xmlns:a16="http://schemas.microsoft.com/office/drawing/2014/main" id="{F40C33AE-6EF0-4E12-A70F-56BC8691D1DC}"/>
                    </a:ext>
                  </a:extLst>
                </p:cNvPr>
                <p:cNvSpPr/>
                <p:nvPr userDrawn="1"/>
              </p:nvSpPr>
              <p:spPr>
                <a:xfrm rot="13711678">
                  <a:off x="12116258" y="1013935"/>
                  <a:ext cx="201670" cy="201670"/>
                </a:xfrm>
                <a:custGeom>
                  <a:avLst/>
                  <a:gdLst>
                    <a:gd name="connsiteX0" fmla="*/ 111233 w 201669"/>
                    <a:gd name="connsiteY0" fmla="*/ 182938 h 201670"/>
                    <a:gd name="connsiteX1" fmla="*/ 182938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8" y="151567"/>
                        <a:pt x="182938" y="111233"/>
                      </a:cubicBezTo>
                      <a:cubicBezTo>
                        <a:pt x="182938" y="73139"/>
                        <a:pt x="151567" y="39528"/>
                        <a:pt x="111233" y="39528"/>
                      </a:cubicBezTo>
                      <a:cubicBezTo>
                        <a:pt x="70899" y="39528"/>
                        <a:pt x="39528" y="70899"/>
                        <a:pt x="39528" y="111233"/>
                      </a:cubicBezTo>
                      <a:cubicBezTo>
                        <a:pt x="39528" y="151567"/>
                        <a:pt x="7089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79" name="Freeform: Shape 1678">
                  <a:extLst>
                    <a:ext uri="{FF2B5EF4-FFF2-40B4-BE49-F238E27FC236}">
                      <a16:creationId xmlns:a16="http://schemas.microsoft.com/office/drawing/2014/main" id="{FD816A18-4189-4AB8-81ED-B1B59C22B989}"/>
                    </a:ext>
                  </a:extLst>
                </p:cNvPr>
                <p:cNvSpPr/>
                <p:nvPr/>
              </p:nvSpPr>
              <p:spPr>
                <a:xfrm rot="13711678">
                  <a:off x="11978249" y="857791"/>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0" name="Freeform: Shape 1679">
                  <a:extLst>
                    <a:ext uri="{FF2B5EF4-FFF2-40B4-BE49-F238E27FC236}">
                      <a16:creationId xmlns:a16="http://schemas.microsoft.com/office/drawing/2014/main" id="{418F780F-694E-4968-9EE4-927521D63D6E}"/>
                    </a:ext>
                  </a:extLst>
                </p:cNvPr>
                <p:cNvSpPr/>
                <p:nvPr/>
              </p:nvSpPr>
              <p:spPr>
                <a:xfrm rot="13711678">
                  <a:off x="11840240" y="701647"/>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1" name="Freeform: Shape 1680">
                  <a:extLst>
                    <a:ext uri="{FF2B5EF4-FFF2-40B4-BE49-F238E27FC236}">
                      <a16:creationId xmlns:a16="http://schemas.microsoft.com/office/drawing/2014/main" id="{467F5D0A-CE12-4A97-97E1-98CFF68FA122}"/>
                    </a:ext>
                  </a:extLst>
                </p:cNvPr>
                <p:cNvSpPr/>
                <p:nvPr/>
              </p:nvSpPr>
              <p:spPr>
                <a:xfrm rot="13711678">
                  <a:off x="11702231" y="545503"/>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2" name="Freeform: Shape 1681">
                  <a:extLst>
                    <a:ext uri="{FF2B5EF4-FFF2-40B4-BE49-F238E27FC236}">
                      <a16:creationId xmlns:a16="http://schemas.microsoft.com/office/drawing/2014/main" id="{D0058938-F56C-42BF-80AC-6DBA5A9B1BD5}"/>
                    </a:ext>
                  </a:extLst>
                </p:cNvPr>
                <p:cNvSpPr/>
                <p:nvPr/>
              </p:nvSpPr>
              <p:spPr>
                <a:xfrm rot="13711678">
                  <a:off x="11562739" y="387680"/>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3" name="Freeform: Shape 1682">
                  <a:extLst>
                    <a:ext uri="{FF2B5EF4-FFF2-40B4-BE49-F238E27FC236}">
                      <a16:creationId xmlns:a16="http://schemas.microsoft.com/office/drawing/2014/main" id="{EF3E450D-1944-4DF0-87D0-D3C147E81E7F}"/>
                    </a:ext>
                  </a:extLst>
                </p:cNvPr>
                <p:cNvSpPr/>
                <p:nvPr/>
              </p:nvSpPr>
              <p:spPr>
                <a:xfrm rot="13711678">
                  <a:off x="11424730" y="231536"/>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4" name="Freeform: Shape 1683">
                  <a:extLst>
                    <a:ext uri="{FF2B5EF4-FFF2-40B4-BE49-F238E27FC236}">
                      <a16:creationId xmlns:a16="http://schemas.microsoft.com/office/drawing/2014/main" id="{61E05188-CE6B-450D-958B-026B131BC6B6}"/>
                    </a:ext>
                  </a:extLst>
                </p:cNvPr>
                <p:cNvSpPr/>
                <p:nvPr/>
              </p:nvSpPr>
              <p:spPr>
                <a:xfrm rot="13711678">
                  <a:off x="11286721" y="75392"/>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5" name="Freeform: Shape 1684">
                  <a:extLst>
                    <a:ext uri="{FF2B5EF4-FFF2-40B4-BE49-F238E27FC236}">
                      <a16:creationId xmlns:a16="http://schemas.microsoft.com/office/drawing/2014/main" id="{37DCDE91-713B-4F77-BF1E-CA299E2553E2}"/>
                    </a:ext>
                  </a:extLst>
                </p:cNvPr>
                <p:cNvSpPr/>
                <p:nvPr userDrawn="1"/>
              </p:nvSpPr>
              <p:spPr>
                <a:xfrm rot="13711678">
                  <a:off x="11147229" y="-82431"/>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6" name="Freeform: Shape 1685">
                  <a:extLst>
                    <a:ext uri="{FF2B5EF4-FFF2-40B4-BE49-F238E27FC236}">
                      <a16:creationId xmlns:a16="http://schemas.microsoft.com/office/drawing/2014/main" id="{410205A7-C3E5-4BFE-95D1-446EC776C801}"/>
                    </a:ext>
                  </a:extLst>
                </p:cNvPr>
                <p:cNvSpPr/>
                <p:nvPr userDrawn="1"/>
              </p:nvSpPr>
              <p:spPr>
                <a:xfrm rot="13711678">
                  <a:off x="11009220" y="-238575"/>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7" name="Freeform: Shape 1686">
                  <a:extLst>
                    <a:ext uri="{FF2B5EF4-FFF2-40B4-BE49-F238E27FC236}">
                      <a16:creationId xmlns:a16="http://schemas.microsoft.com/office/drawing/2014/main" id="{9FEF8C2E-4A27-473F-96ED-901A3BDDD9EB}"/>
                    </a:ext>
                  </a:extLst>
                </p:cNvPr>
                <p:cNvSpPr/>
                <p:nvPr userDrawn="1"/>
              </p:nvSpPr>
              <p:spPr>
                <a:xfrm rot="13711678">
                  <a:off x="12193520" y="778000"/>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41768" y="158289"/>
                        <a:pt x="75380"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8" name="Freeform: Shape 1687">
                  <a:extLst>
                    <a:ext uri="{FF2B5EF4-FFF2-40B4-BE49-F238E27FC236}">
                      <a16:creationId xmlns:a16="http://schemas.microsoft.com/office/drawing/2014/main" id="{0A50090D-F15F-409E-BA43-C494C7170AE1}"/>
                    </a:ext>
                  </a:extLst>
                </p:cNvPr>
                <p:cNvSpPr/>
                <p:nvPr userDrawn="1"/>
              </p:nvSpPr>
              <p:spPr>
                <a:xfrm rot="13711678">
                  <a:off x="12054027" y="620177"/>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89" name="Freeform: Shape 1688">
                  <a:extLst>
                    <a:ext uri="{FF2B5EF4-FFF2-40B4-BE49-F238E27FC236}">
                      <a16:creationId xmlns:a16="http://schemas.microsoft.com/office/drawing/2014/main" id="{ECF99E20-52D2-4D63-8C43-AED2D1868C40}"/>
                    </a:ext>
                  </a:extLst>
                </p:cNvPr>
                <p:cNvSpPr/>
                <p:nvPr/>
              </p:nvSpPr>
              <p:spPr>
                <a:xfrm rot="13711678">
                  <a:off x="11916019" y="464034"/>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0" name="Freeform: Shape 1689">
                  <a:extLst>
                    <a:ext uri="{FF2B5EF4-FFF2-40B4-BE49-F238E27FC236}">
                      <a16:creationId xmlns:a16="http://schemas.microsoft.com/office/drawing/2014/main" id="{DA495397-0998-4855-AF1F-A6F663814D4F}"/>
                    </a:ext>
                  </a:extLst>
                </p:cNvPr>
                <p:cNvSpPr/>
                <p:nvPr/>
              </p:nvSpPr>
              <p:spPr>
                <a:xfrm rot="13711678">
                  <a:off x="11778010" y="307890"/>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39528" y="158289"/>
                        <a:pt x="75380"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1" name="Freeform: Shape 1690">
                  <a:extLst>
                    <a:ext uri="{FF2B5EF4-FFF2-40B4-BE49-F238E27FC236}">
                      <a16:creationId xmlns:a16="http://schemas.microsoft.com/office/drawing/2014/main" id="{DC89C8CA-458B-4828-A58F-81B845629A52}"/>
                    </a:ext>
                  </a:extLst>
                </p:cNvPr>
                <p:cNvSpPr/>
                <p:nvPr/>
              </p:nvSpPr>
              <p:spPr>
                <a:xfrm rot="13711678">
                  <a:off x="11640002" y="151746"/>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41769" y="158289"/>
                        <a:pt x="75380"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2" name="Freeform: Shape 1691">
                  <a:extLst>
                    <a:ext uri="{FF2B5EF4-FFF2-40B4-BE49-F238E27FC236}">
                      <a16:creationId xmlns:a16="http://schemas.microsoft.com/office/drawing/2014/main" id="{B36B7B7D-5417-4506-B49C-E63465423B0F}"/>
                    </a:ext>
                  </a:extLst>
                </p:cNvPr>
                <p:cNvSpPr/>
                <p:nvPr/>
              </p:nvSpPr>
              <p:spPr>
                <a:xfrm rot="13711678">
                  <a:off x="11500509" y="-6078"/>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3" name="Freeform: Shape 1692">
                  <a:extLst>
                    <a:ext uri="{FF2B5EF4-FFF2-40B4-BE49-F238E27FC236}">
                      <a16:creationId xmlns:a16="http://schemas.microsoft.com/office/drawing/2014/main" id="{47E4B9B0-653F-42A5-854A-6095F65DCFFE}"/>
                    </a:ext>
                  </a:extLst>
                </p:cNvPr>
                <p:cNvSpPr/>
                <p:nvPr userDrawn="1"/>
              </p:nvSpPr>
              <p:spPr>
                <a:xfrm rot="13711678">
                  <a:off x="11362500" y="-162221"/>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4" name="Freeform: Shape 1693">
                  <a:extLst>
                    <a:ext uri="{FF2B5EF4-FFF2-40B4-BE49-F238E27FC236}">
                      <a16:creationId xmlns:a16="http://schemas.microsoft.com/office/drawing/2014/main" id="{C9A5FB5F-2F37-47D6-ACF7-B430F0CB4595}"/>
                    </a:ext>
                  </a:extLst>
                </p:cNvPr>
                <p:cNvSpPr/>
                <p:nvPr userDrawn="1"/>
              </p:nvSpPr>
              <p:spPr>
                <a:xfrm rot="13711678">
                  <a:off x="12143393" y="406615"/>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5" name="Freeform: Shape 1694">
                  <a:extLst>
                    <a:ext uri="{FF2B5EF4-FFF2-40B4-BE49-F238E27FC236}">
                      <a16:creationId xmlns:a16="http://schemas.microsoft.com/office/drawing/2014/main" id="{83EC1A71-627E-4EA6-9388-4B88F0BF9FF9}"/>
                    </a:ext>
                  </a:extLst>
                </p:cNvPr>
                <p:cNvSpPr/>
                <p:nvPr/>
              </p:nvSpPr>
              <p:spPr>
                <a:xfrm rot="13711678">
                  <a:off x="12005384" y="250471"/>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6" name="Freeform: Shape 1695">
                  <a:extLst>
                    <a:ext uri="{FF2B5EF4-FFF2-40B4-BE49-F238E27FC236}">
                      <a16:creationId xmlns:a16="http://schemas.microsoft.com/office/drawing/2014/main" id="{37588F86-EACD-4E74-9BE2-221C2FE3286F}"/>
                    </a:ext>
                  </a:extLst>
                </p:cNvPr>
                <p:cNvSpPr/>
                <p:nvPr/>
              </p:nvSpPr>
              <p:spPr>
                <a:xfrm rot="13711678">
                  <a:off x="11865892" y="92649"/>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3139"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7" name="Freeform: Shape 1696">
                  <a:extLst>
                    <a:ext uri="{FF2B5EF4-FFF2-40B4-BE49-F238E27FC236}">
                      <a16:creationId xmlns:a16="http://schemas.microsoft.com/office/drawing/2014/main" id="{696DC2D8-E635-46EC-BDFE-5A7BAB6508AB}"/>
                    </a:ext>
                  </a:extLst>
                </p:cNvPr>
                <p:cNvSpPr/>
                <p:nvPr userDrawn="1"/>
              </p:nvSpPr>
              <p:spPr>
                <a:xfrm rot="13711678">
                  <a:off x="11727883" y="-63495"/>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8" name="Freeform: Shape 1697">
                  <a:extLst>
                    <a:ext uri="{FF2B5EF4-FFF2-40B4-BE49-F238E27FC236}">
                      <a16:creationId xmlns:a16="http://schemas.microsoft.com/office/drawing/2014/main" id="{DA13533B-D1F0-46FA-9852-D389471160AB}"/>
                    </a:ext>
                  </a:extLst>
                </p:cNvPr>
                <p:cNvSpPr/>
                <p:nvPr userDrawn="1"/>
              </p:nvSpPr>
              <p:spPr>
                <a:xfrm rot="13711678">
                  <a:off x="11589874" y="-219640"/>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699" name="Freeform: Shape 1698">
                  <a:extLst>
                    <a:ext uri="{FF2B5EF4-FFF2-40B4-BE49-F238E27FC236}">
                      <a16:creationId xmlns:a16="http://schemas.microsoft.com/office/drawing/2014/main" id="{6145C19B-5B24-481F-A412-F17210701AED}"/>
                    </a:ext>
                  </a:extLst>
                </p:cNvPr>
                <p:cNvSpPr/>
                <p:nvPr userDrawn="1"/>
              </p:nvSpPr>
              <p:spPr>
                <a:xfrm rot="13711678">
                  <a:off x="12229401" y="196021"/>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5380" y="205346"/>
                        <a:pt x="122436" y="20534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00" name="Freeform: Shape 1699">
                  <a:extLst>
                    <a:ext uri="{FF2B5EF4-FFF2-40B4-BE49-F238E27FC236}">
                      <a16:creationId xmlns:a16="http://schemas.microsoft.com/office/drawing/2014/main" id="{3CE91C7A-3F37-4782-B5D1-823CAB5A489B}"/>
                    </a:ext>
                  </a:extLst>
                </p:cNvPr>
                <p:cNvSpPr/>
                <p:nvPr userDrawn="1"/>
              </p:nvSpPr>
              <p:spPr>
                <a:xfrm rot="13711678">
                  <a:off x="12091392" y="39877"/>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7621" y="205346"/>
                        <a:pt x="122436" y="20534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01" name="Freeform: Shape 1700">
                  <a:extLst>
                    <a:ext uri="{FF2B5EF4-FFF2-40B4-BE49-F238E27FC236}">
                      <a16:creationId xmlns:a16="http://schemas.microsoft.com/office/drawing/2014/main" id="{5FEEA814-AAD7-497D-A394-7416CBA8E824}"/>
                    </a:ext>
                  </a:extLst>
                </p:cNvPr>
                <p:cNvSpPr/>
                <p:nvPr userDrawn="1"/>
              </p:nvSpPr>
              <p:spPr>
                <a:xfrm rot="13711678">
                  <a:off x="11953384" y="-116267"/>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7621" y="205346"/>
                        <a:pt x="122436" y="20534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02" name="Freeform: Shape 1701">
                  <a:extLst>
                    <a:ext uri="{FF2B5EF4-FFF2-40B4-BE49-F238E27FC236}">
                      <a16:creationId xmlns:a16="http://schemas.microsoft.com/office/drawing/2014/main" id="{B5C79366-0D17-448D-9286-7F69651510BF}"/>
                    </a:ext>
                  </a:extLst>
                </p:cNvPr>
                <p:cNvSpPr/>
                <p:nvPr userDrawn="1"/>
              </p:nvSpPr>
              <p:spPr>
                <a:xfrm rot="13711678">
                  <a:off x="12167171" y="-197736"/>
                  <a:ext cx="246486" cy="246486"/>
                </a:xfrm>
                <a:custGeom>
                  <a:avLst/>
                  <a:gdLst>
                    <a:gd name="connsiteX0" fmla="*/ 126918 w 246485"/>
                    <a:gd name="connsiteY0" fmla="*/ 214309 h 246485"/>
                    <a:gd name="connsiteX1" fmla="*/ 214308 w 246485"/>
                    <a:gd name="connsiteY1" fmla="*/ 126918 h 246485"/>
                    <a:gd name="connsiteX2" fmla="*/ 126918 w 246485"/>
                    <a:gd name="connsiteY2" fmla="*/ 39528 h 246485"/>
                    <a:gd name="connsiteX3" fmla="*/ 39528 w 246485"/>
                    <a:gd name="connsiteY3" fmla="*/ 126918 h 246485"/>
                    <a:gd name="connsiteX4" fmla="*/ 126918 w 246485"/>
                    <a:gd name="connsiteY4" fmla="*/ 214309 h 24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85" h="246485">
                      <a:moveTo>
                        <a:pt x="126918" y="214309"/>
                      </a:moveTo>
                      <a:cubicBezTo>
                        <a:pt x="173974" y="214309"/>
                        <a:pt x="214308" y="176215"/>
                        <a:pt x="214308" y="126918"/>
                      </a:cubicBezTo>
                      <a:cubicBezTo>
                        <a:pt x="214308" y="79862"/>
                        <a:pt x="176215" y="39528"/>
                        <a:pt x="126918" y="39528"/>
                      </a:cubicBezTo>
                      <a:cubicBezTo>
                        <a:pt x="79862" y="39528"/>
                        <a:pt x="39528" y="77621"/>
                        <a:pt x="39528" y="126918"/>
                      </a:cubicBezTo>
                      <a:cubicBezTo>
                        <a:pt x="39528" y="176215"/>
                        <a:pt x="77621" y="214309"/>
                        <a:pt x="126918" y="21430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grpSp>
          <p:grpSp>
            <p:nvGrpSpPr>
              <p:cNvPr id="1704" name="Group 1703">
                <a:extLst>
                  <a:ext uri="{FF2B5EF4-FFF2-40B4-BE49-F238E27FC236}">
                    <a16:creationId xmlns:a16="http://schemas.microsoft.com/office/drawing/2014/main" id="{6B82EE4E-2BBF-4E7A-8D1D-A2263817275C}"/>
                  </a:ext>
                </a:extLst>
              </p:cNvPr>
              <p:cNvGrpSpPr/>
              <p:nvPr userDrawn="1"/>
            </p:nvGrpSpPr>
            <p:grpSpPr>
              <a:xfrm rot="10800000">
                <a:off x="-325422" y="879126"/>
                <a:ext cx="5620580" cy="6343702"/>
                <a:chOff x="6836840" y="-238575"/>
                <a:chExt cx="5620580" cy="6343702"/>
              </a:xfrm>
              <a:grpFill/>
            </p:grpSpPr>
            <p:sp>
              <p:nvSpPr>
                <p:cNvPr id="1705" name="Freeform: Shape 1704">
                  <a:extLst>
                    <a:ext uri="{FF2B5EF4-FFF2-40B4-BE49-F238E27FC236}">
                      <a16:creationId xmlns:a16="http://schemas.microsoft.com/office/drawing/2014/main" id="{6D264A06-4899-4531-B57B-94B8EDAB4B3F}"/>
                    </a:ext>
                  </a:extLst>
                </p:cNvPr>
                <p:cNvSpPr/>
                <p:nvPr/>
              </p:nvSpPr>
              <p:spPr>
                <a:xfrm rot="13711678">
                  <a:off x="10990086" y="6037904"/>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1208" y="39528"/>
                        <a:pt x="41208" y="39528"/>
                        <a:pt x="41208" y="39528"/>
                      </a:cubicBezTo>
                      <a:cubicBezTo>
                        <a:pt x="4120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06" name="Freeform: Shape 1705">
                  <a:extLst>
                    <a:ext uri="{FF2B5EF4-FFF2-40B4-BE49-F238E27FC236}">
                      <a16:creationId xmlns:a16="http://schemas.microsoft.com/office/drawing/2014/main" id="{0B104FAE-932B-425E-9546-18F06D348085}"/>
                    </a:ext>
                  </a:extLst>
                </p:cNvPr>
                <p:cNvSpPr/>
                <p:nvPr/>
              </p:nvSpPr>
              <p:spPr>
                <a:xfrm rot="13711678">
                  <a:off x="10851624" y="5881247"/>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07" name="Freeform: Shape 1706">
                  <a:extLst>
                    <a:ext uri="{FF2B5EF4-FFF2-40B4-BE49-F238E27FC236}">
                      <a16:creationId xmlns:a16="http://schemas.microsoft.com/office/drawing/2014/main" id="{682E811D-D746-48F4-9BDD-DF0227158BFC}"/>
                    </a:ext>
                  </a:extLst>
                </p:cNvPr>
                <p:cNvSpPr/>
                <p:nvPr/>
              </p:nvSpPr>
              <p:spPr>
                <a:xfrm rot="13711678">
                  <a:off x="10712956" y="5724357"/>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41769"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08" name="Freeform: Shape 1707">
                  <a:extLst>
                    <a:ext uri="{FF2B5EF4-FFF2-40B4-BE49-F238E27FC236}">
                      <a16:creationId xmlns:a16="http://schemas.microsoft.com/office/drawing/2014/main" id="{60FA221B-4233-41A7-9DA6-87DE8CAFD63A}"/>
                    </a:ext>
                  </a:extLst>
                </p:cNvPr>
                <p:cNvSpPr/>
                <p:nvPr/>
              </p:nvSpPr>
              <p:spPr>
                <a:xfrm rot="13711678">
                  <a:off x="10574576" y="5567793"/>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09" name="Freeform: Shape 1708">
                  <a:extLst>
                    <a:ext uri="{FF2B5EF4-FFF2-40B4-BE49-F238E27FC236}">
                      <a16:creationId xmlns:a16="http://schemas.microsoft.com/office/drawing/2014/main" id="{490DFB8A-43CE-4A1F-83D0-1D5CCC635FD2}"/>
                    </a:ext>
                  </a:extLst>
                </p:cNvPr>
                <p:cNvSpPr/>
                <p:nvPr/>
              </p:nvSpPr>
              <p:spPr>
                <a:xfrm rot="13711678">
                  <a:off x="10436114" y="5411136"/>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0" name="Freeform: Shape 1709">
                  <a:extLst>
                    <a:ext uri="{FF2B5EF4-FFF2-40B4-BE49-F238E27FC236}">
                      <a16:creationId xmlns:a16="http://schemas.microsoft.com/office/drawing/2014/main" id="{618F95C9-F996-42C0-A9FB-FBDE388A7D4C}"/>
                    </a:ext>
                  </a:extLst>
                </p:cNvPr>
                <p:cNvSpPr/>
                <p:nvPr/>
              </p:nvSpPr>
              <p:spPr>
                <a:xfrm rot="13711678">
                  <a:off x="10297445" y="5254246"/>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1" name="Freeform: Shape 1710">
                  <a:extLst>
                    <a:ext uri="{FF2B5EF4-FFF2-40B4-BE49-F238E27FC236}">
                      <a16:creationId xmlns:a16="http://schemas.microsoft.com/office/drawing/2014/main" id="{D5908620-CF06-4C27-88F8-7049CCED41A5}"/>
                    </a:ext>
                  </a:extLst>
                </p:cNvPr>
                <p:cNvSpPr/>
                <p:nvPr/>
              </p:nvSpPr>
              <p:spPr>
                <a:xfrm rot="13711678">
                  <a:off x="10159437" y="5098102"/>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2" name="Freeform: Shape 1711">
                  <a:extLst>
                    <a:ext uri="{FF2B5EF4-FFF2-40B4-BE49-F238E27FC236}">
                      <a16:creationId xmlns:a16="http://schemas.microsoft.com/office/drawing/2014/main" id="{880AA4A2-E07C-49CF-87BE-B052052E892E}"/>
                    </a:ext>
                  </a:extLst>
                </p:cNvPr>
                <p:cNvSpPr/>
                <p:nvPr/>
              </p:nvSpPr>
              <p:spPr>
                <a:xfrm rot="13711678">
                  <a:off x="10021057" y="4941538"/>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4120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3" name="Freeform: Shape 1712">
                  <a:extLst>
                    <a:ext uri="{FF2B5EF4-FFF2-40B4-BE49-F238E27FC236}">
                      <a16:creationId xmlns:a16="http://schemas.microsoft.com/office/drawing/2014/main" id="{181F9E73-A42D-48EA-B6B9-40B31AC37628}"/>
                    </a:ext>
                  </a:extLst>
                </p:cNvPr>
                <p:cNvSpPr/>
                <p:nvPr/>
              </p:nvSpPr>
              <p:spPr>
                <a:xfrm rot="13711678">
                  <a:off x="9882595" y="4784881"/>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4" name="Freeform: Shape 1713">
                  <a:extLst>
                    <a:ext uri="{FF2B5EF4-FFF2-40B4-BE49-F238E27FC236}">
                      <a16:creationId xmlns:a16="http://schemas.microsoft.com/office/drawing/2014/main" id="{BB8B8CF1-885F-485C-8F66-4E66C65D487D}"/>
                    </a:ext>
                  </a:extLst>
                </p:cNvPr>
                <p:cNvSpPr/>
                <p:nvPr/>
              </p:nvSpPr>
              <p:spPr>
                <a:xfrm rot="13711678">
                  <a:off x="9743927" y="4627991"/>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5" name="Freeform: Shape 1714">
                  <a:extLst>
                    <a:ext uri="{FF2B5EF4-FFF2-40B4-BE49-F238E27FC236}">
                      <a16:creationId xmlns:a16="http://schemas.microsoft.com/office/drawing/2014/main" id="{0A006611-D61F-4D78-BEA4-B55D4F80F21D}"/>
                    </a:ext>
                  </a:extLst>
                </p:cNvPr>
                <p:cNvSpPr/>
                <p:nvPr/>
              </p:nvSpPr>
              <p:spPr>
                <a:xfrm rot="13711678">
                  <a:off x="9605918" y="4471847"/>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6" name="Freeform: Shape 1715">
                  <a:extLst>
                    <a:ext uri="{FF2B5EF4-FFF2-40B4-BE49-F238E27FC236}">
                      <a16:creationId xmlns:a16="http://schemas.microsoft.com/office/drawing/2014/main" id="{D043BF84-3317-4279-A032-05A3EF97DEF7}"/>
                    </a:ext>
                  </a:extLst>
                </p:cNvPr>
                <p:cNvSpPr/>
                <p:nvPr/>
              </p:nvSpPr>
              <p:spPr>
                <a:xfrm rot="13711678">
                  <a:off x="9467538" y="4315283"/>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7" name="Freeform: Shape 1716">
                  <a:extLst>
                    <a:ext uri="{FF2B5EF4-FFF2-40B4-BE49-F238E27FC236}">
                      <a16:creationId xmlns:a16="http://schemas.microsoft.com/office/drawing/2014/main" id="{87F64F86-348B-4B6E-99EF-8CC758764C5B}"/>
                    </a:ext>
                  </a:extLst>
                </p:cNvPr>
                <p:cNvSpPr/>
                <p:nvPr/>
              </p:nvSpPr>
              <p:spPr>
                <a:xfrm rot="13711678">
                  <a:off x="9328416" y="4157880"/>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8" name="Freeform: Shape 1717">
                  <a:extLst>
                    <a:ext uri="{FF2B5EF4-FFF2-40B4-BE49-F238E27FC236}">
                      <a16:creationId xmlns:a16="http://schemas.microsoft.com/office/drawing/2014/main" id="{886B7973-F5C8-42BB-B8B5-6668B9CB3059}"/>
                    </a:ext>
                  </a:extLst>
                </p:cNvPr>
                <p:cNvSpPr/>
                <p:nvPr/>
              </p:nvSpPr>
              <p:spPr>
                <a:xfrm rot="13711678">
                  <a:off x="9190408" y="4001736"/>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19" name="Freeform: Shape 1718">
                  <a:extLst>
                    <a:ext uri="{FF2B5EF4-FFF2-40B4-BE49-F238E27FC236}">
                      <a16:creationId xmlns:a16="http://schemas.microsoft.com/office/drawing/2014/main" id="{B9B14EAD-45CB-4532-A4CF-07236476D146}"/>
                    </a:ext>
                  </a:extLst>
                </p:cNvPr>
                <p:cNvSpPr/>
                <p:nvPr/>
              </p:nvSpPr>
              <p:spPr>
                <a:xfrm rot="13711678">
                  <a:off x="9052028" y="3845172"/>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0" name="Freeform: Shape 1719">
                  <a:extLst>
                    <a:ext uri="{FF2B5EF4-FFF2-40B4-BE49-F238E27FC236}">
                      <a16:creationId xmlns:a16="http://schemas.microsoft.com/office/drawing/2014/main" id="{6BB7CEE3-D7C3-451E-844B-86C6B5BECADE}"/>
                    </a:ext>
                  </a:extLst>
                </p:cNvPr>
                <p:cNvSpPr/>
                <p:nvPr/>
              </p:nvSpPr>
              <p:spPr>
                <a:xfrm rot="13711678">
                  <a:off x="8913566" y="3688515"/>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1" name="Freeform: Shape 1720">
                  <a:extLst>
                    <a:ext uri="{FF2B5EF4-FFF2-40B4-BE49-F238E27FC236}">
                      <a16:creationId xmlns:a16="http://schemas.microsoft.com/office/drawing/2014/main" id="{D43C56B5-92D5-4FE4-9AD0-0012ACF4CE1A}"/>
                    </a:ext>
                  </a:extLst>
                </p:cNvPr>
                <p:cNvSpPr/>
                <p:nvPr/>
              </p:nvSpPr>
              <p:spPr>
                <a:xfrm rot="13711678">
                  <a:off x="8774897" y="3531625"/>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2" name="Freeform: Shape 1721">
                  <a:extLst>
                    <a:ext uri="{FF2B5EF4-FFF2-40B4-BE49-F238E27FC236}">
                      <a16:creationId xmlns:a16="http://schemas.microsoft.com/office/drawing/2014/main" id="{5B6A0C3D-3519-47F4-8EC1-6FDEB9699426}"/>
                    </a:ext>
                  </a:extLst>
                </p:cNvPr>
                <p:cNvSpPr/>
                <p:nvPr/>
              </p:nvSpPr>
              <p:spPr>
                <a:xfrm rot="13711678">
                  <a:off x="8636889" y="3375481"/>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3" name="Freeform: Shape 1722">
                  <a:extLst>
                    <a:ext uri="{FF2B5EF4-FFF2-40B4-BE49-F238E27FC236}">
                      <a16:creationId xmlns:a16="http://schemas.microsoft.com/office/drawing/2014/main" id="{4BED28E2-8A7F-41EC-9898-40C60B199E55}"/>
                    </a:ext>
                  </a:extLst>
                </p:cNvPr>
                <p:cNvSpPr/>
                <p:nvPr/>
              </p:nvSpPr>
              <p:spPr>
                <a:xfrm rot="13711678">
                  <a:off x="8498509" y="3218917"/>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4" name="Freeform: Shape 1723">
                  <a:extLst>
                    <a:ext uri="{FF2B5EF4-FFF2-40B4-BE49-F238E27FC236}">
                      <a16:creationId xmlns:a16="http://schemas.microsoft.com/office/drawing/2014/main" id="{C062F744-3418-4450-A106-57E35528B073}"/>
                    </a:ext>
                  </a:extLst>
                </p:cNvPr>
                <p:cNvSpPr/>
                <p:nvPr/>
              </p:nvSpPr>
              <p:spPr>
                <a:xfrm rot="13711678">
                  <a:off x="8360047" y="3062260"/>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2765"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5" name="Freeform: Shape 1724">
                  <a:extLst>
                    <a:ext uri="{FF2B5EF4-FFF2-40B4-BE49-F238E27FC236}">
                      <a16:creationId xmlns:a16="http://schemas.microsoft.com/office/drawing/2014/main" id="{1C55B38E-0E7D-4F31-B8C5-B1D81133C6C5}"/>
                    </a:ext>
                  </a:extLst>
                </p:cNvPr>
                <p:cNvSpPr/>
                <p:nvPr/>
              </p:nvSpPr>
              <p:spPr>
                <a:xfrm rot="13711678">
                  <a:off x="8221379" y="2905370"/>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6" name="Freeform: Shape 1725">
                  <a:extLst>
                    <a:ext uri="{FF2B5EF4-FFF2-40B4-BE49-F238E27FC236}">
                      <a16:creationId xmlns:a16="http://schemas.microsoft.com/office/drawing/2014/main" id="{C80C146B-1387-44E8-BDA2-BFDD7F90EE14}"/>
                    </a:ext>
                  </a:extLst>
                </p:cNvPr>
                <p:cNvSpPr/>
                <p:nvPr/>
              </p:nvSpPr>
              <p:spPr>
                <a:xfrm rot="13711678">
                  <a:off x="8082999" y="2748807"/>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7" name="Freeform: Shape 1726">
                  <a:extLst>
                    <a:ext uri="{FF2B5EF4-FFF2-40B4-BE49-F238E27FC236}">
                      <a16:creationId xmlns:a16="http://schemas.microsoft.com/office/drawing/2014/main" id="{7437F274-F66B-499B-AA01-0A25158FDCF7}"/>
                    </a:ext>
                  </a:extLst>
                </p:cNvPr>
                <p:cNvSpPr/>
                <p:nvPr/>
              </p:nvSpPr>
              <p:spPr>
                <a:xfrm rot="13711678">
                  <a:off x="7944537" y="2592150"/>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5"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8" name="Freeform: Shape 1727">
                  <a:extLst>
                    <a:ext uri="{FF2B5EF4-FFF2-40B4-BE49-F238E27FC236}">
                      <a16:creationId xmlns:a16="http://schemas.microsoft.com/office/drawing/2014/main" id="{8CA712D5-5958-4A47-95D5-288FCF770484}"/>
                    </a:ext>
                  </a:extLst>
                </p:cNvPr>
                <p:cNvSpPr/>
                <p:nvPr/>
              </p:nvSpPr>
              <p:spPr>
                <a:xfrm rot="13711678">
                  <a:off x="7805868" y="2435259"/>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29" name="Freeform: Shape 1728">
                  <a:extLst>
                    <a:ext uri="{FF2B5EF4-FFF2-40B4-BE49-F238E27FC236}">
                      <a16:creationId xmlns:a16="http://schemas.microsoft.com/office/drawing/2014/main" id="{25739D58-B71E-43ED-BE99-A5B057E70288}"/>
                    </a:ext>
                  </a:extLst>
                </p:cNvPr>
                <p:cNvSpPr/>
                <p:nvPr/>
              </p:nvSpPr>
              <p:spPr>
                <a:xfrm rot="13711678">
                  <a:off x="7667860" y="2279115"/>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8" y="41769"/>
                        <a:pt x="41768" y="41769"/>
                        <a:pt x="39528" y="41769"/>
                      </a:cubicBezTo>
                      <a:cubicBezTo>
                        <a:pt x="41768"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0" name="Freeform: Shape 1729">
                  <a:extLst>
                    <a:ext uri="{FF2B5EF4-FFF2-40B4-BE49-F238E27FC236}">
                      <a16:creationId xmlns:a16="http://schemas.microsoft.com/office/drawing/2014/main" id="{4447EAE8-7CE0-4D15-9346-4009415C5FB7}"/>
                    </a:ext>
                  </a:extLst>
                </p:cNvPr>
                <p:cNvSpPr/>
                <p:nvPr/>
              </p:nvSpPr>
              <p:spPr>
                <a:xfrm rot="13711678">
                  <a:off x="7529480" y="2122552"/>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1" name="Freeform: Shape 1730">
                  <a:extLst>
                    <a:ext uri="{FF2B5EF4-FFF2-40B4-BE49-F238E27FC236}">
                      <a16:creationId xmlns:a16="http://schemas.microsoft.com/office/drawing/2014/main" id="{D4ADF6A7-1303-46EA-8BCB-DCC53CFE4669}"/>
                    </a:ext>
                  </a:extLst>
                </p:cNvPr>
                <p:cNvSpPr/>
                <p:nvPr/>
              </p:nvSpPr>
              <p:spPr>
                <a:xfrm rot="13711678">
                  <a:off x="7391018" y="1965895"/>
                  <a:ext cx="67223" cy="67223"/>
                </a:xfrm>
                <a:custGeom>
                  <a:avLst/>
                  <a:gdLst>
                    <a:gd name="connsiteX0" fmla="*/ 40524 w 67223"/>
                    <a:gd name="connsiteY0" fmla="*/ 41769 h 67223"/>
                    <a:gd name="connsiteX1" fmla="*/ 40524 w 67223"/>
                    <a:gd name="connsiteY1" fmla="*/ 41769 h 67223"/>
                    <a:gd name="connsiteX2" fmla="*/ 40524 w 67223"/>
                    <a:gd name="connsiteY2" fmla="*/ 39528 h 67223"/>
                    <a:gd name="connsiteX3" fmla="*/ 40524 w 67223"/>
                    <a:gd name="connsiteY3" fmla="*/ 41769 h 67223"/>
                    <a:gd name="connsiteX4" fmla="*/ 40524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4" y="41769"/>
                      </a:moveTo>
                      <a:cubicBezTo>
                        <a:pt x="40524" y="41769"/>
                        <a:pt x="40524" y="41769"/>
                        <a:pt x="40524" y="41769"/>
                      </a:cubicBezTo>
                      <a:cubicBezTo>
                        <a:pt x="42764" y="39528"/>
                        <a:pt x="40524" y="39528"/>
                        <a:pt x="40524" y="39528"/>
                      </a:cubicBezTo>
                      <a:cubicBezTo>
                        <a:pt x="40524" y="39528"/>
                        <a:pt x="38283" y="39528"/>
                        <a:pt x="40524" y="41769"/>
                      </a:cubicBezTo>
                      <a:cubicBezTo>
                        <a:pt x="38283" y="41769"/>
                        <a:pt x="40524" y="41769"/>
                        <a:pt x="40524"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2" name="Freeform: Shape 1731">
                  <a:extLst>
                    <a:ext uri="{FF2B5EF4-FFF2-40B4-BE49-F238E27FC236}">
                      <a16:creationId xmlns:a16="http://schemas.microsoft.com/office/drawing/2014/main" id="{1BA93859-8753-48B3-B557-71D8640584AE}"/>
                    </a:ext>
                  </a:extLst>
                </p:cNvPr>
                <p:cNvSpPr/>
                <p:nvPr/>
              </p:nvSpPr>
              <p:spPr>
                <a:xfrm rot="13711678">
                  <a:off x="7252349" y="1809004"/>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41769"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3" name="Freeform: Shape 1732">
                  <a:extLst>
                    <a:ext uri="{FF2B5EF4-FFF2-40B4-BE49-F238E27FC236}">
                      <a16:creationId xmlns:a16="http://schemas.microsoft.com/office/drawing/2014/main" id="{62C997F3-1D88-492D-AB2B-933B28E53DE5}"/>
                    </a:ext>
                  </a:extLst>
                </p:cNvPr>
                <p:cNvSpPr/>
                <p:nvPr/>
              </p:nvSpPr>
              <p:spPr>
                <a:xfrm rot="13711678">
                  <a:off x="7113970" y="1652441"/>
                  <a:ext cx="67223" cy="67223"/>
                </a:xfrm>
                <a:custGeom>
                  <a:avLst/>
                  <a:gdLst>
                    <a:gd name="connsiteX0" fmla="*/ 41208 w 67223"/>
                    <a:gd name="connsiteY0" fmla="*/ 41769 h 67223"/>
                    <a:gd name="connsiteX1" fmla="*/ 41208 w 67223"/>
                    <a:gd name="connsiteY1" fmla="*/ 41769 h 67223"/>
                    <a:gd name="connsiteX2" fmla="*/ 41208 w 67223"/>
                    <a:gd name="connsiteY2" fmla="*/ 39528 h 67223"/>
                    <a:gd name="connsiteX3" fmla="*/ 41208 w 67223"/>
                    <a:gd name="connsiteY3" fmla="*/ 41769 h 67223"/>
                    <a:gd name="connsiteX4" fmla="*/ 4120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1208" y="41769"/>
                      </a:moveTo>
                      <a:cubicBezTo>
                        <a:pt x="41208" y="41769"/>
                        <a:pt x="41208" y="41769"/>
                        <a:pt x="41208" y="41769"/>
                      </a:cubicBezTo>
                      <a:cubicBezTo>
                        <a:pt x="43449" y="39528"/>
                        <a:pt x="41208" y="39528"/>
                        <a:pt x="41208" y="39528"/>
                      </a:cubicBezTo>
                      <a:cubicBezTo>
                        <a:pt x="38968" y="39528"/>
                        <a:pt x="38968" y="39528"/>
                        <a:pt x="41208" y="41769"/>
                      </a:cubicBezTo>
                      <a:cubicBezTo>
                        <a:pt x="38968" y="41769"/>
                        <a:pt x="38968" y="41769"/>
                        <a:pt x="4120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4" name="Freeform: Shape 1733">
                  <a:extLst>
                    <a:ext uri="{FF2B5EF4-FFF2-40B4-BE49-F238E27FC236}">
                      <a16:creationId xmlns:a16="http://schemas.microsoft.com/office/drawing/2014/main" id="{1673FDDE-7669-4718-9CA1-95C679BB2F0F}"/>
                    </a:ext>
                  </a:extLst>
                </p:cNvPr>
                <p:cNvSpPr/>
                <p:nvPr/>
              </p:nvSpPr>
              <p:spPr>
                <a:xfrm rot="13711678">
                  <a:off x="6975508" y="1495783"/>
                  <a:ext cx="67223" cy="67223"/>
                </a:xfrm>
                <a:custGeom>
                  <a:avLst/>
                  <a:gdLst>
                    <a:gd name="connsiteX0" fmla="*/ 40523 w 67223"/>
                    <a:gd name="connsiteY0" fmla="*/ 41769 h 67223"/>
                    <a:gd name="connsiteX1" fmla="*/ 40523 w 67223"/>
                    <a:gd name="connsiteY1" fmla="*/ 41769 h 67223"/>
                    <a:gd name="connsiteX2" fmla="*/ 40523 w 67223"/>
                    <a:gd name="connsiteY2" fmla="*/ 39528 h 67223"/>
                    <a:gd name="connsiteX3" fmla="*/ 40523 w 67223"/>
                    <a:gd name="connsiteY3" fmla="*/ 41769 h 67223"/>
                    <a:gd name="connsiteX4" fmla="*/ 40523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0523" y="41769"/>
                      </a:moveTo>
                      <a:cubicBezTo>
                        <a:pt x="40523" y="41769"/>
                        <a:pt x="40523" y="41769"/>
                        <a:pt x="40523" y="41769"/>
                      </a:cubicBezTo>
                      <a:cubicBezTo>
                        <a:pt x="42764" y="39528"/>
                        <a:pt x="40523" y="39528"/>
                        <a:pt x="40523" y="39528"/>
                      </a:cubicBezTo>
                      <a:cubicBezTo>
                        <a:pt x="40523" y="39528"/>
                        <a:pt x="38283" y="39528"/>
                        <a:pt x="40523" y="41769"/>
                      </a:cubicBezTo>
                      <a:cubicBezTo>
                        <a:pt x="38283" y="41769"/>
                        <a:pt x="40523" y="41769"/>
                        <a:pt x="40523"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5" name="Freeform: Shape 1734">
                  <a:extLst>
                    <a:ext uri="{FF2B5EF4-FFF2-40B4-BE49-F238E27FC236}">
                      <a16:creationId xmlns:a16="http://schemas.microsoft.com/office/drawing/2014/main" id="{5D52B1F6-1ECC-48F1-825F-E011A4F7DAD8}"/>
                    </a:ext>
                  </a:extLst>
                </p:cNvPr>
                <p:cNvSpPr/>
                <p:nvPr/>
              </p:nvSpPr>
              <p:spPr>
                <a:xfrm rot="13711678">
                  <a:off x="6836840" y="1338893"/>
                  <a:ext cx="67223" cy="67223"/>
                </a:xfrm>
                <a:custGeom>
                  <a:avLst/>
                  <a:gdLst>
                    <a:gd name="connsiteX0" fmla="*/ 39528 w 67223"/>
                    <a:gd name="connsiteY0" fmla="*/ 41769 h 67223"/>
                    <a:gd name="connsiteX1" fmla="*/ 39528 w 67223"/>
                    <a:gd name="connsiteY1" fmla="*/ 41769 h 67223"/>
                    <a:gd name="connsiteX2" fmla="*/ 39528 w 67223"/>
                    <a:gd name="connsiteY2" fmla="*/ 39528 h 67223"/>
                    <a:gd name="connsiteX3" fmla="*/ 39528 w 67223"/>
                    <a:gd name="connsiteY3" fmla="*/ 41769 h 67223"/>
                    <a:gd name="connsiteX4" fmla="*/ 39528 w 67223"/>
                    <a:gd name="connsiteY4" fmla="*/ 41769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39528" y="41769"/>
                      </a:moveTo>
                      <a:cubicBezTo>
                        <a:pt x="39528" y="41769"/>
                        <a:pt x="41769" y="41769"/>
                        <a:pt x="39528" y="41769"/>
                      </a:cubicBezTo>
                      <a:cubicBezTo>
                        <a:pt x="41769" y="39528"/>
                        <a:pt x="39528" y="39528"/>
                        <a:pt x="39528" y="39528"/>
                      </a:cubicBezTo>
                      <a:cubicBezTo>
                        <a:pt x="39528" y="39528"/>
                        <a:pt x="39528" y="39528"/>
                        <a:pt x="39528" y="41769"/>
                      </a:cubicBezTo>
                      <a:cubicBezTo>
                        <a:pt x="39528" y="41769"/>
                        <a:pt x="39528" y="41769"/>
                        <a:pt x="39528" y="4176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6" name="Freeform: Shape 1735">
                  <a:extLst>
                    <a:ext uri="{FF2B5EF4-FFF2-40B4-BE49-F238E27FC236}">
                      <a16:creationId xmlns:a16="http://schemas.microsoft.com/office/drawing/2014/main" id="{1EC8762A-79FE-499A-9B0A-07AC0ADF4E63}"/>
                    </a:ext>
                  </a:extLst>
                </p:cNvPr>
                <p:cNvSpPr/>
                <p:nvPr/>
              </p:nvSpPr>
              <p:spPr>
                <a:xfrm rot="13711678">
                  <a:off x="11076465" y="582772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41769"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7" name="Freeform: Shape 1736">
                  <a:extLst>
                    <a:ext uri="{FF2B5EF4-FFF2-40B4-BE49-F238E27FC236}">
                      <a16:creationId xmlns:a16="http://schemas.microsoft.com/office/drawing/2014/main" id="{3BE23246-9F93-40B5-A26E-C83F17C49F69}"/>
                    </a:ext>
                  </a:extLst>
                </p:cNvPr>
                <p:cNvSpPr/>
                <p:nvPr/>
              </p:nvSpPr>
              <p:spPr>
                <a:xfrm rot="13711678">
                  <a:off x="10936972" y="5669906"/>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8" name="Freeform: Shape 1737">
                  <a:extLst>
                    <a:ext uri="{FF2B5EF4-FFF2-40B4-BE49-F238E27FC236}">
                      <a16:creationId xmlns:a16="http://schemas.microsoft.com/office/drawing/2014/main" id="{8E108F2C-C7D5-4469-8AE7-A3700EACC5DC}"/>
                    </a:ext>
                  </a:extLst>
                </p:cNvPr>
                <p:cNvSpPr/>
                <p:nvPr/>
              </p:nvSpPr>
              <p:spPr>
                <a:xfrm rot="13711678">
                  <a:off x="10798964" y="551376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39" name="Freeform: Shape 1738">
                  <a:extLst>
                    <a:ext uri="{FF2B5EF4-FFF2-40B4-BE49-F238E27FC236}">
                      <a16:creationId xmlns:a16="http://schemas.microsoft.com/office/drawing/2014/main" id="{9C7BCB68-38AD-413A-A7DB-6532DAE0C090}"/>
                    </a:ext>
                  </a:extLst>
                </p:cNvPr>
                <p:cNvSpPr/>
                <p:nvPr/>
              </p:nvSpPr>
              <p:spPr>
                <a:xfrm rot="13711678">
                  <a:off x="10660954" y="535761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0" name="Freeform: Shape 1739">
                  <a:extLst>
                    <a:ext uri="{FF2B5EF4-FFF2-40B4-BE49-F238E27FC236}">
                      <a16:creationId xmlns:a16="http://schemas.microsoft.com/office/drawing/2014/main" id="{2736D401-2930-4DBE-AFAE-04DDDEF2C0B3}"/>
                    </a:ext>
                  </a:extLst>
                </p:cNvPr>
                <p:cNvSpPr/>
                <p:nvPr/>
              </p:nvSpPr>
              <p:spPr>
                <a:xfrm rot="13711678">
                  <a:off x="10522946" y="520147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1" name="Freeform: Shape 1740">
                  <a:extLst>
                    <a:ext uri="{FF2B5EF4-FFF2-40B4-BE49-F238E27FC236}">
                      <a16:creationId xmlns:a16="http://schemas.microsoft.com/office/drawing/2014/main" id="{DE442512-91CE-413B-85DA-D46542FB9B87}"/>
                    </a:ext>
                  </a:extLst>
                </p:cNvPr>
                <p:cNvSpPr/>
                <p:nvPr/>
              </p:nvSpPr>
              <p:spPr>
                <a:xfrm rot="13711678">
                  <a:off x="10383453" y="504365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2" name="Freeform: Shape 1741">
                  <a:extLst>
                    <a:ext uri="{FF2B5EF4-FFF2-40B4-BE49-F238E27FC236}">
                      <a16:creationId xmlns:a16="http://schemas.microsoft.com/office/drawing/2014/main" id="{9779590F-84CA-4CE0-9BAF-A44C5ACFE2C6}"/>
                    </a:ext>
                  </a:extLst>
                </p:cNvPr>
                <p:cNvSpPr/>
                <p:nvPr/>
              </p:nvSpPr>
              <p:spPr>
                <a:xfrm rot="13711678">
                  <a:off x="10245445" y="488750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3" name="Freeform: Shape 1742">
                  <a:extLst>
                    <a:ext uri="{FF2B5EF4-FFF2-40B4-BE49-F238E27FC236}">
                      <a16:creationId xmlns:a16="http://schemas.microsoft.com/office/drawing/2014/main" id="{B453E015-BA01-42C8-932D-2A323485AF4B}"/>
                    </a:ext>
                  </a:extLst>
                </p:cNvPr>
                <p:cNvSpPr/>
                <p:nvPr/>
              </p:nvSpPr>
              <p:spPr>
                <a:xfrm rot="13711678">
                  <a:off x="10107436" y="473136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4" name="Freeform: Shape 1743">
                  <a:extLst>
                    <a:ext uri="{FF2B5EF4-FFF2-40B4-BE49-F238E27FC236}">
                      <a16:creationId xmlns:a16="http://schemas.microsoft.com/office/drawing/2014/main" id="{E4E8EA10-5CCE-4C80-B84B-EF767593ED2B}"/>
                    </a:ext>
                  </a:extLst>
                </p:cNvPr>
                <p:cNvSpPr/>
                <p:nvPr/>
              </p:nvSpPr>
              <p:spPr>
                <a:xfrm rot="13711678">
                  <a:off x="9967943" y="4573540"/>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5" name="Freeform: Shape 1744">
                  <a:extLst>
                    <a:ext uri="{FF2B5EF4-FFF2-40B4-BE49-F238E27FC236}">
                      <a16:creationId xmlns:a16="http://schemas.microsoft.com/office/drawing/2014/main" id="{8B548828-9736-463B-9C7E-E7C981EC8461}"/>
                    </a:ext>
                  </a:extLst>
                </p:cNvPr>
                <p:cNvSpPr/>
                <p:nvPr/>
              </p:nvSpPr>
              <p:spPr>
                <a:xfrm rot="13711678">
                  <a:off x="9833098" y="4417592"/>
                  <a:ext cx="67223" cy="67223"/>
                </a:xfrm>
                <a:custGeom>
                  <a:avLst/>
                  <a:gdLst>
                    <a:gd name="connsiteX0" fmla="*/ 46250 w 67223"/>
                    <a:gd name="connsiteY0" fmla="*/ 46250 h 67223"/>
                    <a:gd name="connsiteX1" fmla="*/ 48491 w 67223"/>
                    <a:gd name="connsiteY1" fmla="*/ 44009 h 67223"/>
                    <a:gd name="connsiteX2" fmla="*/ 44009 w 67223"/>
                    <a:gd name="connsiteY2" fmla="*/ 39528 h 67223"/>
                    <a:gd name="connsiteX3" fmla="*/ 39528 w 67223"/>
                    <a:gd name="connsiteY3" fmla="*/ 44009 h 67223"/>
                    <a:gd name="connsiteX4" fmla="*/ 46250 w 67223"/>
                    <a:gd name="connsiteY4" fmla="*/ 46250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6250" y="46250"/>
                      </a:moveTo>
                      <a:cubicBezTo>
                        <a:pt x="48491" y="46250"/>
                        <a:pt x="48491" y="46250"/>
                        <a:pt x="48491" y="44009"/>
                      </a:cubicBezTo>
                      <a:cubicBezTo>
                        <a:pt x="48491" y="41769"/>
                        <a:pt x="46250" y="39528"/>
                        <a:pt x="44009" y="39528"/>
                      </a:cubicBezTo>
                      <a:cubicBezTo>
                        <a:pt x="41768" y="39528"/>
                        <a:pt x="39528" y="41769"/>
                        <a:pt x="39528" y="44009"/>
                      </a:cubicBezTo>
                      <a:cubicBezTo>
                        <a:pt x="41768" y="46250"/>
                        <a:pt x="44009" y="46250"/>
                        <a:pt x="46250" y="4625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6" name="Freeform: Shape 1745">
                  <a:extLst>
                    <a:ext uri="{FF2B5EF4-FFF2-40B4-BE49-F238E27FC236}">
                      <a16:creationId xmlns:a16="http://schemas.microsoft.com/office/drawing/2014/main" id="{AFBD1279-8EBB-46AA-A2CD-F9098C119407}"/>
                    </a:ext>
                  </a:extLst>
                </p:cNvPr>
                <p:cNvSpPr/>
                <p:nvPr/>
              </p:nvSpPr>
              <p:spPr>
                <a:xfrm rot="13711678">
                  <a:off x="9691926" y="4261253"/>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7" name="Freeform: Shape 1746">
                  <a:extLst>
                    <a:ext uri="{FF2B5EF4-FFF2-40B4-BE49-F238E27FC236}">
                      <a16:creationId xmlns:a16="http://schemas.microsoft.com/office/drawing/2014/main" id="{6BD07BD1-7FE9-4B3A-8469-328573122D5E}"/>
                    </a:ext>
                  </a:extLst>
                </p:cNvPr>
                <p:cNvSpPr/>
                <p:nvPr/>
              </p:nvSpPr>
              <p:spPr>
                <a:xfrm rot="13711678">
                  <a:off x="9553917" y="410510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8" name="Freeform: Shape 1747">
                  <a:extLst>
                    <a:ext uri="{FF2B5EF4-FFF2-40B4-BE49-F238E27FC236}">
                      <a16:creationId xmlns:a16="http://schemas.microsoft.com/office/drawing/2014/main" id="{8D533967-AB45-482E-8C26-3C01974FCFF9}"/>
                    </a:ext>
                  </a:extLst>
                </p:cNvPr>
                <p:cNvSpPr/>
                <p:nvPr/>
              </p:nvSpPr>
              <p:spPr>
                <a:xfrm rot="13711678">
                  <a:off x="9414424" y="394728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49" name="Freeform: Shape 1748">
                  <a:extLst>
                    <a:ext uri="{FF2B5EF4-FFF2-40B4-BE49-F238E27FC236}">
                      <a16:creationId xmlns:a16="http://schemas.microsoft.com/office/drawing/2014/main" id="{032D6409-F647-43CD-89E8-6ED1AA5B8B9E}"/>
                    </a:ext>
                  </a:extLst>
                </p:cNvPr>
                <p:cNvSpPr/>
                <p:nvPr/>
              </p:nvSpPr>
              <p:spPr>
                <a:xfrm rot="13711678">
                  <a:off x="9276416" y="379114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0" name="Freeform: Shape 1749">
                  <a:extLst>
                    <a:ext uri="{FF2B5EF4-FFF2-40B4-BE49-F238E27FC236}">
                      <a16:creationId xmlns:a16="http://schemas.microsoft.com/office/drawing/2014/main" id="{C8241C59-3C87-4370-A5AC-809348D6BAFF}"/>
                    </a:ext>
                  </a:extLst>
                </p:cNvPr>
                <p:cNvSpPr/>
                <p:nvPr/>
              </p:nvSpPr>
              <p:spPr>
                <a:xfrm rot="13711678">
                  <a:off x="9138407" y="3634998"/>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1" name="Freeform: Shape 1750">
                  <a:extLst>
                    <a:ext uri="{FF2B5EF4-FFF2-40B4-BE49-F238E27FC236}">
                      <a16:creationId xmlns:a16="http://schemas.microsoft.com/office/drawing/2014/main" id="{BA805D30-16F8-4575-B378-F1978444061D}"/>
                    </a:ext>
                  </a:extLst>
                </p:cNvPr>
                <p:cNvSpPr/>
                <p:nvPr/>
              </p:nvSpPr>
              <p:spPr>
                <a:xfrm rot="13711678">
                  <a:off x="8998914" y="347717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2" name="Freeform: Shape 1751">
                  <a:extLst>
                    <a:ext uri="{FF2B5EF4-FFF2-40B4-BE49-F238E27FC236}">
                      <a16:creationId xmlns:a16="http://schemas.microsoft.com/office/drawing/2014/main" id="{DB09F2C7-CE30-4CBB-97D8-C94CCF70B314}"/>
                    </a:ext>
                  </a:extLst>
                </p:cNvPr>
                <p:cNvSpPr/>
                <p:nvPr/>
              </p:nvSpPr>
              <p:spPr>
                <a:xfrm rot="13711678">
                  <a:off x="8860905" y="3321030"/>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3" name="Freeform: Shape 1752">
                  <a:extLst>
                    <a:ext uri="{FF2B5EF4-FFF2-40B4-BE49-F238E27FC236}">
                      <a16:creationId xmlns:a16="http://schemas.microsoft.com/office/drawing/2014/main" id="{B70680F2-06DC-4CD5-BE92-8BFACB506697}"/>
                    </a:ext>
                  </a:extLst>
                </p:cNvPr>
                <p:cNvSpPr/>
                <p:nvPr/>
              </p:nvSpPr>
              <p:spPr>
                <a:xfrm rot="13711678">
                  <a:off x="8722897" y="3164887"/>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4" name="Freeform: Shape 1753">
                  <a:extLst>
                    <a:ext uri="{FF2B5EF4-FFF2-40B4-BE49-F238E27FC236}">
                      <a16:creationId xmlns:a16="http://schemas.microsoft.com/office/drawing/2014/main" id="{EEB20DEB-9E75-45F1-BA70-BC182308B41F}"/>
                    </a:ext>
                  </a:extLst>
                </p:cNvPr>
                <p:cNvSpPr/>
                <p:nvPr/>
              </p:nvSpPr>
              <p:spPr>
                <a:xfrm rot="13711678">
                  <a:off x="8584888" y="300874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5" name="Freeform: Shape 1754">
                  <a:extLst>
                    <a:ext uri="{FF2B5EF4-FFF2-40B4-BE49-F238E27FC236}">
                      <a16:creationId xmlns:a16="http://schemas.microsoft.com/office/drawing/2014/main" id="{E99B7E68-E6BA-4131-AB44-CE0D87EFF47A}"/>
                    </a:ext>
                  </a:extLst>
                </p:cNvPr>
                <p:cNvSpPr/>
                <p:nvPr/>
              </p:nvSpPr>
              <p:spPr>
                <a:xfrm rot="13711678">
                  <a:off x="8445395" y="285091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6" name="Freeform: Shape 1755">
                  <a:extLst>
                    <a:ext uri="{FF2B5EF4-FFF2-40B4-BE49-F238E27FC236}">
                      <a16:creationId xmlns:a16="http://schemas.microsoft.com/office/drawing/2014/main" id="{27B115D1-4753-4220-A489-EAF2EBE0D6A6}"/>
                    </a:ext>
                  </a:extLst>
                </p:cNvPr>
                <p:cNvSpPr/>
                <p:nvPr/>
              </p:nvSpPr>
              <p:spPr>
                <a:xfrm rot="13711678">
                  <a:off x="8307386" y="2694775"/>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7" name="Freeform: Shape 1756">
                  <a:extLst>
                    <a:ext uri="{FF2B5EF4-FFF2-40B4-BE49-F238E27FC236}">
                      <a16:creationId xmlns:a16="http://schemas.microsoft.com/office/drawing/2014/main" id="{3C8139EE-4F63-40C2-B5CF-1C44287618A4}"/>
                    </a:ext>
                  </a:extLst>
                </p:cNvPr>
                <p:cNvSpPr/>
                <p:nvPr/>
              </p:nvSpPr>
              <p:spPr>
                <a:xfrm rot="13711678">
                  <a:off x="8169378" y="2538632"/>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8" name="Freeform: Shape 1757">
                  <a:extLst>
                    <a:ext uri="{FF2B5EF4-FFF2-40B4-BE49-F238E27FC236}">
                      <a16:creationId xmlns:a16="http://schemas.microsoft.com/office/drawing/2014/main" id="{30F12FA9-8353-435A-8CD1-3030763C64BD}"/>
                    </a:ext>
                  </a:extLst>
                </p:cNvPr>
                <p:cNvSpPr/>
                <p:nvPr/>
              </p:nvSpPr>
              <p:spPr>
                <a:xfrm rot="13711678">
                  <a:off x="8031369" y="2382488"/>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4010" y="48491"/>
                        <a:pt x="44010"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59" name="Freeform: Shape 1758">
                  <a:extLst>
                    <a:ext uri="{FF2B5EF4-FFF2-40B4-BE49-F238E27FC236}">
                      <a16:creationId xmlns:a16="http://schemas.microsoft.com/office/drawing/2014/main" id="{C96DFE79-A8D9-43DC-A0C9-63979A4868E6}"/>
                    </a:ext>
                  </a:extLst>
                </p:cNvPr>
                <p:cNvSpPr/>
                <p:nvPr/>
              </p:nvSpPr>
              <p:spPr>
                <a:xfrm rot="13711678">
                  <a:off x="7891876" y="222466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0" name="Freeform: Shape 1759">
                  <a:extLst>
                    <a:ext uri="{FF2B5EF4-FFF2-40B4-BE49-F238E27FC236}">
                      <a16:creationId xmlns:a16="http://schemas.microsoft.com/office/drawing/2014/main" id="{3828E00F-6AB5-40AD-90DF-8E7FDD80E29A}"/>
                    </a:ext>
                  </a:extLst>
                </p:cNvPr>
                <p:cNvSpPr/>
                <p:nvPr/>
              </p:nvSpPr>
              <p:spPr>
                <a:xfrm rot="13711678">
                  <a:off x="7753868" y="206852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1" name="Freeform: Shape 1760">
                  <a:extLst>
                    <a:ext uri="{FF2B5EF4-FFF2-40B4-BE49-F238E27FC236}">
                      <a16:creationId xmlns:a16="http://schemas.microsoft.com/office/drawing/2014/main" id="{F40FFAB3-A3B4-499D-8E84-DF6644DB6FFB}"/>
                    </a:ext>
                  </a:extLst>
                </p:cNvPr>
                <p:cNvSpPr/>
                <p:nvPr/>
              </p:nvSpPr>
              <p:spPr>
                <a:xfrm rot="13711678">
                  <a:off x="7615859" y="1912377"/>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1769" y="48491"/>
                        <a:pt x="44010"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2" name="Freeform: Shape 1761">
                  <a:extLst>
                    <a:ext uri="{FF2B5EF4-FFF2-40B4-BE49-F238E27FC236}">
                      <a16:creationId xmlns:a16="http://schemas.microsoft.com/office/drawing/2014/main" id="{D5B7993D-C7C6-47CD-8E72-A1CE15AE6EE3}"/>
                    </a:ext>
                  </a:extLst>
                </p:cNvPr>
                <p:cNvSpPr/>
                <p:nvPr/>
              </p:nvSpPr>
              <p:spPr>
                <a:xfrm rot="13711678">
                  <a:off x="7476366" y="1754554"/>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39528" y="48491"/>
                        <a:pt x="41768"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3" name="Freeform: Shape 1762">
                  <a:extLst>
                    <a:ext uri="{FF2B5EF4-FFF2-40B4-BE49-F238E27FC236}">
                      <a16:creationId xmlns:a16="http://schemas.microsoft.com/office/drawing/2014/main" id="{E095C82F-4C4A-4094-B5F9-E88A1924034E}"/>
                    </a:ext>
                  </a:extLst>
                </p:cNvPr>
                <p:cNvSpPr/>
                <p:nvPr/>
              </p:nvSpPr>
              <p:spPr>
                <a:xfrm rot="13711678">
                  <a:off x="7338357" y="159840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4" name="Freeform: Shape 1763">
                  <a:extLst>
                    <a:ext uri="{FF2B5EF4-FFF2-40B4-BE49-F238E27FC236}">
                      <a16:creationId xmlns:a16="http://schemas.microsoft.com/office/drawing/2014/main" id="{345CBD4B-AAC7-44A0-A9E8-023C3605E63D}"/>
                    </a:ext>
                  </a:extLst>
                </p:cNvPr>
                <p:cNvSpPr/>
                <p:nvPr/>
              </p:nvSpPr>
              <p:spPr>
                <a:xfrm rot="13711678">
                  <a:off x="7200349" y="1442266"/>
                  <a:ext cx="67223" cy="67223"/>
                </a:xfrm>
                <a:custGeom>
                  <a:avLst/>
                  <a:gdLst>
                    <a:gd name="connsiteX0" fmla="*/ 44010 w 67223"/>
                    <a:gd name="connsiteY0" fmla="*/ 48491 h 67223"/>
                    <a:gd name="connsiteX1" fmla="*/ 48491 w 67223"/>
                    <a:gd name="connsiteY1" fmla="*/ 44009 h 67223"/>
                    <a:gd name="connsiteX2" fmla="*/ 44010 w 67223"/>
                    <a:gd name="connsiteY2" fmla="*/ 39528 h 67223"/>
                    <a:gd name="connsiteX3" fmla="*/ 39528 w 67223"/>
                    <a:gd name="connsiteY3" fmla="*/ 44009 h 67223"/>
                    <a:gd name="connsiteX4" fmla="*/ 44010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10" y="48491"/>
                      </a:moveTo>
                      <a:cubicBezTo>
                        <a:pt x="46250" y="48491"/>
                        <a:pt x="48491" y="46250"/>
                        <a:pt x="48491" y="44009"/>
                      </a:cubicBezTo>
                      <a:cubicBezTo>
                        <a:pt x="48491" y="41769"/>
                        <a:pt x="46250" y="39528"/>
                        <a:pt x="44010" y="39528"/>
                      </a:cubicBezTo>
                      <a:cubicBezTo>
                        <a:pt x="41769" y="39528"/>
                        <a:pt x="39528" y="41769"/>
                        <a:pt x="39528" y="44009"/>
                      </a:cubicBezTo>
                      <a:cubicBezTo>
                        <a:pt x="41769" y="48491"/>
                        <a:pt x="41769" y="48491"/>
                        <a:pt x="44010"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5" name="Freeform: Shape 1764">
                  <a:extLst>
                    <a:ext uri="{FF2B5EF4-FFF2-40B4-BE49-F238E27FC236}">
                      <a16:creationId xmlns:a16="http://schemas.microsoft.com/office/drawing/2014/main" id="{09600F17-7437-4970-A671-A0A130721668}"/>
                    </a:ext>
                  </a:extLst>
                </p:cNvPr>
                <p:cNvSpPr/>
                <p:nvPr/>
              </p:nvSpPr>
              <p:spPr>
                <a:xfrm rot="13711678">
                  <a:off x="7062340" y="1286121"/>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8" y="39528"/>
                        <a:pt x="39528" y="41769"/>
                        <a:pt x="39528" y="44009"/>
                      </a:cubicBezTo>
                      <a:cubicBezTo>
                        <a:pt x="41768" y="48491"/>
                        <a:pt x="4400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6" name="Freeform: Shape 1765">
                  <a:extLst>
                    <a:ext uri="{FF2B5EF4-FFF2-40B4-BE49-F238E27FC236}">
                      <a16:creationId xmlns:a16="http://schemas.microsoft.com/office/drawing/2014/main" id="{77AAD9C3-98B3-4433-BAC2-33E86E6B4504}"/>
                    </a:ext>
                  </a:extLst>
                </p:cNvPr>
                <p:cNvSpPr/>
                <p:nvPr/>
              </p:nvSpPr>
              <p:spPr>
                <a:xfrm rot="13711678">
                  <a:off x="6922848" y="1128299"/>
                  <a:ext cx="67223" cy="67223"/>
                </a:xfrm>
                <a:custGeom>
                  <a:avLst/>
                  <a:gdLst>
                    <a:gd name="connsiteX0" fmla="*/ 44009 w 67223"/>
                    <a:gd name="connsiteY0" fmla="*/ 48491 h 67223"/>
                    <a:gd name="connsiteX1" fmla="*/ 48491 w 67223"/>
                    <a:gd name="connsiteY1" fmla="*/ 44009 h 67223"/>
                    <a:gd name="connsiteX2" fmla="*/ 44009 w 67223"/>
                    <a:gd name="connsiteY2" fmla="*/ 39528 h 67223"/>
                    <a:gd name="connsiteX3" fmla="*/ 39528 w 67223"/>
                    <a:gd name="connsiteY3" fmla="*/ 44009 h 67223"/>
                    <a:gd name="connsiteX4" fmla="*/ 44009 w 67223"/>
                    <a:gd name="connsiteY4" fmla="*/ 48491 h 6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3" h="67223">
                      <a:moveTo>
                        <a:pt x="44009" y="48491"/>
                      </a:moveTo>
                      <a:cubicBezTo>
                        <a:pt x="46250" y="48491"/>
                        <a:pt x="48491" y="46250"/>
                        <a:pt x="48491" y="44009"/>
                      </a:cubicBezTo>
                      <a:cubicBezTo>
                        <a:pt x="48491" y="41769"/>
                        <a:pt x="46250" y="39528"/>
                        <a:pt x="44009" y="39528"/>
                      </a:cubicBezTo>
                      <a:cubicBezTo>
                        <a:pt x="41769" y="39528"/>
                        <a:pt x="39528" y="41769"/>
                        <a:pt x="39528" y="44009"/>
                      </a:cubicBezTo>
                      <a:cubicBezTo>
                        <a:pt x="39528" y="48491"/>
                        <a:pt x="41769" y="48491"/>
                        <a:pt x="44009" y="4849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7" name="Freeform: Shape 1766">
                  <a:extLst>
                    <a:ext uri="{FF2B5EF4-FFF2-40B4-BE49-F238E27FC236}">
                      <a16:creationId xmlns:a16="http://schemas.microsoft.com/office/drawing/2014/main" id="{5A668455-C024-4D75-8312-EA07FE8BB1CD}"/>
                    </a:ext>
                  </a:extLst>
                </p:cNvPr>
                <p:cNvSpPr/>
                <p:nvPr/>
              </p:nvSpPr>
              <p:spPr>
                <a:xfrm rot="13711678">
                  <a:off x="11292127" y="574161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8" name="Freeform: Shape 1767">
                  <a:extLst>
                    <a:ext uri="{FF2B5EF4-FFF2-40B4-BE49-F238E27FC236}">
                      <a16:creationId xmlns:a16="http://schemas.microsoft.com/office/drawing/2014/main" id="{1271C19A-AA43-4D82-9A67-847C50908BEF}"/>
                    </a:ext>
                  </a:extLst>
                </p:cNvPr>
                <p:cNvSpPr/>
                <p:nvPr/>
              </p:nvSpPr>
              <p:spPr>
                <a:xfrm rot="13711678">
                  <a:off x="11154118" y="558546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69" name="Freeform: Shape 1768">
                  <a:extLst>
                    <a:ext uri="{FF2B5EF4-FFF2-40B4-BE49-F238E27FC236}">
                      <a16:creationId xmlns:a16="http://schemas.microsoft.com/office/drawing/2014/main" id="{5D23860B-6088-4724-B0A9-BA57F44E7E3B}"/>
                    </a:ext>
                  </a:extLst>
                </p:cNvPr>
                <p:cNvSpPr/>
                <p:nvPr/>
              </p:nvSpPr>
              <p:spPr>
                <a:xfrm rot="13711678">
                  <a:off x="11016109" y="5429325"/>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0" name="Freeform: Shape 1769">
                  <a:extLst>
                    <a:ext uri="{FF2B5EF4-FFF2-40B4-BE49-F238E27FC236}">
                      <a16:creationId xmlns:a16="http://schemas.microsoft.com/office/drawing/2014/main" id="{03A98EE8-9E5C-43CE-96D5-37730B8F89D6}"/>
                    </a:ext>
                  </a:extLst>
                </p:cNvPr>
                <p:cNvSpPr/>
                <p:nvPr/>
              </p:nvSpPr>
              <p:spPr>
                <a:xfrm rot="13711678">
                  <a:off x="10876617" y="527150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1" name="Freeform: Shape 1770">
                  <a:extLst>
                    <a:ext uri="{FF2B5EF4-FFF2-40B4-BE49-F238E27FC236}">
                      <a16:creationId xmlns:a16="http://schemas.microsoft.com/office/drawing/2014/main" id="{DA06BEBB-2947-457D-AD7E-BC3AF73D02EE}"/>
                    </a:ext>
                  </a:extLst>
                </p:cNvPr>
                <p:cNvSpPr/>
                <p:nvPr/>
              </p:nvSpPr>
              <p:spPr>
                <a:xfrm rot="13711678">
                  <a:off x="10738608" y="5115358"/>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2" name="Freeform: Shape 1771">
                  <a:extLst>
                    <a:ext uri="{FF2B5EF4-FFF2-40B4-BE49-F238E27FC236}">
                      <a16:creationId xmlns:a16="http://schemas.microsoft.com/office/drawing/2014/main" id="{123D0333-9E1A-4FC7-88B0-0B1973135BEF}"/>
                    </a:ext>
                  </a:extLst>
                </p:cNvPr>
                <p:cNvSpPr/>
                <p:nvPr/>
              </p:nvSpPr>
              <p:spPr>
                <a:xfrm rot="13711678">
                  <a:off x="10600599" y="4959214"/>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3" name="Freeform: Shape 1772">
                  <a:extLst>
                    <a:ext uri="{FF2B5EF4-FFF2-40B4-BE49-F238E27FC236}">
                      <a16:creationId xmlns:a16="http://schemas.microsoft.com/office/drawing/2014/main" id="{B99B850A-D900-4F86-AB41-0CAA7ABEBC75}"/>
                    </a:ext>
                  </a:extLst>
                </p:cNvPr>
                <p:cNvSpPr/>
                <p:nvPr/>
              </p:nvSpPr>
              <p:spPr>
                <a:xfrm rot="13711678">
                  <a:off x="10462590" y="4803070"/>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4176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4" name="Freeform: Shape 1773">
                  <a:extLst>
                    <a:ext uri="{FF2B5EF4-FFF2-40B4-BE49-F238E27FC236}">
                      <a16:creationId xmlns:a16="http://schemas.microsoft.com/office/drawing/2014/main" id="{BC9DE4B2-35A4-4F81-BCE3-68B060ABBBEC}"/>
                    </a:ext>
                  </a:extLst>
                </p:cNvPr>
                <p:cNvSpPr/>
                <p:nvPr/>
              </p:nvSpPr>
              <p:spPr>
                <a:xfrm rot="13711678">
                  <a:off x="10323098" y="4645247"/>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5" name="Freeform: Shape 1774">
                  <a:extLst>
                    <a:ext uri="{FF2B5EF4-FFF2-40B4-BE49-F238E27FC236}">
                      <a16:creationId xmlns:a16="http://schemas.microsoft.com/office/drawing/2014/main" id="{AB92FACE-D373-435D-B8DB-C4FD47066D63}"/>
                    </a:ext>
                  </a:extLst>
                </p:cNvPr>
                <p:cNvSpPr/>
                <p:nvPr/>
              </p:nvSpPr>
              <p:spPr>
                <a:xfrm rot="13711678">
                  <a:off x="10185089" y="448910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6" name="Freeform: Shape 1775">
                  <a:extLst>
                    <a:ext uri="{FF2B5EF4-FFF2-40B4-BE49-F238E27FC236}">
                      <a16:creationId xmlns:a16="http://schemas.microsoft.com/office/drawing/2014/main" id="{9F850802-EEFF-4B1A-8838-66689E3CAC5B}"/>
                    </a:ext>
                  </a:extLst>
                </p:cNvPr>
                <p:cNvSpPr/>
                <p:nvPr/>
              </p:nvSpPr>
              <p:spPr>
                <a:xfrm rot="13711678">
                  <a:off x="10047080" y="433295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7" name="Freeform: Shape 1776">
                  <a:extLst>
                    <a:ext uri="{FF2B5EF4-FFF2-40B4-BE49-F238E27FC236}">
                      <a16:creationId xmlns:a16="http://schemas.microsoft.com/office/drawing/2014/main" id="{83AAF9CC-DD0E-41AC-8F65-F373BCEE5C9F}"/>
                    </a:ext>
                  </a:extLst>
                </p:cNvPr>
                <p:cNvSpPr/>
                <p:nvPr/>
              </p:nvSpPr>
              <p:spPr>
                <a:xfrm rot="13711678">
                  <a:off x="9909072" y="4176815"/>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8" name="Freeform: Shape 1777">
                  <a:extLst>
                    <a:ext uri="{FF2B5EF4-FFF2-40B4-BE49-F238E27FC236}">
                      <a16:creationId xmlns:a16="http://schemas.microsoft.com/office/drawing/2014/main" id="{283E06CD-759D-4F87-9B79-776F823FE418}"/>
                    </a:ext>
                  </a:extLst>
                </p:cNvPr>
                <p:cNvSpPr/>
                <p:nvPr/>
              </p:nvSpPr>
              <p:spPr>
                <a:xfrm rot="13711678">
                  <a:off x="9769579" y="401899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79" name="Freeform: Shape 1778">
                  <a:extLst>
                    <a:ext uri="{FF2B5EF4-FFF2-40B4-BE49-F238E27FC236}">
                      <a16:creationId xmlns:a16="http://schemas.microsoft.com/office/drawing/2014/main" id="{6E8BADF6-E04D-48C6-A75F-3DCF1512648A}"/>
                    </a:ext>
                  </a:extLst>
                </p:cNvPr>
                <p:cNvSpPr/>
                <p:nvPr/>
              </p:nvSpPr>
              <p:spPr>
                <a:xfrm rot="13711678">
                  <a:off x="9631570" y="3862848"/>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0" name="Freeform: Shape 1779">
                  <a:extLst>
                    <a:ext uri="{FF2B5EF4-FFF2-40B4-BE49-F238E27FC236}">
                      <a16:creationId xmlns:a16="http://schemas.microsoft.com/office/drawing/2014/main" id="{E3140177-6997-464F-A4C8-664AF47F794F}"/>
                    </a:ext>
                  </a:extLst>
                </p:cNvPr>
                <p:cNvSpPr/>
                <p:nvPr/>
              </p:nvSpPr>
              <p:spPr>
                <a:xfrm rot="13711678">
                  <a:off x="9493561" y="3706704"/>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1" name="Freeform: Shape 1780">
                  <a:extLst>
                    <a:ext uri="{FF2B5EF4-FFF2-40B4-BE49-F238E27FC236}">
                      <a16:creationId xmlns:a16="http://schemas.microsoft.com/office/drawing/2014/main" id="{EF23B1AB-179D-4923-BCAB-5D717A20AEF5}"/>
                    </a:ext>
                  </a:extLst>
                </p:cNvPr>
                <p:cNvSpPr/>
                <p:nvPr/>
              </p:nvSpPr>
              <p:spPr>
                <a:xfrm rot="13711678">
                  <a:off x="9354069" y="3548881"/>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2" name="Freeform: Shape 1781">
                  <a:extLst>
                    <a:ext uri="{FF2B5EF4-FFF2-40B4-BE49-F238E27FC236}">
                      <a16:creationId xmlns:a16="http://schemas.microsoft.com/office/drawing/2014/main" id="{83ED5F54-9B40-49CD-BC5C-41B0096BD808}"/>
                    </a:ext>
                  </a:extLst>
                </p:cNvPr>
                <p:cNvSpPr/>
                <p:nvPr/>
              </p:nvSpPr>
              <p:spPr>
                <a:xfrm rot="13711678">
                  <a:off x="9216060" y="339273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3" name="Freeform: Shape 1782">
                  <a:extLst>
                    <a:ext uri="{FF2B5EF4-FFF2-40B4-BE49-F238E27FC236}">
                      <a16:creationId xmlns:a16="http://schemas.microsoft.com/office/drawing/2014/main" id="{90C7A529-C5D8-47C0-AF03-39349A17AF39}"/>
                    </a:ext>
                  </a:extLst>
                </p:cNvPr>
                <p:cNvSpPr/>
                <p:nvPr/>
              </p:nvSpPr>
              <p:spPr>
                <a:xfrm rot="13711678">
                  <a:off x="9078052" y="3236593"/>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4" name="Freeform: Shape 1783">
                  <a:extLst>
                    <a:ext uri="{FF2B5EF4-FFF2-40B4-BE49-F238E27FC236}">
                      <a16:creationId xmlns:a16="http://schemas.microsoft.com/office/drawing/2014/main" id="{67D036EE-606D-465B-A78E-BF89F7F83C8F}"/>
                    </a:ext>
                  </a:extLst>
                </p:cNvPr>
                <p:cNvSpPr/>
                <p:nvPr/>
              </p:nvSpPr>
              <p:spPr>
                <a:xfrm rot="13711678">
                  <a:off x="8940042" y="3080449"/>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5" name="Freeform: Shape 1784">
                  <a:extLst>
                    <a:ext uri="{FF2B5EF4-FFF2-40B4-BE49-F238E27FC236}">
                      <a16:creationId xmlns:a16="http://schemas.microsoft.com/office/drawing/2014/main" id="{7BAD18F8-362D-4B34-8308-084672488C2A}"/>
                    </a:ext>
                  </a:extLst>
                </p:cNvPr>
                <p:cNvSpPr/>
                <p:nvPr/>
              </p:nvSpPr>
              <p:spPr>
                <a:xfrm rot="13711678">
                  <a:off x="8800550" y="292262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6" name="Freeform: Shape 1785">
                  <a:extLst>
                    <a:ext uri="{FF2B5EF4-FFF2-40B4-BE49-F238E27FC236}">
                      <a16:creationId xmlns:a16="http://schemas.microsoft.com/office/drawing/2014/main" id="{5B4ED2C5-4B3C-4BFF-BB8C-2D3AB89F4BC6}"/>
                    </a:ext>
                  </a:extLst>
                </p:cNvPr>
                <p:cNvSpPr/>
                <p:nvPr/>
              </p:nvSpPr>
              <p:spPr>
                <a:xfrm rot="13711678">
                  <a:off x="8662541" y="2766482"/>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7" name="Freeform: Shape 1786">
                  <a:extLst>
                    <a:ext uri="{FF2B5EF4-FFF2-40B4-BE49-F238E27FC236}">
                      <a16:creationId xmlns:a16="http://schemas.microsoft.com/office/drawing/2014/main" id="{96F3D76E-F663-4655-B807-B609E3C133AA}"/>
                    </a:ext>
                  </a:extLst>
                </p:cNvPr>
                <p:cNvSpPr/>
                <p:nvPr/>
              </p:nvSpPr>
              <p:spPr>
                <a:xfrm rot="13711678">
                  <a:off x="8524532" y="2610338"/>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8" name="Freeform: Shape 1787">
                  <a:extLst>
                    <a:ext uri="{FF2B5EF4-FFF2-40B4-BE49-F238E27FC236}">
                      <a16:creationId xmlns:a16="http://schemas.microsoft.com/office/drawing/2014/main" id="{D8189EE2-71A9-4387-8D02-0EB2DB6BEC2D}"/>
                    </a:ext>
                  </a:extLst>
                </p:cNvPr>
                <p:cNvSpPr/>
                <p:nvPr/>
              </p:nvSpPr>
              <p:spPr>
                <a:xfrm rot="13711678">
                  <a:off x="8385040" y="245251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89" name="Freeform: Shape 1788">
                  <a:extLst>
                    <a:ext uri="{FF2B5EF4-FFF2-40B4-BE49-F238E27FC236}">
                      <a16:creationId xmlns:a16="http://schemas.microsoft.com/office/drawing/2014/main" id="{1318F6CA-B786-4BC4-898A-96BBE4A2A819}"/>
                    </a:ext>
                  </a:extLst>
                </p:cNvPr>
                <p:cNvSpPr/>
                <p:nvPr/>
              </p:nvSpPr>
              <p:spPr>
                <a:xfrm rot="13711678">
                  <a:off x="8247031" y="229637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0" name="Freeform: Shape 1789">
                  <a:extLst>
                    <a:ext uri="{FF2B5EF4-FFF2-40B4-BE49-F238E27FC236}">
                      <a16:creationId xmlns:a16="http://schemas.microsoft.com/office/drawing/2014/main" id="{9C38C263-A332-4A9E-85BD-65F73743C276}"/>
                    </a:ext>
                  </a:extLst>
                </p:cNvPr>
                <p:cNvSpPr/>
                <p:nvPr/>
              </p:nvSpPr>
              <p:spPr>
                <a:xfrm rot="13711678">
                  <a:off x="8109022" y="214022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1" name="Freeform: Shape 1790">
                  <a:extLst>
                    <a:ext uri="{FF2B5EF4-FFF2-40B4-BE49-F238E27FC236}">
                      <a16:creationId xmlns:a16="http://schemas.microsoft.com/office/drawing/2014/main" id="{D6BDCECC-D8EB-46DD-92B6-DB0A2C6B6E0F}"/>
                    </a:ext>
                  </a:extLst>
                </p:cNvPr>
                <p:cNvSpPr/>
                <p:nvPr/>
              </p:nvSpPr>
              <p:spPr>
                <a:xfrm rot="13711678">
                  <a:off x="7971013" y="1984083"/>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4176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2" name="Freeform: Shape 1791">
                  <a:extLst>
                    <a:ext uri="{FF2B5EF4-FFF2-40B4-BE49-F238E27FC236}">
                      <a16:creationId xmlns:a16="http://schemas.microsoft.com/office/drawing/2014/main" id="{ADB974FF-358F-41D9-AAC4-E2560D28A741}"/>
                    </a:ext>
                  </a:extLst>
                </p:cNvPr>
                <p:cNvSpPr/>
                <p:nvPr/>
              </p:nvSpPr>
              <p:spPr>
                <a:xfrm rot="13711678">
                  <a:off x="7831521" y="1826260"/>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3" name="Freeform: Shape 1792">
                  <a:extLst>
                    <a:ext uri="{FF2B5EF4-FFF2-40B4-BE49-F238E27FC236}">
                      <a16:creationId xmlns:a16="http://schemas.microsoft.com/office/drawing/2014/main" id="{42D5841D-8304-4AAB-B628-BFF9BBDC57F8}"/>
                    </a:ext>
                  </a:extLst>
                </p:cNvPr>
                <p:cNvSpPr/>
                <p:nvPr/>
              </p:nvSpPr>
              <p:spPr>
                <a:xfrm rot="13711678">
                  <a:off x="7693512" y="1670116"/>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4" name="Freeform: Shape 1793">
                  <a:extLst>
                    <a:ext uri="{FF2B5EF4-FFF2-40B4-BE49-F238E27FC236}">
                      <a16:creationId xmlns:a16="http://schemas.microsoft.com/office/drawing/2014/main" id="{0866423C-B055-412C-9899-E952CBF40056}"/>
                    </a:ext>
                  </a:extLst>
                </p:cNvPr>
                <p:cNvSpPr/>
                <p:nvPr/>
              </p:nvSpPr>
              <p:spPr>
                <a:xfrm rot="13711678">
                  <a:off x="7555504" y="1513972"/>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1" y="52972"/>
                        <a:pt x="52972" y="50732"/>
                        <a:pt x="52972" y="46250"/>
                      </a:cubicBezTo>
                      <a:cubicBezTo>
                        <a:pt x="52972" y="41769"/>
                        <a:pt x="50731" y="39528"/>
                        <a:pt x="46250" y="39528"/>
                      </a:cubicBezTo>
                      <a:cubicBezTo>
                        <a:pt x="41768" y="39528"/>
                        <a:pt x="39528" y="41769"/>
                        <a:pt x="39528" y="46250"/>
                      </a:cubicBezTo>
                      <a:cubicBezTo>
                        <a:pt x="39528"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5" name="Freeform: Shape 1794">
                  <a:extLst>
                    <a:ext uri="{FF2B5EF4-FFF2-40B4-BE49-F238E27FC236}">
                      <a16:creationId xmlns:a16="http://schemas.microsoft.com/office/drawing/2014/main" id="{218DCEA6-4894-417B-8781-6131124F17F7}"/>
                    </a:ext>
                  </a:extLst>
                </p:cNvPr>
                <p:cNvSpPr/>
                <p:nvPr/>
              </p:nvSpPr>
              <p:spPr>
                <a:xfrm rot="13711678">
                  <a:off x="7416010" y="1356149"/>
                  <a:ext cx="89631" cy="89631"/>
                </a:xfrm>
                <a:custGeom>
                  <a:avLst/>
                  <a:gdLst>
                    <a:gd name="connsiteX0" fmla="*/ 46250 w 89631"/>
                    <a:gd name="connsiteY0" fmla="*/ 52972 h 89631"/>
                    <a:gd name="connsiteX1" fmla="*/ 52972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2" y="50732"/>
                        <a:pt x="52972" y="46250"/>
                      </a:cubicBezTo>
                      <a:cubicBezTo>
                        <a:pt x="52972" y="41769"/>
                        <a:pt x="50732" y="39528"/>
                        <a:pt x="46250" y="39528"/>
                      </a:cubicBezTo>
                      <a:cubicBezTo>
                        <a:pt x="41768" y="39528"/>
                        <a:pt x="39528" y="41769"/>
                        <a:pt x="39528" y="46250"/>
                      </a:cubicBezTo>
                      <a:cubicBezTo>
                        <a:pt x="39528" y="50732"/>
                        <a:pt x="41768"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6" name="Freeform: Shape 1795">
                  <a:extLst>
                    <a:ext uri="{FF2B5EF4-FFF2-40B4-BE49-F238E27FC236}">
                      <a16:creationId xmlns:a16="http://schemas.microsoft.com/office/drawing/2014/main" id="{571BBB65-2434-46CF-9A07-D4AF3D3184C7}"/>
                    </a:ext>
                  </a:extLst>
                </p:cNvPr>
                <p:cNvSpPr/>
                <p:nvPr/>
              </p:nvSpPr>
              <p:spPr>
                <a:xfrm rot="13711678">
                  <a:off x="7278002" y="1200005"/>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7" name="Freeform: Shape 1796">
                  <a:extLst>
                    <a:ext uri="{FF2B5EF4-FFF2-40B4-BE49-F238E27FC236}">
                      <a16:creationId xmlns:a16="http://schemas.microsoft.com/office/drawing/2014/main" id="{769D4879-E739-466D-9A7A-2454AC1B269F}"/>
                    </a:ext>
                  </a:extLst>
                </p:cNvPr>
                <p:cNvSpPr/>
                <p:nvPr/>
              </p:nvSpPr>
              <p:spPr>
                <a:xfrm rot="13711678">
                  <a:off x="7139993" y="1043861"/>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4010"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8" name="Freeform: Shape 1797">
                  <a:extLst>
                    <a:ext uri="{FF2B5EF4-FFF2-40B4-BE49-F238E27FC236}">
                      <a16:creationId xmlns:a16="http://schemas.microsoft.com/office/drawing/2014/main" id="{243B5F4F-82BF-488B-B82E-29FDA56AB190}"/>
                    </a:ext>
                  </a:extLst>
                </p:cNvPr>
                <p:cNvSpPr/>
                <p:nvPr/>
              </p:nvSpPr>
              <p:spPr>
                <a:xfrm rot="13711678">
                  <a:off x="7001985" y="887717"/>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41769" y="50732"/>
                        <a:pt x="4400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799" name="Freeform: Shape 1798">
                  <a:extLst>
                    <a:ext uri="{FF2B5EF4-FFF2-40B4-BE49-F238E27FC236}">
                      <a16:creationId xmlns:a16="http://schemas.microsoft.com/office/drawing/2014/main" id="{305F56A5-EDB6-4581-9103-320CA585FAA9}"/>
                    </a:ext>
                  </a:extLst>
                </p:cNvPr>
                <p:cNvSpPr/>
                <p:nvPr/>
              </p:nvSpPr>
              <p:spPr>
                <a:xfrm rot="13711678">
                  <a:off x="6862492" y="729894"/>
                  <a:ext cx="89631" cy="89631"/>
                </a:xfrm>
                <a:custGeom>
                  <a:avLst/>
                  <a:gdLst>
                    <a:gd name="connsiteX0" fmla="*/ 46250 w 89631"/>
                    <a:gd name="connsiteY0" fmla="*/ 52972 h 89631"/>
                    <a:gd name="connsiteX1" fmla="*/ 52973 w 89631"/>
                    <a:gd name="connsiteY1" fmla="*/ 46250 h 89631"/>
                    <a:gd name="connsiteX2" fmla="*/ 46250 w 89631"/>
                    <a:gd name="connsiteY2" fmla="*/ 39528 h 89631"/>
                    <a:gd name="connsiteX3" fmla="*/ 39528 w 89631"/>
                    <a:gd name="connsiteY3" fmla="*/ 46250 h 89631"/>
                    <a:gd name="connsiteX4" fmla="*/ 46250 w 89631"/>
                    <a:gd name="connsiteY4" fmla="*/ 52972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6250" y="52972"/>
                      </a:moveTo>
                      <a:cubicBezTo>
                        <a:pt x="50732" y="52972"/>
                        <a:pt x="52973" y="50732"/>
                        <a:pt x="52973" y="46250"/>
                      </a:cubicBezTo>
                      <a:cubicBezTo>
                        <a:pt x="52973" y="41769"/>
                        <a:pt x="50732" y="39528"/>
                        <a:pt x="46250" y="39528"/>
                      </a:cubicBezTo>
                      <a:cubicBezTo>
                        <a:pt x="41769" y="39528"/>
                        <a:pt x="39528" y="41769"/>
                        <a:pt x="39528" y="46250"/>
                      </a:cubicBezTo>
                      <a:cubicBezTo>
                        <a:pt x="39528" y="50732"/>
                        <a:pt x="41769" y="52972"/>
                        <a:pt x="46250" y="5297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0" name="Freeform: Shape 1799">
                  <a:extLst>
                    <a:ext uri="{FF2B5EF4-FFF2-40B4-BE49-F238E27FC236}">
                      <a16:creationId xmlns:a16="http://schemas.microsoft.com/office/drawing/2014/main" id="{F7E26974-6BD9-4FF8-8E67-705EB97ED20F}"/>
                    </a:ext>
                  </a:extLst>
                </p:cNvPr>
                <p:cNvSpPr/>
                <p:nvPr/>
              </p:nvSpPr>
              <p:spPr>
                <a:xfrm rot="13711678">
                  <a:off x="11379813" y="552953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1" name="Freeform: Shape 1800">
                  <a:extLst>
                    <a:ext uri="{FF2B5EF4-FFF2-40B4-BE49-F238E27FC236}">
                      <a16:creationId xmlns:a16="http://schemas.microsoft.com/office/drawing/2014/main" id="{F2AD63DC-FDEE-4BFA-A692-3BCE209447FD}"/>
                    </a:ext>
                  </a:extLst>
                </p:cNvPr>
                <p:cNvSpPr/>
                <p:nvPr/>
              </p:nvSpPr>
              <p:spPr>
                <a:xfrm rot="13711678">
                  <a:off x="11240706" y="5372148"/>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1" y="57454"/>
                        <a:pt x="49074"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2" name="Freeform: Shape 1801">
                  <a:extLst>
                    <a:ext uri="{FF2B5EF4-FFF2-40B4-BE49-F238E27FC236}">
                      <a16:creationId xmlns:a16="http://schemas.microsoft.com/office/drawing/2014/main" id="{D2C4B455-3C0A-4E25-B553-BFB5EB56F7E3}"/>
                    </a:ext>
                  </a:extLst>
                </p:cNvPr>
                <p:cNvSpPr/>
                <p:nvPr/>
              </p:nvSpPr>
              <p:spPr>
                <a:xfrm rot="13711678">
                  <a:off x="11102311" y="521556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3" name="Freeform: Shape 1802">
                  <a:extLst>
                    <a:ext uri="{FF2B5EF4-FFF2-40B4-BE49-F238E27FC236}">
                      <a16:creationId xmlns:a16="http://schemas.microsoft.com/office/drawing/2014/main" id="{9DAD292A-451D-4333-A021-65FACE2F2634}"/>
                    </a:ext>
                  </a:extLst>
                </p:cNvPr>
                <p:cNvSpPr/>
                <p:nvPr/>
              </p:nvSpPr>
              <p:spPr>
                <a:xfrm rot="13711678">
                  <a:off x="10964303" y="505942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4" name="Freeform: Shape 1803">
                  <a:extLst>
                    <a:ext uri="{FF2B5EF4-FFF2-40B4-BE49-F238E27FC236}">
                      <a16:creationId xmlns:a16="http://schemas.microsoft.com/office/drawing/2014/main" id="{09F6EDEE-3F72-42E7-8757-D656162127C1}"/>
                    </a:ext>
                  </a:extLst>
                </p:cNvPr>
                <p:cNvSpPr/>
                <p:nvPr/>
              </p:nvSpPr>
              <p:spPr>
                <a:xfrm rot="13711678">
                  <a:off x="10826294" y="490328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5" name="Freeform: Shape 1804">
                  <a:extLst>
                    <a:ext uri="{FF2B5EF4-FFF2-40B4-BE49-F238E27FC236}">
                      <a16:creationId xmlns:a16="http://schemas.microsoft.com/office/drawing/2014/main" id="{ED0A6591-9698-4B3C-AA24-46330E415DAF}"/>
                    </a:ext>
                  </a:extLst>
                </p:cNvPr>
                <p:cNvSpPr/>
                <p:nvPr/>
              </p:nvSpPr>
              <p:spPr>
                <a:xfrm rot="13711678">
                  <a:off x="10686802" y="474545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6" name="Freeform: Shape 1805">
                  <a:extLst>
                    <a:ext uri="{FF2B5EF4-FFF2-40B4-BE49-F238E27FC236}">
                      <a16:creationId xmlns:a16="http://schemas.microsoft.com/office/drawing/2014/main" id="{A86ADD91-3C45-4DC1-88D5-936857558EF2}"/>
                    </a:ext>
                  </a:extLst>
                </p:cNvPr>
                <p:cNvSpPr/>
                <p:nvPr/>
              </p:nvSpPr>
              <p:spPr>
                <a:xfrm rot="13711678">
                  <a:off x="10548793" y="458931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7" name="Freeform: Shape 1806">
                  <a:extLst>
                    <a:ext uri="{FF2B5EF4-FFF2-40B4-BE49-F238E27FC236}">
                      <a16:creationId xmlns:a16="http://schemas.microsoft.com/office/drawing/2014/main" id="{B2FE9FA6-5E4D-43AA-A27A-60F1AF73DB91}"/>
                    </a:ext>
                  </a:extLst>
                </p:cNvPr>
                <p:cNvSpPr/>
                <p:nvPr/>
              </p:nvSpPr>
              <p:spPr>
                <a:xfrm rot="13711678">
                  <a:off x="10410784" y="4433169"/>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8" name="Freeform: Shape 1807">
                  <a:extLst>
                    <a:ext uri="{FF2B5EF4-FFF2-40B4-BE49-F238E27FC236}">
                      <a16:creationId xmlns:a16="http://schemas.microsoft.com/office/drawing/2014/main" id="{2A862FE8-3E76-4B37-BB26-9D24BF5CA075}"/>
                    </a:ext>
                  </a:extLst>
                </p:cNvPr>
                <p:cNvSpPr/>
                <p:nvPr/>
              </p:nvSpPr>
              <p:spPr>
                <a:xfrm rot="13711678">
                  <a:off x="10271677" y="4275783"/>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09" name="Freeform: Shape 1808">
                  <a:extLst>
                    <a:ext uri="{FF2B5EF4-FFF2-40B4-BE49-F238E27FC236}">
                      <a16:creationId xmlns:a16="http://schemas.microsoft.com/office/drawing/2014/main" id="{9E6B985A-2658-4DCD-A0EE-4261A5C3A810}"/>
                    </a:ext>
                  </a:extLst>
                </p:cNvPr>
                <p:cNvSpPr/>
                <p:nvPr/>
              </p:nvSpPr>
              <p:spPr>
                <a:xfrm rot="13711678">
                  <a:off x="10133282" y="411920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0" name="Freeform: Shape 1809">
                  <a:extLst>
                    <a:ext uri="{FF2B5EF4-FFF2-40B4-BE49-F238E27FC236}">
                      <a16:creationId xmlns:a16="http://schemas.microsoft.com/office/drawing/2014/main" id="{A8719628-1E73-4A58-8575-FA971D0934EB}"/>
                    </a:ext>
                  </a:extLst>
                </p:cNvPr>
                <p:cNvSpPr/>
                <p:nvPr/>
              </p:nvSpPr>
              <p:spPr>
                <a:xfrm rot="13711678">
                  <a:off x="9995274" y="396305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1" name="Freeform: Shape 1810">
                  <a:extLst>
                    <a:ext uri="{FF2B5EF4-FFF2-40B4-BE49-F238E27FC236}">
                      <a16:creationId xmlns:a16="http://schemas.microsoft.com/office/drawing/2014/main" id="{AC5F84A7-92A1-4FC2-BDA4-5EB61C2C30DB}"/>
                    </a:ext>
                  </a:extLst>
                </p:cNvPr>
                <p:cNvSpPr/>
                <p:nvPr/>
              </p:nvSpPr>
              <p:spPr>
                <a:xfrm rot="13711678">
                  <a:off x="9857265" y="380691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2" name="Freeform: Shape 1811">
                  <a:extLst>
                    <a:ext uri="{FF2B5EF4-FFF2-40B4-BE49-F238E27FC236}">
                      <a16:creationId xmlns:a16="http://schemas.microsoft.com/office/drawing/2014/main" id="{B0B0B22A-50E0-4453-B294-187C6BFD7D05}"/>
                    </a:ext>
                  </a:extLst>
                </p:cNvPr>
                <p:cNvSpPr/>
                <p:nvPr/>
              </p:nvSpPr>
              <p:spPr>
                <a:xfrm rot="13711678">
                  <a:off x="9717773" y="364909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3" name="Freeform: Shape 1812">
                  <a:extLst>
                    <a:ext uri="{FF2B5EF4-FFF2-40B4-BE49-F238E27FC236}">
                      <a16:creationId xmlns:a16="http://schemas.microsoft.com/office/drawing/2014/main" id="{A05DA38E-7413-473C-AFE7-2B67E29E01D8}"/>
                    </a:ext>
                  </a:extLst>
                </p:cNvPr>
                <p:cNvSpPr/>
                <p:nvPr/>
              </p:nvSpPr>
              <p:spPr>
                <a:xfrm rot="13711678">
                  <a:off x="9579763" y="349294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4" name="Freeform: Shape 1813">
                  <a:extLst>
                    <a:ext uri="{FF2B5EF4-FFF2-40B4-BE49-F238E27FC236}">
                      <a16:creationId xmlns:a16="http://schemas.microsoft.com/office/drawing/2014/main" id="{95398CF0-314C-4167-BEBD-EBAC3C521A85}"/>
                    </a:ext>
                  </a:extLst>
                </p:cNvPr>
                <p:cNvSpPr/>
                <p:nvPr/>
              </p:nvSpPr>
              <p:spPr>
                <a:xfrm rot="13711678">
                  <a:off x="9441755" y="333680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5" name="Freeform: Shape 1814">
                  <a:extLst>
                    <a:ext uri="{FF2B5EF4-FFF2-40B4-BE49-F238E27FC236}">
                      <a16:creationId xmlns:a16="http://schemas.microsoft.com/office/drawing/2014/main" id="{77F37B6A-90A8-429A-B9B0-B00198865745}"/>
                    </a:ext>
                  </a:extLst>
                </p:cNvPr>
                <p:cNvSpPr/>
                <p:nvPr/>
              </p:nvSpPr>
              <p:spPr>
                <a:xfrm rot="13711678">
                  <a:off x="9302648" y="3179417"/>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2" y="57454"/>
                        <a:pt x="49074"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6" name="Freeform: Shape 1815">
                  <a:extLst>
                    <a:ext uri="{FF2B5EF4-FFF2-40B4-BE49-F238E27FC236}">
                      <a16:creationId xmlns:a16="http://schemas.microsoft.com/office/drawing/2014/main" id="{2E2C19AE-D4AA-4DE7-9BC1-F7F280C398A3}"/>
                    </a:ext>
                  </a:extLst>
                </p:cNvPr>
                <p:cNvSpPr/>
                <p:nvPr/>
              </p:nvSpPr>
              <p:spPr>
                <a:xfrm rot="13711678">
                  <a:off x="9164254" y="3022836"/>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7" name="Freeform: Shape 1816">
                  <a:extLst>
                    <a:ext uri="{FF2B5EF4-FFF2-40B4-BE49-F238E27FC236}">
                      <a16:creationId xmlns:a16="http://schemas.microsoft.com/office/drawing/2014/main" id="{5C2D886B-48A5-42F9-A7B0-39264108FF3A}"/>
                    </a:ext>
                  </a:extLst>
                </p:cNvPr>
                <p:cNvSpPr/>
                <p:nvPr/>
              </p:nvSpPr>
              <p:spPr>
                <a:xfrm rot="13711678">
                  <a:off x="9026244" y="286669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8" name="Freeform: Shape 1817">
                  <a:extLst>
                    <a:ext uri="{FF2B5EF4-FFF2-40B4-BE49-F238E27FC236}">
                      <a16:creationId xmlns:a16="http://schemas.microsoft.com/office/drawing/2014/main" id="{A9C09A1E-516C-4D4F-8BFF-3472543F73B7}"/>
                    </a:ext>
                  </a:extLst>
                </p:cNvPr>
                <p:cNvSpPr/>
                <p:nvPr/>
              </p:nvSpPr>
              <p:spPr>
                <a:xfrm rot="13711678">
                  <a:off x="8888236" y="271054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19" name="Freeform: Shape 1818">
                  <a:extLst>
                    <a:ext uri="{FF2B5EF4-FFF2-40B4-BE49-F238E27FC236}">
                      <a16:creationId xmlns:a16="http://schemas.microsoft.com/office/drawing/2014/main" id="{895DAF47-DBB0-49E2-9572-8AC9897EEA12}"/>
                    </a:ext>
                  </a:extLst>
                </p:cNvPr>
                <p:cNvSpPr/>
                <p:nvPr/>
              </p:nvSpPr>
              <p:spPr>
                <a:xfrm rot="13711678">
                  <a:off x="8748743" y="255272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0" name="Freeform: Shape 1819">
                  <a:extLst>
                    <a:ext uri="{FF2B5EF4-FFF2-40B4-BE49-F238E27FC236}">
                      <a16:creationId xmlns:a16="http://schemas.microsoft.com/office/drawing/2014/main" id="{02EA34AC-2D22-452C-A9E1-A5AF1F8E6BAF}"/>
                    </a:ext>
                  </a:extLst>
                </p:cNvPr>
                <p:cNvSpPr/>
                <p:nvPr/>
              </p:nvSpPr>
              <p:spPr>
                <a:xfrm rot="13711678">
                  <a:off x="8610735" y="239658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1" name="Freeform: Shape 1820">
                  <a:extLst>
                    <a:ext uri="{FF2B5EF4-FFF2-40B4-BE49-F238E27FC236}">
                      <a16:creationId xmlns:a16="http://schemas.microsoft.com/office/drawing/2014/main" id="{B0403C29-BD8D-4F3D-97F8-59F9BD89F2F4}"/>
                    </a:ext>
                  </a:extLst>
                </p:cNvPr>
                <p:cNvSpPr/>
                <p:nvPr/>
              </p:nvSpPr>
              <p:spPr>
                <a:xfrm rot="13711678">
                  <a:off x="8472726" y="2240438"/>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2" name="Freeform: Shape 1821">
                  <a:extLst>
                    <a:ext uri="{FF2B5EF4-FFF2-40B4-BE49-F238E27FC236}">
                      <a16:creationId xmlns:a16="http://schemas.microsoft.com/office/drawing/2014/main" id="{758F3500-86D0-40AA-A4DE-70C095376F3A}"/>
                    </a:ext>
                  </a:extLst>
                </p:cNvPr>
                <p:cNvSpPr/>
                <p:nvPr/>
              </p:nvSpPr>
              <p:spPr>
                <a:xfrm rot="13711678">
                  <a:off x="8334717" y="2084293"/>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3" name="Freeform: Shape 1822">
                  <a:extLst>
                    <a:ext uri="{FF2B5EF4-FFF2-40B4-BE49-F238E27FC236}">
                      <a16:creationId xmlns:a16="http://schemas.microsoft.com/office/drawing/2014/main" id="{5FEC1609-FAD0-4235-9550-AFDA93DDD3C1}"/>
                    </a:ext>
                  </a:extLst>
                </p:cNvPr>
                <p:cNvSpPr/>
                <p:nvPr/>
              </p:nvSpPr>
              <p:spPr>
                <a:xfrm rot="13711678">
                  <a:off x="8195224" y="192647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1768"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4" name="Freeform: Shape 1823">
                  <a:extLst>
                    <a:ext uri="{FF2B5EF4-FFF2-40B4-BE49-F238E27FC236}">
                      <a16:creationId xmlns:a16="http://schemas.microsoft.com/office/drawing/2014/main" id="{56496BE4-13E1-4C57-898D-C9F410F13412}"/>
                    </a:ext>
                  </a:extLst>
                </p:cNvPr>
                <p:cNvSpPr/>
                <p:nvPr/>
              </p:nvSpPr>
              <p:spPr>
                <a:xfrm rot="13711678">
                  <a:off x="8057216" y="1770326"/>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5" name="Freeform: Shape 1824">
                  <a:extLst>
                    <a:ext uri="{FF2B5EF4-FFF2-40B4-BE49-F238E27FC236}">
                      <a16:creationId xmlns:a16="http://schemas.microsoft.com/office/drawing/2014/main" id="{6C5A3757-EC60-4C8D-BC1B-F14678CB3378}"/>
                    </a:ext>
                  </a:extLst>
                </p:cNvPr>
                <p:cNvSpPr/>
                <p:nvPr/>
              </p:nvSpPr>
              <p:spPr>
                <a:xfrm rot="13711678">
                  <a:off x="7919207" y="1614182"/>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6" name="Freeform: Shape 1825">
                  <a:extLst>
                    <a:ext uri="{FF2B5EF4-FFF2-40B4-BE49-F238E27FC236}">
                      <a16:creationId xmlns:a16="http://schemas.microsoft.com/office/drawing/2014/main" id="{2AB4648F-B55B-40F5-98AC-5FE8EBDE18F3}"/>
                    </a:ext>
                  </a:extLst>
                </p:cNvPr>
                <p:cNvSpPr/>
                <p:nvPr/>
              </p:nvSpPr>
              <p:spPr>
                <a:xfrm rot="13711678">
                  <a:off x="7780100" y="1456796"/>
                  <a:ext cx="89631" cy="89631"/>
                </a:xfrm>
                <a:custGeom>
                  <a:avLst/>
                  <a:gdLst>
                    <a:gd name="connsiteX0" fmla="*/ 49074 w 89631"/>
                    <a:gd name="connsiteY0" fmla="*/ 57454 h 89631"/>
                    <a:gd name="connsiteX1" fmla="*/ 58037 w 89631"/>
                    <a:gd name="connsiteY1" fmla="*/ 48491 h 89631"/>
                    <a:gd name="connsiteX2" fmla="*/ 49074 w 89631"/>
                    <a:gd name="connsiteY2" fmla="*/ 39528 h 89631"/>
                    <a:gd name="connsiteX3" fmla="*/ 40111 w 89631"/>
                    <a:gd name="connsiteY3" fmla="*/ 48491 h 89631"/>
                    <a:gd name="connsiteX4" fmla="*/ 49074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9074" y="57454"/>
                      </a:moveTo>
                      <a:cubicBezTo>
                        <a:pt x="53555" y="57454"/>
                        <a:pt x="58037" y="52972"/>
                        <a:pt x="58037" y="48491"/>
                      </a:cubicBezTo>
                      <a:cubicBezTo>
                        <a:pt x="58037" y="44009"/>
                        <a:pt x="53555" y="39528"/>
                        <a:pt x="49074" y="39528"/>
                      </a:cubicBezTo>
                      <a:cubicBezTo>
                        <a:pt x="44592" y="39528"/>
                        <a:pt x="40111" y="44009"/>
                        <a:pt x="40111" y="48491"/>
                      </a:cubicBezTo>
                      <a:cubicBezTo>
                        <a:pt x="37870" y="55213"/>
                        <a:pt x="42351" y="57454"/>
                        <a:pt x="49074"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7" name="Freeform: Shape 1826">
                  <a:extLst>
                    <a:ext uri="{FF2B5EF4-FFF2-40B4-BE49-F238E27FC236}">
                      <a16:creationId xmlns:a16="http://schemas.microsoft.com/office/drawing/2014/main" id="{CF6ED467-E365-452E-8926-FE184350A128}"/>
                    </a:ext>
                  </a:extLst>
                </p:cNvPr>
                <p:cNvSpPr/>
                <p:nvPr/>
              </p:nvSpPr>
              <p:spPr>
                <a:xfrm rot="13711678">
                  <a:off x="7641706" y="1300215"/>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8" name="Freeform: Shape 1827">
                  <a:extLst>
                    <a:ext uri="{FF2B5EF4-FFF2-40B4-BE49-F238E27FC236}">
                      <a16:creationId xmlns:a16="http://schemas.microsoft.com/office/drawing/2014/main" id="{3A23FE37-C18E-4FD1-992C-D47209892AC9}"/>
                    </a:ext>
                  </a:extLst>
                </p:cNvPr>
                <p:cNvSpPr/>
                <p:nvPr/>
              </p:nvSpPr>
              <p:spPr>
                <a:xfrm rot="13711678">
                  <a:off x="7503696" y="1144071"/>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29" name="Freeform: Shape 1828">
                  <a:extLst>
                    <a:ext uri="{FF2B5EF4-FFF2-40B4-BE49-F238E27FC236}">
                      <a16:creationId xmlns:a16="http://schemas.microsoft.com/office/drawing/2014/main" id="{BC8090A6-ECD5-456F-978E-FE0257C91FFF}"/>
                    </a:ext>
                  </a:extLst>
                </p:cNvPr>
                <p:cNvSpPr/>
                <p:nvPr/>
              </p:nvSpPr>
              <p:spPr>
                <a:xfrm rot="13711678">
                  <a:off x="7365688" y="98792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0" name="Freeform: Shape 1829">
                  <a:extLst>
                    <a:ext uri="{FF2B5EF4-FFF2-40B4-BE49-F238E27FC236}">
                      <a16:creationId xmlns:a16="http://schemas.microsoft.com/office/drawing/2014/main" id="{7DE6305A-6773-4720-B267-8D8F060C4AAC}"/>
                    </a:ext>
                  </a:extLst>
                </p:cNvPr>
                <p:cNvSpPr/>
                <p:nvPr/>
              </p:nvSpPr>
              <p:spPr>
                <a:xfrm rot="13711678">
                  <a:off x="7226195" y="830104"/>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176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1" name="Freeform: Shape 1830">
                  <a:extLst>
                    <a:ext uri="{FF2B5EF4-FFF2-40B4-BE49-F238E27FC236}">
                      <a16:creationId xmlns:a16="http://schemas.microsoft.com/office/drawing/2014/main" id="{CC24F0C1-ABE0-4397-AD83-34415BE38330}"/>
                    </a:ext>
                  </a:extLst>
                </p:cNvPr>
                <p:cNvSpPr/>
                <p:nvPr/>
              </p:nvSpPr>
              <p:spPr>
                <a:xfrm rot="13711678">
                  <a:off x="7088187" y="673960"/>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2" y="57454"/>
                        <a:pt x="57454" y="52972"/>
                        <a:pt x="57454" y="48491"/>
                      </a:cubicBezTo>
                      <a:cubicBezTo>
                        <a:pt x="57454" y="44009"/>
                        <a:pt x="52972" y="39528"/>
                        <a:pt x="48491" y="39528"/>
                      </a:cubicBezTo>
                      <a:cubicBezTo>
                        <a:pt x="44009" y="39528"/>
                        <a:pt x="39528" y="44009"/>
                        <a:pt x="39528" y="48491"/>
                      </a:cubicBezTo>
                      <a:cubicBezTo>
                        <a:pt x="39528" y="55213"/>
                        <a:pt x="44009"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2" name="Freeform: Shape 1831">
                  <a:extLst>
                    <a:ext uri="{FF2B5EF4-FFF2-40B4-BE49-F238E27FC236}">
                      <a16:creationId xmlns:a16="http://schemas.microsoft.com/office/drawing/2014/main" id="{E62F67B8-34A3-446B-8BAD-56E06B5661D0}"/>
                    </a:ext>
                  </a:extLst>
                </p:cNvPr>
                <p:cNvSpPr/>
                <p:nvPr/>
              </p:nvSpPr>
              <p:spPr>
                <a:xfrm rot="13711678">
                  <a:off x="6950178" y="517817"/>
                  <a:ext cx="89631" cy="89631"/>
                </a:xfrm>
                <a:custGeom>
                  <a:avLst/>
                  <a:gdLst>
                    <a:gd name="connsiteX0" fmla="*/ 48491 w 89631"/>
                    <a:gd name="connsiteY0" fmla="*/ 57454 h 89631"/>
                    <a:gd name="connsiteX1" fmla="*/ 57454 w 89631"/>
                    <a:gd name="connsiteY1" fmla="*/ 48491 h 89631"/>
                    <a:gd name="connsiteX2" fmla="*/ 48491 w 89631"/>
                    <a:gd name="connsiteY2" fmla="*/ 39528 h 89631"/>
                    <a:gd name="connsiteX3" fmla="*/ 39528 w 89631"/>
                    <a:gd name="connsiteY3" fmla="*/ 48491 h 89631"/>
                    <a:gd name="connsiteX4" fmla="*/ 48491 w 89631"/>
                    <a:gd name="connsiteY4" fmla="*/ 57454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48491" y="57454"/>
                      </a:moveTo>
                      <a:cubicBezTo>
                        <a:pt x="52973" y="57454"/>
                        <a:pt x="57454" y="52972"/>
                        <a:pt x="57454" y="48491"/>
                      </a:cubicBezTo>
                      <a:cubicBezTo>
                        <a:pt x="57454" y="44009"/>
                        <a:pt x="52973" y="39528"/>
                        <a:pt x="48491" y="39528"/>
                      </a:cubicBezTo>
                      <a:cubicBezTo>
                        <a:pt x="44010" y="39528"/>
                        <a:pt x="39528" y="44009"/>
                        <a:pt x="39528" y="48491"/>
                      </a:cubicBezTo>
                      <a:cubicBezTo>
                        <a:pt x="39528" y="55213"/>
                        <a:pt x="44010" y="57454"/>
                        <a:pt x="48491" y="57454"/>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3" name="Freeform: Shape 1832">
                  <a:extLst>
                    <a:ext uri="{FF2B5EF4-FFF2-40B4-BE49-F238E27FC236}">
                      <a16:creationId xmlns:a16="http://schemas.microsoft.com/office/drawing/2014/main" id="{7855982A-B822-4DFF-9B3A-000700EFCDB7}"/>
                    </a:ext>
                  </a:extLst>
                </p:cNvPr>
                <p:cNvSpPr/>
                <p:nvPr/>
              </p:nvSpPr>
              <p:spPr>
                <a:xfrm rot="13711678">
                  <a:off x="11605995" y="5470767"/>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4" name="Freeform: Shape 1833">
                  <a:extLst>
                    <a:ext uri="{FF2B5EF4-FFF2-40B4-BE49-F238E27FC236}">
                      <a16:creationId xmlns:a16="http://schemas.microsoft.com/office/drawing/2014/main" id="{3D69C2B0-33EE-45CD-9EEB-EADC9C241087}"/>
                    </a:ext>
                  </a:extLst>
                </p:cNvPr>
                <p:cNvSpPr/>
                <p:nvPr/>
              </p:nvSpPr>
              <p:spPr>
                <a:xfrm rot="13711678">
                  <a:off x="11467695" y="5314293"/>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5" name="Freeform: Shape 1834">
                  <a:extLst>
                    <a:ext uri="{FF2B5EF4-FFF2-40B4-BE49-F238E27FC236}">
                      <a16:creationId xmlns:a16="http://schemas.microsoft.com/office/drawing/2014/main" id="{E0200B65-1807-4B05-A4E4-02C865B5AE39}"/>
                    </a:ext>
                  </a:extLst>
                </p:cNvPr>
                <p:cNvSpPr/>
                <p:nvPr/>
              </p:nvSpPr>
              <p:spPr>
                <a:xfrm rot="13711678">
                  <a:off x="11329687" y="5158149"/>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6" name="Freeform: Shape 1835">
                  <a:extLst>
                    <a:ext uri="{FF2B5EF4-FFF2-40B4-BE49-F238E27FC236}">
                      <a16:creationId xmlns:a16="http://schemas.microsoft.com/office/drawing/2014/main" id="{E6BC4444-0E79-48DF-BEF5-A6FC492DEB12}"/>
                    </a:ext>
                  </a:extLst>
                </p:cNvPr>
                <p:cNvSpPr/>
                <p:nvPr/>
              </p:nvSpPr>
              <p:spPr>
                <a:xfrm rot="13711678">
                  <a:off x="11190485" y="5000656"/>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7" name="Freeform: Shape 1836">
                  <a:extLst>
                    <a:ext uri="{FF2B5EF4-FFF2-40B4-BE49-F238E27FC236}">
                      <a16:creationId xmlns:a16="http://schemas.microsoft.com/office/drawing/2014/main" id="{914F5198-2F02-4572-B20A-515F2534D95F}"/>
                    </a:ext>
                  </a:extLst>
                </p:cNvPr>
                <p:cNvSpPr/>
                <p:nvPr/>
              </p:nvSpPr>
              <p:spPr>
                <a:xfrm rot="13711678">
                  <a:off x="11053669" y="4845861"/>
                  <a:ext cx="89631" cy="89631"/>
                </a:xfrm>
                <a:custGeom>
                  <a:avLst/>
                  <a:gdLst>
                    <a:gd name="connsiteX0" fmla="*/ 52972 w 89631"/>
                    <a:gd name="connsiteY0" fmla="*/ 61936 h 89631"/>
                    <a:gd name="connsiteX1" fmla="*/ 64176 w 89631"/>
                    <a:gd name="connsiteY1" fmla="*/ 50732 h 89631"/>
                    <a:gd name="connsiteX2" fmla="*/ 52972 w 89631"/>
                    <a:gd name="connsiteY2" fmla="*/ 39528 h 89631"/>
                    <a:gd name="connsiteX3" fmla="*/ 39528 w 89631"/>
                    <a:gd name="connsiteY3" fmla="*/ 50732 h 89631"/>
                    <a:gd name="connsiteX4" fmla="*/ 5297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2972" y="61936"/>
                      </a:moveTo>
                      <a:cubicBezTo>
                        <a:pt x="59695" y="61936"/>
                        <a:pt x="64176" y="57454"/>
                        <a:pt x="64176" y="50732"/>
                      </a:cubicBezTo>
                      <a:cubicBezTo>
                        <a:pt x="64176" y="44009"/>
                        <a:pt x="59695" y="39528"/>
                        <a:pt x="52972" y="39528"/>
                      </a:cubicBezTo>
                      <a:cubicBezTo>
                        <a:pt x="46250" y="39528"/>
                        <a:pt x="39528" y="44009"/>
                        <a:pt x="39528" y="50732"/>
                      </a:cubicBezTo>
                      <a:cubicBezTo>
                        <a:pt x="39528" y="57454"/>
                        <a:pt x="46250" y="61936"/>
                        <a:pt x="5297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8" name="Freeform: Shape 1837">
                  <a:extLst>
                    <a:ext uri="{FF2B5EF4-FFF2-40B4-BE49-F238E27FC236}">
                      <a16:creationId xmlns:a16="http://schemas.microsoft.com/office/drawing/2014/main" id="{2B2279AC-B3AF-481F-B8B0-242612C518CA}"/>
                    </a:ext>
                  </a:extLst>
                </p:cNvPr>
                <p:cNvSpPr/>
                <p:nvPr/>
              </p:nvSpPr>
              <p:spPr>
                <a:xfrm rot="13711678">
                  <a:off x="10914176" y="4688038"/>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39" name="Freeform: Shape 1838">
                  <a:extLst>
                    <a:ext uri="{FF2B5EF4-FFF2-40B4-BE49-F238E27FC236}">
                      <a16:creationId xmlns:a16="http://schemas.microsoft.com/office/drawing/2014/main" id="{7D50B347-2DDB-4687-9C8D-6C31AFF0102E}"/>
                    </a:ext>
                  </a:extLst>
                </p:cNvPr>
                <p:cNvSpPr/>
                <p:nvPr/>
              </p:nvSpPr>
              <p:spPr>
                <a:xfrm rot="13711678">
                  <a:off x="10776168" y="4531895"/>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0" name="Freeform: Shape 1839">
                  <a:extLst>
                    <a:ext uri="{FF2B5EF4-FFF2-40B4-BE49-F238E27FC236}">
                      <a16:creationId xmlns:a16="http://schemas.microsoft.com/office/drawing/2014/main" id="{5703972E-34EF-455A-8BDF-6D232B3E960F}"/>
                    </a:ext>
                  </a:extLst>
                </p:cNvPr>
                <p:cNvSpPr/>
                <p:nvPr/>
              </p:nvSpPr>
              <p:spPr>
                <a:xfrm rot="13711678">
                  <a:off x="10636966" y="4374401"/>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1" name="Freeform: Shape 1840">
                  <a:extLst>
                    <a:ext uri="{FF2B5EF4-FFF2-40B4-BE49-F238E27FC236}">
                      <a16:creationId xmlns:a16="http://schemas.microsoft.com/office/drawing/2014/main" id="{A6AAA998-AAFD-4D2D-9B5E-73DDB324B1D9}"/>
                    </a:ext>
                  </a:extLst>
                </p:cNvPr>
                <p:cNvSpPr/>
                <p:nvPr/>
              </p:nvSpPr>
              <p:spPr>
                <a:xfrm rot="13711678">
                  <a:off x="10498957" y="4218257"/>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2" name="Freeform: Shape 1841">
                  <a:extLst>
                    <a:ext uri="{FF2B5EF4-FFF2-40B4-BE49-F238E27FC236}">
                      <a16:creationId xmlns:a16="http://schemas.microsoft.com/office/drawing/2014/main" id="{0BC9316E-71D5-4375-A17E-9E83A8A89B11}"/>
                    </a:ext>
                  </a:extLst>
                </p:cNvPr>
                <p:cNvSpPr/>
                <p:nvPr/>
              </p:nvSpPr>
              <p:spPr>
                <a:xfrm rot="13711678">
                  <a:off x="10360657" y="4061783"/>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3" name="Freeform: Shape 1842">
                  <a:extLst>
                    <a:ext uri="{FF2B5EF4-FFF2-40B4-BE49-F238E27FC236}">
                      <a16:creationId xmlns:a16="http://schemas.microsoft.com/office/drawing/2014/main" id="{6FA6C00F-8FEC-4B1F-A7DE-E2E2DFA20EC7}"/>
                    </a:ext>
                  </a:extLst>
                </p:cNvPr>
                <p:cNvSpPr/>
                <p:nvPr/>
              </p:nvSpPr>
              <p:spPr>
                <a:xfrm rot="13711678">
                  <a:off x="10222648" y="3905639"/>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4" name="Freeform: Shape 1843">
                  <a:extLst>
                    <a:ext uri="{FF2B5EF4-FFF2-40B4-BE49-F238E27FC236}">
                      <a16:creationId xmlns:a16="http://schemas.microsoft.com/office/drawing/2014/main" id="{60E96811-0C34-4212-9E16-10A7DE022DF8}"/>
                    </a:ext>
                  </a:extLst>
                </p:cNvPr>
                <p:cNvSpPr/>
                <p:nvPr/>
              </p:nvSpPr>
              <p:spPr>
                <a:xfrm rot="13711678">
                  <a:off x="10083447" y="3748146"/>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5" name="Freeform: Shape 1844">
                  <a:extLst>
                    <a:ext uri="{FF2B5EF4-FFF2-40B4-BE49-F238E27FC236}">
                      <a16:creationId xmlns:a16="http://schemas.microsoft.com/office/drawing/2014/main" id="{DF37F67C-60DD-439D-8A73-BF2B834CCBF6}"/>
                    </a:ext>
                  </a:extLst>
                </p:cNvPr>
                <p:cNvSpPr/>
                <p:nvPr/>
              </p:nvSpPr>
              <p:spPr>
                <a:xfrm rot="13711678">
                  <a:off x="9945147" y="3591672"/>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6" name="Freeform: Shape 1845">
                  <a:extLst>
                    <a:ext uri="{FF2B5EF4-FFF2-40B4-BE49-F238E27FC236}">
                      <a16:creationId xmlns:a16="http://schemas.microsoft.com/office/drawing/2014/main" id="{A119FA18-05C4-47ED-928E-1F72B5EAFE0C}"/>
                    </a:ext>
                  </a:extLst>
                </p:cNvPr>
                <p:cNvSpPr/>
                <p:nvPr/>
              </p:nvSpPr>
              <p:spPr>
                <a:xfrm rot="13711678">
                  <a:off x="9807139" y="3435528"/>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7" name="Freeform: Shape 1846">
                  <a:extLst>
                    <a:ext uri="{FF2B5EF4-FFF2-40B4-BE49-F238E27FC236}">
                      <a16:creationId xmlns:a16="http://schemas.microsoft.com/office/drawing/2014/main" id="{F871D9BE-4280-47AE-9B92-20CCE45473EB}"/>
                    </a:ext>
                  </a:extLst>
                </p:cNvPr>
                <p:cNvSpPr/>
                <p:nvPr/>
              </p:nvSpPr>
              <p:spPr>
                <a:xfrm rot="13711678">
                  <a:off x="9667937" y="3278034"/>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8" name="Freeform: Shape 1847">
                  <a:extLst>
                    <a:ext uri="{FF2B5EF4-FFF2-40B4-BE49-F238E27FC236}">
                      <a16:creationId xmlns:a16="http://schemas.microsoft.com/office/drawing/2014/main" id="{BD9245C6-DB03-4B8F-B1B9-84AF9688489F}"/>
                    </a:ext>
                  </a:extLst>
                </p:cNvPr>
                <p:cNvSpPr/>
                <p:nvPr/>
              </p:nvSpPr>
              <p:spPr>
                <a:xfrm rot="13711678">
                  <a:off x="9529928" y="3121891"/>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49" name="Freeform: Shape 1848">
                  <a:extLst>
                    <a:ext uri="{FF2B5EF4-FFF2-40B4-BE49-F238E27FC236}">
                      <a16:creationId xmlns:a16="http://schemas.microsoft.com/office/drawing/2014/main" id="{747F364F-DA8D-4CAF-8DC1-25970AF84FAC}"/>
                    </a:ext>
                  </a:extLst>
                </p:cNvPr>
                <p:cNvSpPr/>
                <p:nvPr/>
              </p:nvSpPr>
              <p:spPr>
                <a:xfrm rot="13711678">
                  <a:off x="9391628" y="2965417"/>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0" name="Freeform: Shape 1849">
                  <a:extLst>
                    <a:ext uri="{FF2B5EF4-FFF2-40B4-BE49-F238E27FC236}">
                      <a16:creationId xmlns:a16="http://schemas.microsoft.com/office/drawing/2014/main" id="{9F95F796-8666-4154-9A54-6E756BFED553}"/>
                    </a:ext>
                  </a:extLst>
                </p:cNvPr>
                <p:cNvSpPr/>
                <p:nvPr/>
              </p:nvSpPr>
              <p:spPr>
                <a:xfrm rot="13711678">
                  <a:off x="9253620" y="2809274"/>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1" name="Freeform: Shape 1850">
                  <a:extLst>
                    <a:ext uri="{FF2B5EF4-FFF2-40B4-BE49-F238E27FC236}">
                      <a16:creationId xmlns:a16="http://schemas.microsoft.com/office/drawing/2014/main" id="{CCA4AE58-564D-4F8E-AC76-A3F4288A87C9}"/>
                    </a:ext>
                  </a:extLst>
                </p:cNvPr>
                <p:cNvSpPr/>
                <p:nvPr/>
              </p:nvSpPr>
              <p:spPr>
                <a:xfrm rot="13711678">
                  <a:off x="9114418" y="2651780"/>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2" name="Freeform: Shape 1851">
                  <a:extLst>
                    <a:ext uri="{FF2B5EF4-FFF2-40B4-BE49-F238E27FC236}">
                      <a16:creationId xmlns:a16="http://schemas.microsoft.com/office/drawing/2014/main" id="{5A04A27E-70F3-474E-B44E-1964CCE892C5}"/>
                    </a:ext>
                  </a:extLst>
                </p:cNvPr>
                <p:cNvSpPr/>
                <p:nvPr/>
              </p:nvSpPr>
              <p:spPr>
                <a:xfrm rot="13711678">
                  <a:off x="8976118" y="2495306"/>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3" name="Freeform: Shape 1852">
                  <a:extLst>
                    <a:ext uri="{FF2B5EF4-FFF2-40B4-BE49-F238E27FC236}">
                      <a16:creationId xmlns:a16="http://schemas.microsoft.com/office/drawing/2014/main" id="{619AE1DD-43B4-44C7-ADBD-84007FE88BCC}"/>
                    </a:ext>
                  </a:extLst>
                </p:cNvPr>
                <p:cNvSpPr/>
                <p:nvPr/>
              </p:nvSpPr>
              <p:spPr>
                <a:xfrm rot="13711678">
                  <a:off x="8838109" y="2339162"/>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4" name="Freeform: Shape 1853">
                  <a:extLst>
                    <a:ext uri="{FF2B5EF4-FFF2-40B4-BE49-F238E27FC236}">
                      <a16:creationId xmlns:a16="http://schemas.microsoft.com/office/drawing/2014/main" id="{BFE1CDC1-D4E7-48F0-A227-13DF74C87511}"/>
                    </a:ext>
                  </a:extLst>
                </p:cNvPr>
                <p:cNvSpPr/>
                <p:nvPr/>
              </p:nvSpPr>
              <p:spPr>
                <a:xfrm rot="13711678">
                  <a:off x="8698908" y="2181668"/>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5" name="Freeform: Shape 1854">
                  <a:extLst>
                    <a:ext uri="{FF2B5EF4-FFF2-40B4-BE49-F238E27FC236}">
                      <a16:creationId xmlns:a16="http://schemas.microsoft.com/office/drawing/2014/main" id="{2227F867-5607-4E97-957A-44373514376C}"/>
                    </a:ext>
                  </a:extLst>
                </p:cNvPr>
                <p:cNvSpPr/>
                <p:nvPr/>
              </p:nvSpPr>
              <p:spPr>
                <a:xfrm rot="13711678">
                  <a:off x="8560899" y="2025525"/>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6" name="Freeform: Shape 1855">
                  <a:extLst>
                    <a:ext uri="{FF2B5EF4-FFF2-40B4-BE49-F238E27FC236}">
                      <a16:creationId xmlns:a16="http://schemas.microsoft.com/office/drawing/2014/main" id="{D5D73B53-03A6-4A17-BD52-4E374F4F9CA0}"/>
                    </a:ext>
                  </a:extLst>
                </p:cNvPr>
                <p:cNvSpPr/>
                <p:nvPr/>
              </p:nvSpPr>
              <p:spPr>
                <a:xfrm rot="13711678">
                  <a:off x="8422599" y="186905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7" name="Freeform: Shape 1856">
                  <a:extLst>
                    <a:ext uri="{FF2B5EF4-FFF2-40B4-BE49-F238E27FC236}">
                      <a16:creationId xmlns:a16="http://schemas.microsoft.com/office/drawing/2014/main" id="{30DEF21A-DE3B-49C5-9085-419221952F95}"/>
                    </a:ext>
                  </a:extLst>
                </p:cNvPr>
                <p:cNvSpPr/>
                <p:nvPr/>
              </p:nvSpPr>
              <p:spPr>
                <a:xfrm rot="13711678">
                  <a:off x="8284591" y="1712907"/>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8" name="Freeform: Shape 1857">
                  <a:extLst>
                    <a:ext uri="{FF2B5EF4-FFF2-40B4-BE49-F238E27FC236}">
                      <a16:creationId xmlns:a16="http://schemas.microsoft.com/office/drawing/2014/main" id="{C09074E7-53E5-4450-B6B8-A95A3FC121F6}"/>
                    </a:ext>
                  </a:extLst>
                </p:cNvPr>
                <p:cNvSpPr/>
                <p:nvPr/>
              </p:nvSpPr>
              <p:spPr>
                <a:xfrm rot="13711678">
                  <a:off x="8145389" y="1555413"/>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59" name="Freeform: Shape 1858">
                  <a:extLst>
                    <a:ext uri="{FF2B5EF4-FFF2-40B4-BE49-F238E27FC236}">
                      <a16:creationId xmlns:a16="http://schemas.microsoft.com/office/drawing/2014/main" id="{F1B065AF-FEB0-438E-84CD-177B5E0C8FFE}"/>
                    </a:ext>
                  </a:extLst>
                </p:cNvPr>
                <p:cNvSpPr/>
                <p:nvPr/>
              </p:nvSpPr>
              <p:spPr>
                <a:xfrm rot="13711678">
                  <a:off x="8007089" y="139894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0" name="Freeform: Shape 1859">
                  <a:extLst>
                    <a:ext uri="{FF2B5EF4-FFF2-40B4-BE49-F238E27FC236}">
                      <a16:creationId xmlns:a16="http://schemas.microsoft.com/office/drawing/2014/main" id="{BB8DAA1B-A890-400A-8473-CE8AF18862A3}"/>
                    </a:ext>
                  </a:extLst>
                </p:cNvPr>
                <p:cNvSpPr/>
                <p:nvPr/>
              </p:nvSpPr>
              <p:spPr>
                <a:xfrm rot="13711678">
                  <a:off x="7869080" y="1242796"/>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1" name="Freeform: Shape 1860">
                  <a:extLst>
                    <a:ext uri="{FF2B5EF4-FFF2-40B4-BE49-F238E27FC236}">
                      <a16:creationId xmlns:a16="http://schemas.microsoft.com/office/drawing/2014/main" id="{B14DEFF7-7186-476A-8BE6-445EFAC33B62}"/>
                    </a:ext>
                  </a:extLst>
                </p:cNvPr>
                <p:cNvSpPr/>
                <p:nvPr/>
              </p:nvSpPr>
              <p:spPr>
                <a:xfrm rot="13711678">
                  <a:off x="7729879" y="1085303"/>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9" y="39528"/>
                        <a:pt x="39967" y="44009"/>
                        <a:pt x="39967" y="50732"/>
                      </a:cubicBezTo>
                      <a:cubicBezTo>
                        <a:pt x="37726"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2" name="Freeform: Shape 1861">
                  <a:extLst>
                    <a:ext uri="{FF2B5EF4-FFF2-40B4-BE49-F238E27FC236}">
                      <a16:creationId xmlns:a16="http://schemas.microsoft.com/office/drawing/2014/main" id="{E4BA9BFA-AE3B-4B85-93D3-D5D7D9A47CE9}"/>
                    </a:ext>
                  </a:extLst>
                </p:cNvPr>
                <p:cNvSpPr/>
                <p:nvPr/>
              </p:nvSpPr>
              <p:spPr>
                <a:xfrm rot="13711678">
                  <a:off x="7591870" y="929159"/>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3" name="Freeform: Shape 1862">
                  <a:extLst>
                    <a:ext uri="{FF2B5EF4-FFF2-40B4-BE49-F238E27FC236}">
                      <a16:creationId xmlns:a16="http://schemas.microsoft.com/office/drawing/2014/main" id="{4CECEC73-8030-4932-ACB2-1AC582FA5B5F}"/>
                    </a:ext>
                  </a:extLst>
                </p:cNvPr>
                <p:cNvSpPr/>
                <p:nvPr/>
              </p:nvSpPr>
              <p:spPr>
                <a:xfrm rot="13711678">
                  <a:off x="7453570" y="772685"/>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09" y="39528"/>
                        <a:pt x="39528" y="44009"/>
                        <a:pt x="39528" y="50732"/>
                      </a:cubicBezTo>
                      <a:cubicBezTo>
                        <a:pt x="39528" y="57454"/>
                        <a:pt x="44009"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4" name="Freeform: Shape 1863">
                  <a:extLst>
                    <a:ext uri="{FF2B5EF4-FFF2-40B4-BE49-F238E27FC236}">
                      <a16:creationId xmlns:a16="http://schemas.microsoft.com/office/drawing/2014/main" id="{EA45B1D8-9E23-435A-A7A9-0085775C7A80}"/>
                    </a:ext>
                  </a:extLst>
                </p:cNvPr>
                <p:cNvSpPr/>
                <p:nvPr/>
              </p:nvSpPr>
              <p:spPr>
                <a:xfrm rot="13711678">
                  <a:off x="7315561" y="616541"/>
                  <a:ext cx="89631" cy="89631"/>
                </a:xfrm>
                <a:custGeom>
                  <a:avLst/>
                  <a:gdLst>
                    <a:gd name="connsiteX0" fmla="*/ 50732 w 89631"/>
                    <a:gd name="connsiteY0" fmla="*/ 61936 h 89631"/>
                    <a:gd name="connsiteX1" fmla="*/ 61936 w 89631"/>
                    <a:gd name="connsiteY1" fmla="*/ 50732 h 89631"/>
                    <a:gd name="connsiteX2" fmla="*/ 50732 w 89631"/>
                    <a:gd name="connsiteY2" fmla="*/ 39528 h 89631"/>
                    <a:gd name="connsiteX3" fmla="*/ 39528 w 89631"/>
                    <a:gd name="connsiteY3" fmla="*/ 50732 h 89631"/>
                    <a:gd name="connsiteX4" fmla="*/ 50732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0732" y="61936"/>
                      </a:moveTo>
                      <a:cubicBezTo>
                        <a:pt x="57454" y="61936"/>
                        <a:pt x="61936" y="57454"/>
                        <a:pt x="61936" y="50732"/>
                      </a:cubicBezTo>
                      <a:cubicBezTo>
                        <a:pt x="61936" y="44009"/>
                        <a:pt x="57454" y="39528"/>
                        <a:pt x="50732" y="39528"/>
                      </a:cubicBezTo>
                      <a:cubicBezTo>
                        <a:pt x="44010" y="39528"/>
                        <a:pt x="39528" y="44009"/>
                        <a:pt x="39528" y="50732"/>
                      </a:cubicBezTo>
                      <a:cubicBezTo>
                        <a:pt x="39528" y="57454"/>
                        <a:pt x="44010" y="61936"/>
                        <a:pt x="50732"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5" name="Freeform: Shape 1864">
                  <a:extLst>
                    <a:ext uri="{FF2B5EF4-FFF2-40B4-BE49-F238E27FC236}">
                      <a16:creationId xmlns:a16="http://schemas.microsoft.com/office/drawing/2014/main" id="{C1F66A23-C209-4A9C-97B2-232829EE221D}"/>
                    </a:ext>
                  </a:extLst>
                </p:cNvPr>
                <p:cNvSpPr/>
                <p:nvPr/>
              </p:nvSpPr>
              <p:spPr>
                <a:xfrm rot="13711678">
                  <a:off x="7176360" y="459048"/>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4" y="61936"/>
                        <a:pt x="62375" y="57454"/>
                        <a:pt x="62375" y="50732"/>
                      </a:cubicBezTo>
                      <a:cubicBezTo>
                        <a:pt x="62375" y="44009"/>
                        <a:pt x="57894" y="39528"/>
                        <a:pt x="51171" y="39528"/>
                      </a:cubicBezTo>
                      <a:cubicBezTo>
                        <a:pt x="44449" y="39528"/>
                        <a:pt x="39967" y="44009"/>
                        <a:pt x="39967" y="50732"/>
                      </a:cubicBezTo>
                      <a:cubicBezTo>
                        <a:pt x="37727" y="57454"/>
                        <a:pt x="44449"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6" name="Freeform: Shape 1865">
                  <a:extLst>
                    <a:ext uri="{FF2B5EF4-FFF2-40B4-BE49-F238E27FC236}">
                      <a16:creationId xmlns:a16="http://schemas.microsoft.com/office/drawing/2014/main" id="{20CA9A59-FA46-4AA7-83DE-A483BE6E3501}"/>
                    </a:ext>
                  </a:extLst>
                </p:cNvPr>
                <p:cNvSpPr/>
                <p:nvPr/>
              </p:nvSpPr>
              <p:spPr>
                <a:xfrm rot="13711678">
                  <a:off x="7038351" y="302904"/>
                  <a:ext cx="89631" cy="89631"/>
                </a:xfrm>
                <a:custGeom>
                  <a:avLst/>
                  <a:gdLst>
                    <a:gd name="connsiteX0" fmla="*/ 51171 w 89631"/>
                    <a:gd name="connsiteY0" fmla="*/ 61936 h 89631"/>
                    <a:gd name="connsiteX1" fmla="*/ 62375 w 89631"/>
                    <a:gd name="connsiteY1" fmla="*/ 50732 h 89631"/>
                    <a:gd name="connsiteX2" fmla="*/ 51171 w 89631"/>
                    <a:gd name="connsiteY2" fmla="*/ 39528 h 89631"/>
                    <a:gd name="connsiteX3" fmla="*/ 39967 w 89631"/>
                    <a:gd name="connsiteY3" fmla="*/ 50732 h 89631"/>
                    <a:gd name="connsiteX4" fmla="*/ 51171 w 89631"/>
                    <a:gd name="connsiteY4" fmla="*/ 61936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1171" y="61936"/>
                      </a:moveTo>
                      <a:cubicBezTo>
                        <a:pt x="57893" y="61936"/>
                        <a:pt x="62375" y="57454"/>
                        <a:pt x="62375" y="50732"/>
                      </a:cubicBezTo>
                      <a:cubicBezTo>
                        <a:pt x="62375" y="44009"/>
                        <a:pt x="57893" y="39528"/>
                        <a:pt x="51171" y="39528"/>
                      </a:cubicBezTo>
                      <a:cubicBezTo>
                        <a:pt x="44448" y="39528"/>
                        <a:pt x="39967" y="44009"/>
                        <a:pt x="39967" y="50732"/>
                      </a:cubicBezTo>
                      <a:cubicBezTo>
                        <a:pt x="37726" y="57454"/>
                        <a:pt x="44448" y="61936"/>
                        <a:pt x="51171" y="6193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7" name="Freeform: Shape 1866">
                  <a:extLst>
                    <a:ext uri="{FF2B5EF4-FFF2-40B4-BE49-F238E27FC236}">
                      <a16:creationId xmlns:a16="http://schemas.microsoft.com/office/drawing/2014/main" id="{776174BB-7CAB-46C3-ABEE-DDC7ED9DDCBD}"/>
                    </a:ext>
                  </a:extLst>
                </p:cNvPr>
                <p:cNvSpPr/>
                <p:nvPr/>
              </p:nvSpPr>
              <p:spPr>
                <a:xfrm rot="13711678">
                  <a:off x="11693196" y="5261522"/>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8" name="Freeform: Shape 1867">
                  <a:extLst>
                    <a:ext uri="{FF2B5EF4-FFF2-40B4-BE49-F238E27FC236}">
                      <a16:creationId xmlns:a16="http://schemas.microsoft.com/office/drawing/2014/main" id="{DC6552B1-E115-4E2B-AA01-408A1A456CF2}"/>
                    </a:ext>
                  </a:extLst>
                </p:cNvPr>
                <p:cNvSpPr/>
                <p:nvPr/>
              </p:nvSpPr>
              <p:spPr>
                <a:xfrm rot="13711678">
                  <a:off x="11553703" y="510369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69" name="Freeform: Shape 1868">
                  <a:extLst>
                    <a:ext uri="{FF2B5EF4-FFF2-40B4-BE49-F238E27FC236}">
                      <a16:creationId xmlns:a16="http://schemas.microsoft.com/office/drawing/2014/main" id="{E56BF20B-4ABD-44AC-8C11-D93460CC5BE3}"/>
                    </a:ext>
                  </a:extLst>
                </p:cNvPr>
                <p:cNvSpPr/>
                <p:nvPr/>
              </p:nvSpPr>
              <p:spPr>
                <a:xfrm rot="13711678">
                  <a:off x="11415694" y="4947555"/>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0" name="Freeform: Shape 1869">
                  <a:extLst>
                    <a:ext uri="{FF2B5EF4-FFF2-40B4-BE49-F238E27FC236}">
                      <a16:creationId xmlns:a16="http://schemas.microsoft.com/office/drawing/2014/main" id="{5D27BCA5-7409-48D2-ACE8-1C6CEE5A6EC6}"/>
                    </a:ext>
                  </a:extLst>
                </p:cNvPr>
                <p:cNvSpPr/>
                <p:nvPr/>
              </p:nvSpPr>
              <p:spPr>
                <a:xfrm rot="13711678">
                  <a:off x="11277685" y="479141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1" name="Freeform: Shape 1870">
                  <a:extLst>
                    <a:ext uri="{FF2B5EF4-FFF2-40B4-BE49-F238E27FC236}">
                      <a16:creationId xmlns:a16="http://schemas.microsoft.com/office/drawing/2014/main" id="{28B2D487-FCB6-4998-8ED4-050D3FA380E8}"/>
                    </a:ext>
                  </a:extLst>
                </p:cNvPr>
                <p:cNvSpPr/>
                <p:nvPr/>
              </p:nvSpPr>
              <p:spPr>
                <a:xfrm rot="13711678">
                  <a:off x="11139677" y="4635267"/>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2" name="Freeform: Shape 1871">
                  <a:extLst>
                    <a:ext uri="{FF2B5EF4-FFF2-40B4-BE49-F238E27FC236}">
                      <a16:creationId xmlns:a16="http://schemas.microsoft.com/office/drawing/2014/main" id="{8406AFD5-6AAC-4B60-BE4A-0B5F5202B7BD}"/>
                    </a:ext>
                  </a:extLst>
                </p:cNvPr>
                <p:cNvSpPr/>
                <p:nvPr/>
              </p:nvSpPr>
              <p:spPr>
                <a:xfrm rot="13711678">
                  <a:off x="11000184" y="4477444"/>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3" name="Freeform: Shape 1872">
                  <a:extLst>
                    <a:ext uri="{FF2B5EF4-FFF2-40B4-BE49-F238E27FC236}">
                      <a16:creationId xmlns:a16="http://schemas.microsoft.com/office/drawing/2014/main" id="{79A742F6-0F75-420A-9C24-091737855CC3}"/>
                    </a:ext>
                  </a:extLst>
                </p:cNvPr>
                <p:cNvSpPr/>
                <p:nvPr/>
              </p:nvSpPr>
              <p:spPr>
                <a:xfrm rot="13711678">
                  <a:off x="10862176" y="432130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4" name="Freeform: Shape 1873">
                  <a:extLst>
                    <a:ext uri="{FF2B5EF4-FFF2-40B4-BE49-F238E27FC236}">
                      <a16:creationId xmlns:a16="http://schemas.microsoft.com/office/drawing/2014/main" id="{37CCB131-4044-4E96-9198-B4B4E3BD4C41}"/>
                    </a:ext>
                  </a:extLst>
                </p:cNvPr>
                <p:cNvSpPr/>
                <p:nvPr/>
              </p:nvSpPr>
              <p:spPr>
                <a:xfrm rot="13711678">
                  <a:off x="10724166" y="4165156"/>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5" name="Freeform: Shape 1874">
                  <a:extLst>
                    <a:ext uri="{FF2B5EF4-FFF2-40B4-BE49-F238E27FC236}">
                      <a16:creationId xmlns:a16="http://schemas.microsoft.com/office/drawing/2014/main" id="{84EE4F85-0617-44F4-8B7A-C2240037F8B2}"/>
                    </a:ext>
                  </a:extLst>
                </p:cNvPr>
                <p:cNvSpPr/>
                <p:nvPr/>
              </p:nvSpPr>
              <p:spPr>
                <a:xfrm rot="13711678">
                  <a:off x="10584674" y="4007333"/>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6" name="Freeform: Shape 1875">
                  <a:extLst>
                    <a:ext uri="{FF2B5EF4-FFF2-40B4-BE49-F238E27FC236}">
                      <a16:creationId xmlns:a16="http://schemas.microsoft.com/office/drawing/2014/main" id="{FE961247-0371-4EF7-9352-BFDA1BAD166D}"/>
                    </a:ext>
                  </a:extLst>
                </p:cNvPr>
                <p:cNvSpPr/>
                <p:nvPr/>
              </p:nvSpPr>
              <p:spPr>
                <a:xfrm rot="13711678">
                  <a:off x="10446665" y="385118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7" name="Freeform: Shape 1876">
                  <a:extLst>
                    <a:ext uri="{FF2B5EF4-FFF2-40B4-BE49-F238E27FC236}">
                      <a16:creationId xmlns:a16="http://schemas.microsoft.com/office/drawing/2014/main" id="{297B77EB-5758-4BB3-A5B6-08BF8A9B590C}"/>
                    </a:ext>
                  </a:extLst>
                </p:cNvPr>
                <p:cNvSpPr/>
                <p:nvPr/>
              </p:nvSpPr>
              <p:spPr>
                <a:xfrm rot="13711678">
                  <a:off x="10308657" y="3695045"/>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8" name="Freeform: Shape 1877">
                  <a:extLst>
                    <a:ext uri="{FF2B5EF4-FFF2-40B4-BE49-F238E27FC236}">
                      <a16:creationId xmlns:a16="http://schemas.microsoft.com/office/drawing/2014/main" id="{A84CF13B-8922-4421-B812-9BEBFD340065}"/>
                    </a:ext>
                  </a:extLst>
                </p:cNvPr>
                <p:cNvSpPr/>
                <p:nvPr/>
              </p:nvSpPr>
              <p:spPr>
                <a:xfrm rot="13711678">
                  <a:off x="10170648" y="3538901"/>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79" name="Freeform: Shape 1878">
                  <a:extLst>
                    <a:ext uri="{FF2B5EF4-FFF2-40B4-BE49-F238E27FC236}">
                      <a16:creationId xmlns:a16="http://schemas.microsoft.com/office/drawing/2014/main" id="{63838120-0B4E-482C-9235-2FF2F7BC8FD3}"/>
                    </a:ext>
                  </a:extLst>
                </p:cNvPr>
                <p:cNvSpPr/>
                <p:nvPr/>
              </p:nvSpPr>
              <p:spPr>
                <a:xfrm rot="13711678">
                  <a:off x="10031155" y="3381078"/>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0" name="Freeform: Shape 1879">
                  <a:extLst>
                    <a:ext uri="{FF2B5EF4-FFF2-40B4-BE49-F238E27FC236}">
                      <a16:creationId xmlns:a16="http://schemas.microsoft.com/office/drawing/2014/main" id="{F96D7DF5-D6DB-4CCE-9F97-1D5913ED3025}"/>
                    </a:ext>
                  </a:extLst>
                </p:cNvPr>
                <p:cNvSpPr/>
                <p:nvPr/>
              </p:nvSpPr>
              <p:spPr>
                <a:xfrm rot="13711678">
                  <a:off x="9893146" y="3224934"/>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1" name="Freeform: Shape 1880">
                  <a:extLst>
                    <a:ext uri="{FF2B5EF4-FFF2-40B4-BE49-F238E27FC236}">
                      <a16:creationId xmlns:a16="http://schemas.microsoft.com/office/drawing/2014/main" id="{97DA86D2-7ECC-4F12-BD47-516B396064F4}"/>
                    </a:ext>
                  </a:extLst>
                </p:cNvPr>
                <p:cNvSpPr/>
                <p:nvPr/>
              </p:nvSpPr>
              <p:spPr>
                <a:xfrm rot="13711678">
                  <a:off x="9755137" y="3068789"/>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2" name="Freeform: Shape 1881">
                  <a:extLst>
                    <a:ext uri="{FF2B5EF4-FFF2-40B4-BE49-F238E27FC236}">
                      <a16:creationId xmlns:a16="http://schemas.microsoft.com/office/drawing/2014/main" id="{0615C18E-7B7B-43BE-A263-A20F0E3F521A}"/>
                    </a:ext>
                  </a:extLst>
                </p:cNvPr>
                <p:cNvSpPr/>
                <p:nvPr/>
              </p:nvSpPr>
              <p:spPr>
                <a:xfrm rot="13711678">
                  <a:off x="9615645" y="2910967"/>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3" name="Freeform: Shape 1882">
                  <a:extLst>
                    <a:ext uri="{FF2B5EF4-FFF2-40B4-BE49-F238E27FC236}">
                      <a16:creationId xmlns:a16="http://schemas.microsoft.com/office/drawing/2014/main" id="{5EE8B7B6-D728-46B6-B65B-13A392A954C6}"/>
                    </a:ext>
                  </a:extLst>
                </p:cNvPr>
                <p:cNvSpPr/>
                <p:nvPr/>
              </p:nvSpPr>
              <p:spPr>
                <a:xfrm rot="13711678">
                  <a:off x="9477636" y="275482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4" name="Freeform: Shape 1883">
                  <a:extLst>
                    <a:ext uri="{FF2B5EF4-FFF2-40B4-BE49-F238E27FC236}">
                      <a16:creationId xmlns:a16="http://schemas.microsoft.com/office/drawing/2014/main" id="{73087D7C-D684-4357-BD75-615445017C18}"/>
                    </a:ext>
                  </a:extLst>
                </p:cNvPr>
                <p:cNvSpPr/>
                <p:nvPr/>
              </p:nvSpPr>
              <p:spPr>
                <a:xfrm rot="13711678">
                  <a:off x="9339628" y="2598679"/>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5" name="Freeform: Shape 1884">
                  <a:extLst>
                    <a:ext uri="{FF2B5EF4-FFF2-40B4-BE49-F238E27FC236}">
                      <a16:creationId xmlns:a16="http://schemas.microsoft.com/office/drawing/2014/main" id="{EC9B950D-9956-48AD-8591-BB69BF08B346}"/>
                    </a:ext>
                  </a:extLst>
                </p:cNvPr>
                <p:cNvSpPr/>
                <p:nvPr/>
              </p:nvSpPr>
              <p:spPr>
                <a:xfrm rot="13711678">
                  <a:off x="9201618" y="2442535"/>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6" name="Freeform: Shape 1885">
                  <a:extLst>
                    <a:ext uri="{FF2B5EF4-FFF2-40B4-BE49-F238E27FC236}">
                      <a16:creationId xmlns:a16="http://schemas.microsoft.com/office/drawing/2014/main" id="{2D249641-A02B-427C-B33A-E332112B2554}"/>
                    </a:ext>
                  </a:extLst>
                </p:cNvPr>
                <p:cNvSpPr/>
                <p:nvPr/>
              </p:nvSpPr>
              <p:spPr>
                <a:xfrm rot="13711678">
                  <a:off x="9062126" y="2284712"/>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7" name="Freeform: Shape 1886">
                  <a:extLst>
                    <a:ext uri="{FF2B5EF4-FFF2-40B4-BE49-F238E27FC236}">
                      <a16:creationId xmlns:a16="http://schemas.microsoft.com/office/drawing/2014/main" id="{D1D8F2AB-D84D-4EA3-96CA-902370B0712D}"/>
                    </a:ext>
                  </a:extLst>
                </p:cNvPr>
                <p:cNvSpPr/>
                <p:nvPr/>
              </p:nvSpPr>
              <p:spPr>
                <a:xfrm rot="13711678">
                  <a:off x="8924117" y="2128568"/>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8" name="Freeform: Shape 1887">
                  <a:extLst>
                    <a:ext uri="{FF2B5EF4-FFF2-40B4-BE49-F238E27FC236}">
                      <a16:creationId xmlns:a16="http://schemas.microsoft.com/office/drawing/2014/main" id="{BAB5D08B-0404-42E3-A14D-F95DDD07280D}"/>
                    </a:ext>
                  </a:extLst>
                </p:cNvPr>
                <p:cNvSpPr/>
                <p:nvPr/>
              </p:nvSpPr>
              <p:spPr>
                <a:xfrm rot="13711678">
                  <a:off x="8786109" y="1972424"/>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89" name="Freeform: Shape 1888">
                  <a:extLst>
                    <a:ext uri="{FF2B5EF4-FFF2-40B4-BE49-F238E27FC236}">
                      <a16:creationId xmlns:a16="http://schemas.microsoft.com/office/drawing/2014/main" id="{5DED3329-FD17-4FAF-B21B-56577831550C}"/>
                    </a:ext>
                  </a:extLst>
                </p:cNvPr>
                <p:cNvSpPr/>
                <p:nvPr/>
              </p:nvSpPr>
              <p:spPr>
                <a:xfrm rot="13711678">
                  <a:off x="8648100" y="1816280"/>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0" name="Freeform: Shape 1889">
                  <a:extLst>
                    <a:ext uri="{FF2B5EF4-FFF2-40B4-BE49-F238E27FC236}">
                      <a16:creationId xmlns:a16="http://schemas.microsoft.com/office/drawing/2014/main" id="{D719DA40-0E1C-4A4F-A6E7-AC3CFEE7FD79}"/>
                    </a:ext>
                  </a:extLst>
                </p:cNvPr>
                <p:cNvSpPr/>
                <p:nvPr/>
              </p:nvSpPr>
              <p:spPr>
                <a:xfrm rot="13711678">
                  <a:off x="8508607" y="1658457"/>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1" name="Freeform: Shape 1890">
                  <a:extLst>
                    <a:ext uri="{FF2B5EF4-FFF2-40B4-BE49-F238E27FC236}">
                      <a16:creationId xmlns:a16="http://schemas.microsoft.com/office/drawing/2014/main" id="{8088A996-8AE6-4173-8A4E-7A4146114F31}"/>
                    </a:ext>
                  </a:extLst>
                </p:cNvPr>
                <p:cNvSpPr/>
                <p:nvPr/>
              </p:nvSpPr>
              <p:spPr>
                <a:xfrm rot="13711678">
                  <a:off x="8370598" y="150231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2" name="Freeform: Shape 1891">
                  <a:extLst>
                    <a:ext uri="{FF2B5EF4-FFF2-40B4-BE49-F238E27FC236}">
                      <a16:creationId xmlns:a16="http://schemas.microsoft.com/office/drawing/2014/main" id="{4E882CB5-03D4-4835-B0AB-C29FBC5F4991}"/>
                    </a:ext>
                  </a:extLst>
                </p:cNvPr>
                <p:cNvSpPr/>
                <p:nvPr/>
              </p:nvSpPr>
              <p:spPr>
                <a:xfrm rot="13711678">
                  <a:off x="8232590" y="1346169"/>
                  <a:ext cx="89631" cy="89631"/>
                </a:xfrm>
                <a:custGeom>
                  <a:avLst/>
                  <a:gdLst>
                    <a:gd name="connsiteX0" fmla="*/ 55213 w 89631"/>
                    <a:gd name="connsiteY0" fmla="*/ 70899 h 89631"/>
                    <a:gd name="connsiteX1" fmla="*/ 70899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9" y="64176"/>
                        <a:pt x="70899" y="55213"/>
                      </a:cubicBezTo>
                      <a:cubicBezTo>
                        <a:pt x="70899"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3" name="Freeform: Shape 1892">
                  <a:extLst>
                    <a:ext uri="{FF2B5EF4-FFF2-40B4-BE49-F238E27FC236}">
                      <a16:creationId xmlns:a16="http://schemas.microsoft.com/office/drawing/2014/main" id="{DEBC498B-5733-4ADB-AC34-FA7C2472999B}"/>
                    </a:ext>
                  </a:extLst>
                </p:cNvPr>
                <p:cNvSpPr/>
                <p:nvPr/>
              </p:nvSpPr>
              <p:spPr>
                <a:xfrm rot="13711678">
                  <a:off x="8093097" y="1188346"/>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4" name="Freeform: Shape 1893">
                  <a:extLst>
                    <a:ext uri="{FF2B5EF4-FFF2-40B4-BE49-F238E27FC236}">
                      <a16:creationId xmlns:a16="http://schemas.microsoft.com/office/drawing/2014/main" id="{92943092-8F41-4523-8C27-1E513DDE6C69}"/>
                    </a:ext>
                  </a:extLst>
                </p:cNvPr>
                <p:cNvSpPr/>
                <p:nvPr/>
              </p:nvSpPr>
              <p:spPr>
                <a:xfrm rot="13711678">
                  <a:off x="7955088" y="1032202"/>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5" name="Freeform: Shape 1894">
                  <a:extLst>
                    <a:ext uri="{FF2B5EF4-FFF2-40B4-BE49-F238E27FC236}">
                      <a16:creationId xmlns:a16="http://schemas.microsoft.com/office/drawing/2014/main" id="{639AD4E0-3B7B-44F8-97CD-9A3FDED88A85}"/>
                    </a:ext>
                  </a:extLst>
                </p:cNvPr>
                <p:cNvSpPr/>
                <p:nvPr/>
              </p:nvSpPr>
              <p:spPr>
                <a:xfrm rot="13711678">
                  <a:off x="7817080" y="876058"/>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6" name="Freeform: Shape 1895">
                  <a:extLst>
                    <a:ext uri="{FF2B5EF4-FFF2-40B4-BE49-F238E27FC236}">
                      <a16:creationId xmlns:a16="http://schemas.microsoft.com/office/drawing/2014/main" id="{AC6A3DB6-5C16-4E11-A47D-0D222ED5718D}"/>
                    </a:ext>
                  </a:extLst>
                </p:cNvPr>
                <p:cNvSpPr/>
                <p:nvPr/>
              </p:nvSpPr>
              <p:spPr>
                <a:xfrm rot="13711678">
                  <a:off x="7679070" y="71991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8491"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7" name="Freeform: Shape 1896">
                  <a:extLst>
                    <a:ext uri="{FF2B5EF4-FFF2-40B4-BE49-F238E27FC236}">
                      <a16:creationId xmlns:a16="http://schemas.microsoft.com/office/drawing/2014/main" id="{780FA927-2A8B-404E-A211-476ABB625C60}"/>
                    </a:ext>
                  </a:extLst>
                </p:cNvPr>
                <p:cNvSpPr/>
                <p:nvPr/>
              </p:nvSpPr>
              <p:spPr>
                <a:xfrm rot="13711678">
                  <a:off x="7539578" y="562091"/>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8" name="Freeform: Shape 1897">
                  <a:extLst>
                    <a:ext uri="{FF2B5EF4-FFF2-40B4-BE49-F238E27FC236}">
                      <a16:creationId xmlns:a16="http://schemas.microsoft.com/office/drawing/2014/main" id="{61F5DA2D-4968-4E9D-B625-511A4B6AF33F}"/>
                    </a:ext>
                  </a:extLst>
                </p:cNvPr>
                <p:cNvSpPr/>
                <p:nvPr/>
              </p:nvSpPr>
              <p:spPr>
                <a:xfrm rot="13711678">
                  <a:off x="7401569" y="405947"/>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899" name="Freeform: Shape 1898">
                  <a:extLst>
                    <a:ext uri="{FF2B5EF4-FFF2-40B4-BE49-F238E27FC236}">
                      <a16:creationId xmlns:a16="http://schemas.microsoft.com/office/drawing/2014/main" id="{6DD15C76-A7FC-4B0E-9593-CA314A79FF21}"/>
                    </a:ext>
                  </a:extLst>
                </p:cNvPr>
                <p:cNvSpPr/>
                <p:nvPr/>
              </p:nvSpPr>
              <p:spPr>
                <a:xfrm rot="13711678">
                  <a:off x="7263561" y="249803"/>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0" name="Freeform: Shape 1899">
                  <a:extLst>
                    <a:ext uri="{FF2B5EF4-FFF2-40B4-BE49-F238E27FC236}">
                      <a16:creationId xmlns:a16="http://schemas.microsoft.com/office/drawing/2014/main" id="{41291ACC-EB71-47F6-8904-37B8CC4D3B60}"/>
                    </a:ext>
                  </a:extLst>
                </p:cNvPr>
                <p:cNvSpPr/>
                <p:nvPr/>
              </p:nvSpPr>
              <p:spPr>
                <a:xfrm rot="13711678">
                  <a:off x="7124068" y="91980"/>
                  <a:ext cx="89631" cy="89631"/>
                </a:xfrm>
                <a:custGeom>
                  <a:avLst/>
                  <a:gdLst>
                    <a:gd name="connsiteX0" fmla="*/ 55213 w 89631"/>
                    <a:gd name="connsiteY0" fmla="*/ 70899 h 89631"/>
                    <a:gd name="connsiteX1" fmla="*/ 70898 w 89631"/>
                    <a:gd name="connsiteY1" fmla="*/ 55213 h 89631"/>
                    <a:gd name="connsiteX2" fmla="*/ 55213 w 89631"/>
                    <a:gd name="connsiteY2" fmla="*/ 39528 h 89631"/>
                    <a:gd name="connsiteX3" fmla="*/ 39528 w 89631"/>
                    <a:gd name="connsiteY3" fmla="*/ 55213 h 89631"/>
                    <a:gd name="connsiteX4" fmla="*/ 55213 w 89631"/>
                    <a:gd name="connsiteY4" fmla="*/ 70899 h 8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1" h="89631">
                      <a:moveTo>
                        <a:pt x="55213" y="70899"/>
                      </a:moveTo>
                      <a:cubicBezTo>
                        <a:pt x="64176" y="70899"/>
                        <a:pt x="70898" y="64176"/>
                        <a:pt x="70898" y="55213"/>
                      </a:cubicBezTo>
                      <a:cubicBezTo>
                        <a:pt x="70898" y="46250"/>
                        <a:pt x="64176" y="39528"/>
                        <a:pt x="55213" y="39528"/>
                      </a:cubicBezTo>
                      <a:cubicBezTo>
                        <a:pt x="46250" y="39528"/>
                        <a:pt x="39528" y="46250"/>
                        <a:pt x="39528" y="55213"/>
                      </a:cubicBezTo>
                      <a:cubicBezTo>
                        <a:pt x="39528" y="64176"/>
                        <a:pt x="46250" y="70899"/>
                        <a:pt x="55213" y="7089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1" name="Freeform: Shape 1900">
                  <a:extLst>
                    <a:ext uri="{FF2B5EF4-FFF2-40B4-BE49-F238E27FC236}">
                      <a16:creationId xmlns:a16="http://schemas.microsoft.com/office/drawing/2014/main" id="{DCC4EAD6-0F11-49DF-A9DE-C4FEA99F5C6A}"/>
                    </a:ext>
                  </a:extLst>
                </p:cNvPr>
                <p:cNvSpPr/>
                <p:nvPr/>
              </p:nvSpPr>
              <p:spPr>
                <a:xfrm rot="13711678">
                  <a:off x="11907406" y="5177149"/>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2" name="Freeform: Shape 1901">
                  <a:extLst>
                    <a:ext uri="{FF2B5EF4-FFF2-40B4-BE49-F238E27FC236}">
                      <a16:creationId xmlns:a16="http://schemas.microsoft.com/office/drawing/2014/main" id="{FCB1D9C3-0221-4441-A2E6-38F4E27B6282}"/>
                    </a:ext>
                  </a:extLst>
                </p:cNvPr>
                <p:cNvSpPr/>
                <p:nvPr/>
              </p:nvSpPr>
              <p:spPr>
                <a:xfrm rot="13711678">
                  <a:off x="11769169" y="502074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3" name="Freeform: Shape 1902">
                  <a:extLst>
                    <a:ext uri="{FF2B5EF4-FFF2-40B4-BE49-F238E27FC236}">
                      <a16:creationId xmlns:a16="http://schemas.microsoft.com/office/drawing/2014/main" id="{3C5BE2FD-CF3E-4844-9D23-2D528E1E020B}"/>
                    </a:ext>
                  </a:extLst>
                </p:cNvPr>
                <p:cNvSpPr/>
                <p:nvPr/>
              </p:nvSpPr>
              <p:spPr>
                <a:xfrm rot="13711678">
                  <a:off x="11631160" y="486460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4" name="Freeform: Shape 1903">
                  <a:extLst>
                    <a:ext uri="{FF2B5EF4-FFF2-40B4-BE49-F238E27FC236}">
                      <a16:creationId xmlns:a16="http://schemas.microsoft.com/office/drawing/2014/main" id="{080E5084-4D5F-4FBA-8643-1B10ACB99414}"/>
                    </a:ext>
                  </a:extLst>
                </p:cNvPr>
                <p:cNvSpPr/>
                <p:nvPr/>
              </p:nvSpPr>
              <p:spPr>
                <a:xfrm rot="13711678">
                  <a:off x="11491896" y="4707038"/>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3"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5" name="Freeform: Shape 1904">
                  <a:extLst>
                    <a:ext uri="{FF2B5EF4-FFF2-40B4-BE49-F238E27FC236}">
                      <a16:creationId xmlns:a16="http://schemas.microsoft.com/office/drawing/2014/main" id="{84D5EE73-FB98-4797-8663-B6F4886346E2}"/>
                    </a:ext>
                  </a:extLst>
                </p:cNvPr>
                <p:cNvSpPr/>
                <p:nvPr/>
              </p:nvSpPr>
              <p:spPr>
                <a:xfrm rot="13711678">
                  <a:off x="11353659" y="455063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6" name="Freeform: Shape 1905">
                  <a:extLst>
                    <a:ext uri="{FF2B5EF4-FFF2-40B4-BE49-F238E27FC236}">
                      <a16:creationId xmlns:a16="http://schemas.microsoft.com/office/drawing/2014/main" id="{9E73643F-BDEA-49B0-8D2A-6C6A048F3C3C}"/>
                    </a:ext>
                  </a:extLst>
                </p:cNvPr>
                <p:cNvSpPr/>
                <p:nvPr/>
              </p:nvSpPr>
              <p:spPr>
                <a:xfrm rot="13711678">
                  <a:off x="11215650" y="4394491"/>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7" name="Freeform: Shape 1906">
                  <a:extLst>
                    <a:ext uri="{FF2B5EF4-FFF2-40B4-BE49-F238E27FC236}">
                      <a16:creationId xmlns:a16="http://schemas.microsoft.com/office/drawing/2014/main" id="{514494BE-325D-4FE5-9BB9-79B571BFC860}"/>
                    </a:ext>
                  </a:extLst>
                </p:cNvPr>
                <p:cNvSpPr/>
                <p:nvPr/>
              </p:nvSpPr>
              <p:spPr>
                <a:xfrm rot="13711678">
                  <a:off x="11077641" y="4238347"/>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8" name="Freeform: Shape 1907">
                  <a:extLst>
                    <a:ext uri="{FF2B5EF4-FFF2-40B4-BE49-F238E27FC236}">
                      <a16:creationId xmlns:a16="http://schemas.microsoft.com/office/drawing/2014/main" id="{CCC421E9-ADE3-4017-8EC4-163A0C0D33F3}"/>
                    </a:ext>
                  </a:extLst>
                </p:cNvPr>
                <p:cNvSpPr/>
                <p:nvPr/>
              </p:nvSpPr>
              <p:spPr>
                <a:xfrm rot="13711678">
                  <a:off x="10938377" y="4080783"/>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3"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09" name="Freeform: Shape 1908">
                  <a:extLst>
                    <a:ext uri="{FF2B5EF4-FFF2-40B4-BE49-F238E27FC236}">
                      <a16:creationId xmlns:a16="http://schemas.microsoft.com/office/drawing/2014/main" id="{5D3F4B3A-AD60-41AC-8D10-B534786A9825}"/>
                    </a:ext>
                  </a:extLst>
                </p:cNvPr>
                <p:cNvSpPr/>
                <p:nvPr/>
              </p:nvSpPr>
              <p:spPr>
                <a:xfrm rot="13711678">
                  <a:off x="10800140" y="392438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0" name="Freeform: Shape 1909">
                  <a:extLst>
                    <a:ext uri="{FF2B5EF4-FFF2-40B4-BE49-F238E27FC236}">
                      <a16:creationId xmlns:a16="http://schemas.microsoft.com/office/drawing/2014/main" id="{A0721334-56D6-4667-8271-0FCE6F932580}"/>
                    </a:ext>
                  </a:extLst>
                </p:cNvPr>
                <p:cNvSpPr/>
                <p:nvPr/>
              </p:nvSpPr>
              <p:spPr>
                <a:xfrm rot="13711678">
                  <a:off x="10662131" y="376823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1" name="Freeform: Shape 1910">
                  <a:extLst>
                    <a:ext uri="{FF2B5EF4-FFF2-40B4-BE49-F238E27FC236}">
                      <a16:creationId xmlns:a16="http://schemas.microsoft.com/office/drawing/2014/main" id="{B512773E-B829-4CA2-8DE0-E3D4C903DCEB}"/>
                    </a:ext>
                  </a:extLst>
                </p:cNvPr>
                <p:cNvSpPr/>
                <p:nvPr/>
              </p:nvSpPr>
              <p:spPr>
                <a:xfrm rot="13711678">
                  <a:off x="10524123" y="361209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2" name="Freeform: Shape 1911">
                  <a:extLst>
                    <a:ext uri="{FF2B5EF4-FFF2-40B4-BE49-F238E27FC236}">
                      <a16:creationId xmlns:a16="http://schemas.microsoft.com/office/drawing/2014/main" id="{ED08D3EB-B308-47DA-AD66-74EDCE78C9F8}"/>
                    </a:ext>
                  </a:extLst>
                </p:cNvPr>
                <p:cNvSpPr/>
                <p:nvPr/>
              </p:nvSpPr>
              <p:spPr>
                <a:xfrm rot="13711678">
                  <a:off x="10384858" y="3454528"/>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3" name="Freeform: Shape 1912">
                  <a:extLst>
                    <a:ext uri="{FF2B5EF4-FFF2-40B4-BE49-F238E27FC236}">
                      <a16:creationId xmlns:a16="http://schemas.microsoft.com/office/drawing/2014/main" id="{F185A668-B7AE-46B4-8539-2BD1C3E18E1F}"/>
                    </a:ext>
                  </a:extLst>
                </p:cNvPr>
                <p:cNvSpPr/>
                <p:nvPr/>
              </p:nvSpPr>
              <p:spPr>
                <a:xfrm rot="13711678">
                  <a:off x="10246621" y="329812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4" name="Freeform: Shape 1913">
                  <a:extLst>
                    <a:ext uri="{FF2B5EF4-FFF2-40B4-BE49-F238E27FC236}">
                      <a16:creationId xmlns:a16="http://schemas.microsoft.com/office/drawing/2014/main" id="{01DC3ED8-909C-4691-AE0C-DFB305B8443F}"/>
                    </a:ext>
                  </a:extLst>
                </p:cNvPr>
                <p:cNvSpPr/>
                <p:nvPr/>
              </p:nvSpPr>
              <p:spPr>
                <a:xfrm rot="13711678">
                  <a:off x="10108612" y="3141981"/>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5" name="Freeform: Shape 1914">
                  <a:extLst>
                    <a:ext uri="{FF2B5EF4-FFF2-40B4-BE49-F238E27FC236}">
                      <a16:creationId xmlns:a16="http://schemas.microsoft.com/office/drawing/2014/main" id="{4ACE098C-5601-40BA-BF93-D3FF28096288}"/>
                    </a:ext>
                  </a:extLst>
                </p:cNvPr>
                <p:cNvSpPr/>
                <p:nvPr/>
              </p:nvSpPr>
              <p:spPr>
                <a:xfrm rot="13711678">
                  <a:off x="9969349" y="2984417"/>
                  <a:ext cx="112039" cy="112039"/>
                </a:xfrm>
                <a:custGeom>
                  <a:avLst/>
                  <a:gdLst>
                    <a:gd name="connsiteX0" fmla="*/ 57799 w 112038"/>
                    <a:gd name="connsiteY0" fmla="*/ 75380 h 112038"/>
                    <a:gd name="connsiteX1" fmla="*/ 75726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6" y="66417"/>
                        <a:pt x="75726" y="57454"/>
                      </a:cubicBezTo>
                      <a:cubicBezTo>
                        <a:pt x="75726" y="46250"/>
                        <a:pt x="66763"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6" name="Freeform: Shape 1915">
                  <a:extLst>
                    <a:ext uri="{FF2B5EF4-FFF2-40B4-BE49-F238E27FC236}">
                      <a16:creationId xmlns:a16="http://schemas.microsoft.com/office/drawing/2014/main" id="{F3158FE6-4C5E-4209-8A0E-B1082374D6DB}"/>
                    </a:ext>
                  </a:extLst>
                </p:cNvPr>
                <p:cNvSpPr/>
                <p:nvPr/>
              </p:nvSpPr>
              <p:spPr>
                <a:xfrm rot="13711678">
                  <a:off x="9831111" y="282801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7" name="Freeform: Shape 1916">
                  <a:extLst>
                    <a:ext uri="{FF2B5EF4-FFF2-40B4-BE49-F238E27FC236}">
                      <a16:creationId xmlns:a16="http://schemas.microsoft.com/office/drawing/2014/main" id="{747048A5-7996-4B07-BD10-2A5F21B08AD9}"/>
                    </a:ext>
                  </a:extLst>
                </p:cNvPr>
                <p:cNvSpPr/>
                <p:nvPr/>
              </p:nvSpPr>
              <p:spPr>
                <a:xfrm rot="13711678">
                  <a:off x="9693102" y="267187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8" name="Freeform: Shape 1917">
                  <a:extLst>
                    <a:ext uri="{FF2B5EF4-FFF2-40B4-BE49-F238E27FC236}">
                      <a16:creationId xmlns:a16="http://schemas.microsoft.com/office/drawing/2014/main" id="{4344317A-B8BF-43ED-A22C-075631D432EE}"/>
                    </a:ext>
                  </a:extLst>
                </p:cNvPr>
                <p:cNvSpPr/>
                <p:nvPr/>
              </p:nvSpPr>
              <p:spPr>
                <a:xfrm rot="13711678">
                  <a:off x="9555093" y="2515726"/>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19" name="Freeform: Shape 1918">
                  <a:extLst>
                    <a:ext uri="{FF2B5EF4-FFF2-40B4-BE49-F238E27FC236}">
                      <a16:creationId xmlns:a16="http://schemas.microsoft.com/office/drawing/2014/main" id="{B393CD73-B416-44D1-A318-260AE4988D66}"/>
                    </a:ext>
                  </a:extLst>
                </p:cNvPr>
                <p:cNvSpPr/>
                <p:nvPr/>
              </p:nvSpPr>
              <p:spPr>
                <a:xfrm rot="13711678">
                  <a:off x="9415830" y="2358162"/>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0" name="Freeform: Shape 1919">
                  <a:extLst>
                    <a:ext uri="{FF2B5EF4-FFF2-40B4-BE49-F238E27FC236}">
                      <a16:creationId xmlns:a16="http://schemas.microsoft.com/office/drawing/2014/main" id="{B3316BC1-0881-4F8E-9669-8AE01AB8179C}"/>
                    </a:ext>
                  </a:extLst>
                </p:cNvPr>
                <p:cNvSpPr/>
                <p:nvPr/>
              </p:nvSpPr>
              <p:spPr>
                <a:xfrm rot="13711678">
                  <a:off x="9277592" y="2201759"/>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1" name="Freeform: Shape 1920">
                  <a:extLst>
                    <a:ext uri="{FF2B5EF4-FFF2-40B4-BE49-F238E27FC236}">
                      <a16:creationId xmlns:a16="http://schemas.microsoft.com/office/drawing/2014/main" id="{465A0CC8-0EC5-45F6-B591-E7F598FBB679}"/>
                    </a:ext>
                  </a:extLst>
                </p:cNvPr>
                <p:cNvSpPr/>
                <p:nvPr/>
              </p:nvSpPr>
              <p:spPr>
                <a:xfrm rot="13711678">
                  <a:off x="9139583" y="2045615"/>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2" name="Freeform: Shape 1921">
                  <a:extLst>
                    <a:ext uri="{FF2B5EF4-FFF2-40B4-BE49-F238E27FC236}">
                      <a16:creationId xmlns:a16="http://schemas.microsoft.com/office/drawing/2014/main" id="{A0337BBD-B6DA-4DD3-B028-CE3FCB6C159F}"/>
                    </a:ext>
                  </a:extLst>
                </p:cNvPr>
                <p:cNvSpPr/>
                <p:nvPr/>
              </p:nvSpPr>
              <p:spPr>
                <a:xfrm rot="13711678">
                  <a:off x="9000320" y="1888051"/>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3" name="Freeform: Shape 1922">
                  <a:extLst>
                    <a:ext uri="{FF2B5EF4-FFF2-40B4-BE49-F238E27FC236}">
                      <a16:creationId xmlns:a16="http://schemas.microsoft.com/office/drawing/2014/main" id="{2213BB43-E5DE-4212-964E-228BF6559371}"/>
                    </a:ext>
                  </a:extLst>
                </p:cNvPr>
                <p:cNvSpPr/>
                <p:nvPr/>
              </p:nvSpPr>
              <p:spPr>
                <a:xfrm rot="13711678">
                  <a:off x="8862082" y="1731648"/>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4" name="Freeform: Shape 1923">
                  <a:extLst>
                    <a:ext uri="{FF2B5EF4-FFF2-40B4-BE49-F238E27FC236}">
                      <a16:creationId xmlns:a16="http://schemas.microsoft.com/office/drawing/2014/main" id="{B9B11678-34EE-4AD8-9AC2-D16467A87C31}"/>
                    </a:ext>
                  </a:extLst>
                </p:cNvPr>
                <p:cNvSpPr/>
                <p:nvPr/>
              </p:nvSpPr>
              <p:spPr>
                <a:xfrm rot="13711678">
                  <a:off x="8724073" y="157550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5" name="Freeform: Shape 1924">
                  <a:extLst>
                    <a:ext uri="{FF2B5EF4-FFF2-40B4-BE49-F238E27FC236}">
                      <a16:creationId xmlns:a16="http://schemas.microsoft.com/office/drawing/2014/main" id="{38278543-EFE8-4C65-8F01-B88F4D723C36}"/>
                    </a:ext>
                  </a:extLst>
                </p:cNvPr>
                <p:cNvSpPr/>
                <p:nvPr/>
              </p:nvSpPr>
              <p:spPr>
                <a:xfrm rot="13711678">
                  <a:off x="8586064" y="1419360"/>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6" name="Freeform: Shape 1925">
                  <a:extLst>
                    <a:ext uri="{FF2B5EF4-FFF2-40B4-BE49-F238E27FC236}">
                      <a16:creationId xmlns:a16="http://schemas.microsoft.com/office/drawing/2014/main" id="{972B613A-F83C-4813-8335-1049613E2552}"/>
                    </a:ext>
                  </a:extLst>
                </p:cNvPr>
                <p:cNvSpPr/>
                <p:nvPr/>
              </p:nvSpPr>
              <p:spPr>
                <a:xfrm rot="13711678">
                  <a:off x="8446801" y="1261796"/>
                  <a:ext cx="112039" cy="112039"/>
                </a:xfrm>
                <a:custGeom>
                  <a:avLst/>
                  <a:gdLst>
                    <a:gd name="connsiteX0" fmla="*/ 57800 w 112038"/>
                    <a:gd name="connsiteY0" fmla="*/ 75380 h 112038"/>
                    <a:gd name="connsiteX1" fmla="*/ 75726 w 112038"/>
                    <a:gd name="connsiteY1" fmla="*/ 57454 h 112038"/>
                    <a:gd name="connsiteX2" fmla="*/ 57800 w 112038"/>
                    <a:gd name="connsiteY2" fmla="*/ 39528 h 112038"/>
                    <a:gd name="connsiteX3" fmla="*/ 39873 w 112038"/>
                    <a:gd name="connsiteY3" fmla="*/ 57454 h 112038"/>
                    <a:gd name="connsiteX4" fmla="*/ 57800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800" y="75380"/>
                      </a:moveTo>
                      <a:cubicBezTo>
                        <a:pt x="69004" y="75380"/>
                        <a:pt x="75726" y="66417"/>
                        <a:pt x="75726" y="57454"/>
                      </a:cubicBezTo>
                      <a:cubicBezTo>
                        <a:pt x="75726" y="46250"/>
                        <a:pt x="66763" y="39528"/>
                        <a:pt x="57800" y="39528"/>
                      </a:cubicBezTo>
                      <a:cubicBezTo>
                        <a:pt x="46596" y="39528"/>
                        <a:pt x="39873" y="48491"/>
                        <a:pt x="39873" y="57454"/>
                      </a:cubicBezTo>
                      <a:cubicBezTo>
                        <a:pt x="37633" y="68658"/>
                        <a:pt x="46596" y="75380"/>
                        <a:pt x="57800"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7" name="Freeform: Shape 1926">
                  <a:extLst>
                    <a:ext uri="{FF2B5EF4-FFF2-40B4-BE49-F238E27FC236}">
                      <a16:creationId xmlns:a16="http://schemas.microsoft.com/office/drawing/2014/main" id="{F5ECA125-013B-4149-9C3E-BE85EE9909C0}"/>
                    </a:ext>
                  </a:extLst>
                </p:cNvPr>
                <p:cNvSpPr/>
                <p:nvPr/>
              </p:nvSpPr>
              <p:spPr>
                <a:xfrm rot="13711678">
                  <a:off x="8308563" y="1105393"/>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8" name="Freeform: Shape 1927">
                  <a:extLst>
                    <a:ext uri="{FF2B5EF4-FFF2-40B4-BE49-F238E27FC236}">
                      <a16:creationId xmlns:a16="http://schemas.microsoft.com/office/drawing/2014/main" id="{796ED1EC-866A-48AB-A5C5-AE9682E341BC}"/>
                    </a:ext>
                  </a:extLst>
                </p:cNvPr>
                <p:cNvSpPr/>
                <p:nvPr/>
              </p:nvSpPr>
              <p:spPr>
                <a:xfrm rot="13711678">
                  <a:off x="8170554" y="949249"/>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29" name="Freeform: Shape 1928">
                  <a:extLst>
                    <a:ext uri="{FF2B5EF4-FFF2-40B4-BE49-F238E27FC236}">
                      <a16:creationId xmlns:a16="http://schemas.microsoft.com/office/drawing/2014/main" id="{10C9AD9B-6B07-442A-B0F4-4F4465FC8598}"/>
                    </a:ext>
                  </a:extLst>
                </p:cNvPr>
                <p:cNvSpPr/>
                <p:nvPr/>
              </p:nvSpPr>
              <p:spPr>
                <a:xfrm rot="13711678">
                  <a:off x="8031290" y="791685"/>
                  <a:ext cx="112039" cy="112039"/>
                </a:xfrm>
                <a:custGeom>
                  <a:avLst/>
                  <a:gdLst>
                    <a:gd name="connsiteX0" fmla="*/ 57799 w 112038"/>
                    <a:gd name="connsiteY0" fmla="*/ 75380 h 112038"/>
                    <a:gd name="connsiteX1" fmla="*/ 75725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5" y="66417"/>
                        <a:pt x="75725" y="57454"/>
                      </a:cubicBezTo>
                      <a:cubicBezTo>
                        <a:pt x="75725" y="46250"/>
                        <a:pt x="66762"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0" name="Freeform: Shape 1929">
                  <a:extLst>
                    <a:ext uri="{FF2B5EF4-FFF2-40B4-BE49-F238E27FC236}">
                      <a16:creationId xmlns:a16="http://schemas.microsoft.com/office/drawing/2014/main" id="{E63AA325-720E-4F46-836A-9C6076F5ECF3}"/>
                    </a:ext>
                  </a:extLst>
                </p:cNvPr>
                <p:cNvSpPr/>
                <p:nvPr/>
              </p:nvSpPr>
              <p:spPr>
                <a:xfrm rot="13711678">
                  <a:off x="7893053" y="635282"/>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1" name="Freeform: Shape 1930">
                  <a:extLst>
                    <a:ext uri="{FF2B5EF4-FFF2-40B4-BE49-F238E27FC236}">
                      <a16:creationId xmlns:a16="http://schemas.microsoft.com/office/drawing/2014/main" id="{2FCE96B4-E8D2-495F-BB13-7F0C7FD0238B}"/>
                    </a:ext>
                  </a:extLst>
                </p:cNvPr>
                <p:cNvSpPr/>
                <p:nvPr/>
              </p:nvSpPr>
              <p:spPr>
                <a:xfrm rot="13711678">
                  <a:off x="7755044" y="479138"/>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8491"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2" name="Freeform: Shape 1931">
                  <a:extLst>
                    <a:ext uri="{FF2B5EF4-FFF2-40B4-BE49-F238E27FC236}">
                      <a16:creationId xmlns:a16="http://schemas.microsoft.com/office/drawing/2014/main" id="{3E469E75-6BB1-4F17-8D17-3B80037A2302}"/>
                    </a:ext>
                  </a:extLst>
                </p:cNvPr>
                <p:cNvSpPr/>
                <p:nvPr/>
              </p:nvSpPr>
              <p:spPr>
                <a:xfrm rot="13711678">
                  <a:off x="7617035" y="322994"/>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8491"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3" name="Freeform: Shape 1932">
                  <a:extLst>
                    <a:ext uri="{FF2B5EF4-FFF2-40B4-BE49-F238E27FC236}">
                      <a16:creationId xmlns:a16="http://schemas.microsoft.com/office/drawing/2014/main" id="{DE49C418-93C9-4751-9C33-19251C76B4B4}"/>
                    </a:ext>
                  </a:extLst>
                </p:cNvPr>
                <p:cNvSpPr/>
                <p:nvPr/>
              </p:nvSpPr>
              <p:spPr>
                <a:xfrm rot="13711678">
                  <a:off x="7477771" y="165430"/>
                  <a:ext cx="112039" cy="112039"/>
                </a:xfrm>
                <a:custGeom>
                  <a:avLst/>
                  <a:gdLst>
                    <a:gd name="connsiteX0" fmla="*/ 57799 w 112038"/>
                    <a:gd name="connsiteY0" fmla="*/ 75380 h 112038"/>
                    <a:gd name="connsiteX1" fmla="*/ 75726 w 112038"/>
                    <a:gd name="connsiteY1" fmla="*/ 57454 h 112038"/>
                    <a:gd name="connsiteX2" fmla="*/ 57799 w 112038"/>
                    <a:gd name="connsiteY2" fmla="*/ 39528 h 112038"/>
                    <a:gd name="connsiteX3" fmla="*/ 39873 w 112038"/>
                    <a:gd name="connsiteY3" fmla="*/ 57454 h 112038"/>
                    <a:gd name="connsiteX4" fmla="*/ 57799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799" y="75380"/>
                      </a:moveTo>
                      <a:cubicBezTo>
                        <a:pt x="69003" y="75380"/>
                        <a:pt x="75726" y="66417"/>
                        <a:pt x="75726" y="57454"/>
                      </a:cubicBezTo>
                      <a:cubicBezTo>
                        <a:pt x="75726" y="46250"/>
                        <a:pt x="66763" y="39528"/>
                        <a:pt x="57799" y="39528"/>
                      </a:cubicBezTo>
                      <a:cubicBezTo>
                        <a:pt x="46596" y="39528"/>
                        <a:pt x="39873" y="48491"/>
                        <a:pt x="39873" y="57454"/>
                      </a:cubicBezTo>
                      <a:cubicBezTo>
                        <a:pt x="37633" y="68658"/>
                        <a:pt x="46596" y="75380"/>
                        <a:pt x="57799"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4" name="Freeform: Shape 1933">
                  <a:extLst>
                    <a:ext uri="{FF2B5EF4-FFF2-40B4-BE49-F238E27FC236}">
                      <a16:creationId xmlns:a16="http://schemas.microsoft.com/office/drawing/2014/main" id="{97EAA52B-F38B-4C66-A1D9-C2E50A8A4F61}"/>
                    </a:ext>
                  </a:extLst>
                </p:cNvPr>
                <p:cNvSpPr/>
                <p:nvPr/>
              </p:nvSpPr>
              <p:spPr>
                <a:xfrm rot="13711678">
                  <a:off x="7339534" y="9027"/>
                  <a:ext cx="112039" cy="112039"/>
                </a:xfrm>
                <a:custGeom>
                  <a:avLst/>
                  <a:gdLst>
                    <a:gd name="connsiteX0" fmla="*/ 57454 w 112038"/>
                    <a:gd name="connsiteY0" fmla="*/ 75380 h 112038"/>
                    <a:gd name="connsiteX1" fmla="*/ 75380 w 112038"/>
                    <a:gd name="connsiteY1" fmla="*/ 57454 h 112038"/>
                    <a:gd name="connsiteX2" fmla="*/ 57454 w 112038"/>
                    <a:gd name="connsiteY2" fmla="*/ 39528 h 112038"/>
                    <a:gd name="connsiteX3" fmla="*/ 39528 w 112038"/>
                    <a:gd name="connsiteY3" fmla="*/ 57454 h 112038"/>
                    <a:gd name="connsiteX4" fmla="*/ 57454 w 112038"/>
                    <a:gd name="connsiteY4" fmla="*/ 75380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57454" y="75380"/>
                      </a:moveTo>
                      <a:cubicBezTo>
                        <a:pt x="68658" y="75380"/>
                        <a:pt x="75380" y="66417"/>
                        <a:pt x="75380" y="57454"/>
                      </a:cubicBezTo>
                      <a:cubicBezTo>
                        <a:pt x="75380" y="46250"/>
                        <a:pt x="66417" y="39528"/>
                        <a:pt x="57454" y="39528"/>
                      </a:cubicBezTo>
                      <a:cubicBezTo>
                        <a:pt x="46250" y="39528"/>
                        <a:pt x="39528" y="48491"/>
                        <a:pt x="39528" y="57454"/>
                      </a:cubicBezTo>
                      <a:cubicBezTo>
                        <a:pt x="39528" y="68658"/>
                        <a:pt x="46250" y="75380"/>
                        <a:pt x="57454" y="7538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5" name="Freeform: Shape 1934">
                  <a:extLst>
                    <a:ext uri="{FF2B5EF4-FFF2-40B4-BE49-F238E27FC236}">
                      <a16:creationId xmlns:a16="http://schemas.microsoft.com/office/drawing/2014/main" id="{E387EF6B-90C9-4169-823E-CC83762A3858}"/>
                    </a:ext>
                  </a:extLst>
                </p:cNvPr>
                <p:cNvSpPr/>
                <p:nvPr/>
              </p:nvSpPr>
              <p:spPr>
                <a:xfrm rot="13711678">
                  <a:off x="11994669" y="496797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6" name="Freeform: Shape 1935">
                  <a:extLst>
                    <a:ext uri="{FF2B5EF4-FFF2-40B4-BE49-F238E27FC236}">
                      <a16:creationId xmlns:a16="http://schemas.microsoft.com/office/drawing/2014/main" id="{B429245F-BECA-4E8E-BE6F-008A6347ADE4}"/>
                    </a:ext>
                  </a:extLst>
                </p:cNvPr>
                <p:cNvSpPr/>
                <p:nvPr/>
              </p:nvSpPr>
              <p:spPr>
                <a:xfrm rot="13711678">
                  <a:off x="11855177" y="481015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7" name="Freeform: Shape 1936">
                  <a:extLst>
                    <a:ext uri="{FF2B5EF4-FFF2-40B4-BE49-F238E27FC236}">
                      <a16:creationId xmlns:a16="http://schemas.microsoft.com/office/drawing/2014/main" id="{C5401DC0-B574-4CDE-88AD-AC6ADE40FDF9}"/>
                    </a:ext>
                  </a:extLst>
                </p:cNvPr>
                <p:cNvSpPr/>
                <p:nvPr/>
              </p:nvSpPr>
              <p:spPr>
                <a:xfrm rot="13711678">
                  <a:off x="11717168" y="465400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8" name="Freeform: Shape 1937">
                  <a:extLst>
                    <a:ext uri="{FF2B5EF4-FFF2-40B4-BE49-F238E27FC236}">
                      <a16:creationId xmlns:a16="http://schemas.microsoft.com/office/drawing/2014/main" id="{4BABB9CB-42A9-4B19-AE7A-C9FC75BA9C37}"/>
                    </a:ext>
                  </a:extLst>
                </p:cNvPr>
                <p:cNvSpPr/>
                <p:nvPr/>
              </p:nvSpPr>
              <p:spPr>
                <a:xfrm rot="13711678">
                  <a:off x="11579160" y="449786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39" name="Freeform: Shape 1938">
                  <a:extLst>
                    <a:ext uri="{FF2B5EF4-FFF2-40B4-BE49-F238E27FC236}">
                      <a16:creationId xmlns:a16="http://schemas.microsoft.com/office/drawing/2014/main" id="{3CD43D11-E09E-40B6-991C-5DF5CC62F904}"/>
                    </a:ext>
                  </a:extLst>
                </p:cNvPr>
                <p:cNvSpPr/>
                <p:nvPr/>
              </p:nvSpPr>
              <p:spPr>
                <a:xfrm rot="13711678">
                  <a:off x="11441150" y="434171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0" name="Freeform: Shape 1939">
                  <a:extLst>
                    <a:ext uri="{FF2B5EF4-FFF2-40B4-BE49-F238E27FC236}">
                      <a16:creationId xmlns:a16="http://schemas.microsoft.com/office/drawing/2014/main" id="{47B8EBF7-23D0-4FA6-8243-27AB50BE46E5}"/>
                    </a:ext>
                  </a:extLst>
                </p:cNvPr>
                <p:cNvSpPr/>
                <p:nvPr/>
              </p:nvSpPr>
              <p:spPr>
                <a:xfrm rot="13711678">
                  <a:off x="11301658" y="4183896"/>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1" name="Freeform: Shape 1940">
                  <a:extLst>
                    <a:ext uri="{FF2B5EF4-FFF2-40B4-BE49-F238E27FC236}">
                      <a16:creationId xmlns:a16="http://schemas.microsoft.com/office/drawing/2014/main" id="{AEF64DA2-DBB5-4FA9-B33A-8BFB8D8CA1D2}"/>
                    </a:ext>
                  </a:extLst>
                </p:cNvPr>
                <p:cNvSpPr/>
                <p:nvPr/>
              </p:nvSpPr>
              <p:spPr>
                <a:xfrm rot="13711678">
                  <a:off x="11163649" y="402775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2" name="Freeform: Shape 1941">
                  <a:extLst>
                    <a:ext uri="{FF2B5EF4-FFF2-40B4-BE49-F238E27FC236}">
                      <a16:creationId xmlns:a16="http://schemas.microsoft.com/office/drawing/2014/main" id="{AB946578-5067-42C3-BF53-B4B73167D19D}"/>
                    </a:ext>
                  </a:extLst>
                </p:cNvPr>
                <p:cNvSpPr/>
                <p:nvPr/>
              </p:nvSpPr>
              <p:spPr>
                <a:xfrm rot="13711678">
                  <a:off x="11025641" y="387160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3" name="Freeform: Shape 1942">
                  <a:extLst>
                    <a:ext uri="{FF2B5EF4-FFF2-40B4-BE49-F238E27FC236}">
                      <a16:creationId xmlns:a16="http://schemas.microsoft.com/office/drawing/2014/main" id="{BD1CD7AF-F268-49EE-AE04-A858B8B4F6FC}"/>
                    </a:ext>
                  </a:extLst>
                </p:cNvPr>
                <p:cNvSpPr/>
                <p:nvPr/>
              </p:nvSpPr>
              <p:spPr>
                <a:xfrm rot="13711678">
                  <a:off x="10886147" y="371378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4" name="Freeform: Shape 1943">
                  <a:extLst>
                    <a:ext uri="{FF2B5EF4-FFF2-40B4-BE49-F238E27FC236}">
                      <a16:creationId xmlns:a16="http://schemas.microsoft.com/office/drawing/2014/main" id="{DAA71659-E407-48BC-9EF5-ABB7206A7A58}"/>
                    </a:ext>
                  </a:extLst>
                </p:cNvPr>
                <p:cNvSpPr/>
                <p:nvPr/>
              </p:nvSpPr>
              <p:spPr>
                <a:xfrm rot="13711678">
                  <a:off x="10748139" y="355764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5" name="Freeform: Shape 1944">
                  <a:extLst>
                    <a:ext uri="{FF2B5EF4-FFF2-40B4-BE49-F238E27FC236}">
                      <a16:creationId xmlns:a16="http://schemas.microsoft.com/office/drawing/2014/main" id="{D43AD9E3-4D38-413E-BCD2-51124D1484E8}"/>
                    </a:ext>
                  </a:extLst>
                </p:cNvPr>
                <p:cNvSpPr/>
                <p:nvPr/>
              </p:nvSpPr>
              <p:spPr>
                <a:xfrm rot="13711678">
                  <a:off x="10610130" y="3401498"/>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6" name="Freeform: Shape 1945">
                  <a:extLst>
                    <a:ext uri="{FF2B5EF4-FFF2-40B4-BE49-F238E27FC236}">
                      <a16:creationId xmlns:a16="http://schemas.microsoft.com/office/drawing/2014/main" id="{8F6EA865-89D5-4C0A-B36E-BEDD5993ADE5}"/>
                    </a:ext>
                  </a:extLst>
                </p:cNvPr>
                <p:cNvSpPr/>
                <p:nvPr/>
              </p:nvSpPr>
              <p:spPr>
                <a:xfrm rot="13711678">
                  <a:off x="10472122" y="324535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7" name="Freeform: Shape 1946">
                  <a:extLst>
                    <a:ext uri="{FF2B5EF4-FFF2-40B4-BE49-F238E27FC236}">
                      <a16:creationId xmlns:a16="http://schemas.microsoft.com/office/drawing/2014/main" id="{EE278193-A095-4C04-9804-A684726EFC1C}"/>
                    </a:ext>
                  </a:extLst>
                </p:cNvPr>
                <p:cNvSpPr/>
                <p:nvPr/>
              </p:nvSpPr>
              <p:spPr>
                <a:xfrm rot="13711678">
                  <a:off x="10332629" y="308753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8" name="Freeform: Shape 1947">
                  <a:extLst>
                    <a:ext uri="{FF2B5EF4-FFF2-40B4-BE49-F238E27FC236}">
                      <a16:creationId xmlns:a16="http://schemas.microsoft.com/office/drawing/2014/main" id="{9C015F6B-5459-4D97-95D8-8EEAE4744864}"/>
                    </a:ext>
                  </a:extLst>
                </p:cNvPr>
                <p:cNvSpPr/>
                <p:nvPr/>
              </p:nvSpPr>
              <p:spPr>
                <a:xfrm rot="13711678">
                  <a:off x="10194620" y="2931386"/>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49" name="Freeform: Shape 1948">
                  <a:extLst>
                    <a:ext uri="{FF2B5EF4-FFF2-40B4-BE49-F238E27FC236}">
                      <a16:creationId xmlns:a16="http://schemas.microsoft.com/office/drawing/2014/main" id="{ED0973BF-CAC9-4499-9FBF-3A1D41550EC7}"/>
                    </a:ext>
                  </a:extLst>
                </p:cNvPr>
                <p:cNvSpPr/>
                <p:nvPr/>
              </p:nvSpPr>
              <p:spPr>
                <a:xfrm rot="13711678">
                  <a:off x="10056611" y="277524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0" name="Freeform: Shape 1949">
                  <a:extLst>
                    <a:ext uri="{FF2B5EF4-FFF2-40B4-BE49-F238E27FC236}">
                      <a16:creationId xmlns:a16="http://schemas.microsoft.com/office/drawing/2014/main" id="{910349A8-93B0-46D4-A0CD-BA511B85A892}"/>
                    </a:ext>
                  </a:extLst>
                </p:cNvPr>
                <p:cNvSpPr/>
                <p:nvPr/>
              </p:nvSpPr>
              <p:spPr>
                <a:xfrm rot="13711678">
                  <a:off x="9917119" y="261742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1" name="Freeform: Shape 1950">
                  <a:extLst>
                    <a:ext uri="{FF2B5EF4-FFF2-40B4-BE49-F238E27FC236}">
                      <a16:creationId xmlns:a16="http://schemas.microsoft.com/office/drawing/2014/main" id="{064D0EEF-CFCB-4058-8251-4EF52A7F44CE}"/>
                    </a:ext>
                  </a:extLst>
                </p:cNvPr>
                <p:cNvSpPr/>
                <p:nvPr/>
              </p:nvSpPr>
              <p:spPr>
                <a:xfrm rot="13711678">
                  <a:off x="9779110" y="246127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2" name="Freeform: Shape 1951">
                  <a:extLst>
                    <a:ext uri="{FF2B5EF4-FFF2-40B4-BE49-F238E27FC236}">
                      <a16:creationId xmlns:a16="http://schemas.microsoft.com/office/drawing/2014/main" id="{7CC6750A-95A1-444F-B927-ADEB3D2CC486}"/>
                    </a:ext>
                  </a:extLst>
                </p:cNvPr>
                <p:cNvSpPr/>
                <p:nvPr/>
              </p:nvSpPr>
              <p:spPr>
                <a:xfrm rot="13711678">
                  <a:off x="9641101" y="2305131"/>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3" name="Freeform: Shape 1952">
                  <a:extLst>
                    <a:ext uri="{FF2B5EF4-FFF2-40B4-BE49-F238E27FC236}">
                      <a16:creationId xmlns:a16="http://schemas.microsoft.com/office/drawing/2014/main" id="{F07873F9-6581-419E-81E9-14EEC7BB7EF5}"/>
                    </a:ext>
                  </a:extLst>
                </p:cNvPr>
                <p:cNvSpPr/>
                <p:nvPr/>
              </p:nvSpPr>
              <p:spPr>
                <a:xfrm rot="13711678">
                  <a:off x="9503093" y="2148988"/>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4" name="Freeform: Shape 1953">
                  <a:extLst>
                    <a:ext uri="{FF2B5EF4-FFF2-40B4-BE49-F238E27FC236}">
                      <a16:creationId xmlns:a16="http://schemas.microsoft.com/office/drawing/2014/main" id="{C701DA9B-4517-4E3F-B44A-829510E6AD18}"/>
                    </a:ext>
                  </a:extLst>
                </p:cNvPr>
                <p:cNvSpPr/>
                <p:nvPr/>
              </p:nvSpPr>
              <p:spPr>
                <a:xfrm rot="13711678">
                  <a:off x="9363600" y="199116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5" name="Freeform: Shape 1954">
                  <a:extLst>
                    <a:ext uri="{FF2B5EF4-FFF2-40B4-BE49-F238E27FC236}">
                      <a16:creationId xmlns:a16="http://schemas.microsoft.com/office/drawing/2014/main" id="{2243A6D3-28B7-438A-B257-322D09B4C0D1}"/>
                    </a:ext>
                  </a:extLst>
                </p:cNvPr>
                <p:cNvSpPr/>
                <p:nvPr/>
              </p:nvSpPr>
              <p:spPr>
                <a:xfrm rot="13711678">
                  <a:off x="9225591" y="183502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48491"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6" name="Freeform: Shape 1955">
                  <a:extLst>
                    <a:ext uri="{FF2B5EF4-FFF2-40B4-BE49-F238E27FC236}">
                      <a16:creationId xmlns:a16="http://schemas.microsoft.com/office/drawing/2014/main" id="{491C90B6-2E07-407A-9316-AC59A978823B}"/>
                    </a:ext>
                  </a:extLst>
                </p:cNvPr>
                <p:cNvSpPr/>
                <p:nvPr/>
              </p:nvSpPr>
              <p:spPr>
                <a:xfrm rot="13711678">
                  <a:off x="9087582" y="167887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7" name="Freeform: Shape 1956">
                  <a:extLst>
                    <a:ext uri="{FF2B5EF4-FFF2-40B4-BE49-F238E27FC236}">
                      <a16:creationId xmlns:a16="http://schemas.microsoft.com/office/drawing/2014/main" id="{C8F11277-3A66-4631-87DD-A47F578494AB}"/>
                    </a:ext>
                  </a:extLst>
                </p:cNvPr>
                <p:cNvSpPr/>
                <p:nvPr/>
              </p:nvSpPr>
              <p:spPr>
                <a:xfrm rot="13711678">
                  <a:off x="8949574" y="1522733"/>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8" name="Freeform: Shape 1957">
                  <a:extLst>
                    <a:ext uri="{FF2B5EF4-FFF2-40B4-BE49-F238E27FC236}">
                      <a16:creationId xmlns:a16="http://schemas.microsoft.com/office/drawing/2014/main" id="{C2AE181F-671A-4002-8C9B-D9AB123A91A7}"/>
                    </a:ext>
                  </a:extLst>
                </p:cNvPr>
                <p:cNvSpPr/>
                <p:nvPr/>
              </p:nvSpPr>
              <p:spPr>
                <a:xfrm rot="13711678">
                  <a:off x="8810081" y="136491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59" name="Freeform: Shape 1958">
                  <a:extLst>
                    <a:ext uri="{FF2B5EF4-FFF2-40B4-BE49-F238E27FC236}">
                      <a16:creationId xmlns:a16="http://schemas.microsoft.com/office/drawing/2014/main" id="{CB3FC106-A308-413C-992E-77A27E9243E5}"/>
                    </a:ext>
                  </a:extLst>
                </p:cNvPr>
                <p:cNvSpPr/>
                <p:nvPr/>
              </p:nvSpPr>
              <p:spPr>
                <a:xfrm rot="13711678">
                  <a:off x="8672072" y="120876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0" name="Freeform: Shape 1959">
                  <a:extLst>
                    <a:ext uri="{FF2B5EF4-FFF2-40B4-BE49-F238E27FC236}">
                      <a16:creationId xmlns:a16="http://schemas.microsoft.com/office/drawing/2014/main" id="{522ECA01-F25B-4F1A-B181-46EC5C3C48D2}"/>
                    </a:ext>
                  </a:extLst>
                </p:cNvPr>
                <p:cNvSpPr/>
                <p:nvPr/>
              </p:nvSpPr>
              <p:spPr>
                <a:xfrm rot="13711678">
                  <a:off x="8534063" y="1052622"/>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1" name="Freeform: Shape 1960">
                  <a:extLst>
                    <a:ext uri="{FF2B5EF4-FFF2-40B4-BE49-F238E27FC236}">
                      <a16:creationId xmlns:a16="http://schemas.microsoft.com/office/drawing/2014/main" id="{A32735E4-A42B-48DB-8E7B-3B2CC923122A}"/>
                    </a:ext>
                  </a:extLst>
                </p:cNvPr>
                <p:cNvSpPr/>
                <p:nvPr/>
              </p:nvSpPr>
              <p:spPr>
                <a:xfrm rot="13711678">
                  <a:off x="8394571" y="89479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2" name="Freeform: Shape 1961">
                  <a:extLst>
                    <a:ext uri="{FF2B5EF4-FFF2-40B4-BE49-F238E27FC236}">
                      <a16:creationId xmlns:a16="http://schemas.microsoft.com/office/drawing/2014/main" id="{F8EEF4A6-5A4D-445C-A14E-E66EB4A9F55B}"/>
                    </a:ext>
                  </a:extLst>
                </p:cNvPr>
                <p:cNvSpPr/>
                <p:nvPr/>
              </p:nvSpPr>
              <p:spPr>
                <a:xfrm rot="13711678">
                  <a:off x="8256562" y="738655"/>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3" name="Freeform: Shape 1962">
                  <a:extLst>
                    <a:ext uri="{FF2B5EF4-FFF2-40B4-BE49-F238E27FC236}">
                      <a16:creationId xmlns:a16="http://schemas.microsoft.com/office/drawing/2014/main" id="{C5C3ABDA-8BC6-452B-BD5E-7337289A6AAC}"/>
                    </a:ext>
                  </a:extLst>
                </p:cNvPr>
                <p:cNvSpPr/>
                <p:nvPr/>
              </p:nvSpPr>
              <p:spPr>
                <a:xfrm rot="13711678">
                  <a:off x="8118553" y="582510"/>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4" name="Freeform: Shape 1963">
                  <a:extLst>
                    <a:ext uri="{FF2B5EF4-FFF2-40B4-BE49-F238E27FC236}">
                      <a16:creationId xmlns:a16="http://schemas.microsoft.com/office/drawing/2014/main" id="{D68CD511-FE8C-4B6F-9BE5-ADB366B39947}"/>
                    </a:ext>
                  </a:extLst>
                </p:cNvPr>
                <p:cNvSpPr/>
                <p:nvPr/>
              </p:nvSpPr>
              <p:spPr>
                <a:xfrm rot="13711678">
                  <a:off x="7980545" y="426367"/>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41769"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5" name="Freeform: Shape 1964">
                  <a:extLst>
                    <a:ext uri="{FF2B5EF4-FFF2-40B4-BE49-F238E27FC236}">
                      <a16:creationId xmlns:a16="http://schemas.microsoft.com/office/drawing/2014/main" id="{BFD0C789-BA95-49C8-925D-E81C15D0DC06}"/>
                    </a:ext>
                  </a:extLst>
                </p:cNvPr>
                <p:cNvSpPr/>
                <p:nvPr/>
              </p:nvSpPr>
              <p:spPr>
                <a:xfrm rot="13711678">
                  <a:off x="7841052" y="26854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48491"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6" name="Freeform: Shape 1965">
                  <a:extLst>
                    <a:ext uri="{FF2B5EF4-FFF2-40B4-BE49-F238E27FC236}">
                      <a16:creationId xmlns:a16="http://schemas.microsoft.com/office/drawing/2014/main" id="{899AAC31-6605-46AE-A120-E7F43BD9259C}"/>
                    </a:ext>
                  </a:extLst>
                </p:cNvPr>
                <p:cNvSpPr/>
                <p:nvPr/>
              </p:nvSpPr>
              <p:spPr>
                <a:xfrm rot="13711678">
                  <a:off x="7703043" y="112399"/>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7" name="Freeform: Shape 1966">
                  <a:extLst>
                    <a:ext uri="{FF2B5EF4-FFF2-40B4-BE49-F238E27FC236}">
                      <a16:creationId xmlns:a16="http://schemas.microsoft.com/office/drawing/2014/main" id="{E3197020-F363-4D4C-AB00-0BCEFA59DBDE}"/>
                    </a:ext>
                  </a:extLst>
                </p:cNvPr>
                <p:cNvSpPr/>
                <p:nvPr/>
              </p:nvSpPr>
              <p:spPr>
                <a:xfrm rot="13711678">
                  <a:off x="7565034" y="-43744"/>
                  <a:ext cx="112039" cy="112039"/>
                </a:xfrm>
                <a:custGeom>
                  <a:avLst/>
                  <a:gdLst>
                    <a:gd name="connsiteX0" fmla="*/ 61936 w 112038"/>
                    <a:gd name="connsiteY0" fmla="*/ 84343 h 112038"/>
                    <a:gd name="connsiteX1" fmla="*/ 84343 w 112038"/>
                    <a:gd name="connsiteY1" fmla="*/ 61936 h 112038"/>
                    <a:gd name="connsiteX2" fmla="*/ 61936 w 112038"/>
                    <a:gd name="connsiteY2" fmla="*/ 39528 h 112038"/>
                    <a:gd name="connsiteX3" fmla="*/ 39528 w 112038"/>
                    <a:gd name="connsiteY3" fmla="*/ 61936 h 112038"/>
                    <a:gd name="connsiteX4" fmla="*/ 61936 w 112038"/>
                    <a:gd name="connsiteY4" fmla="*/ 84343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1936" y="84343"/>
                      </a:moveTo>
                      <a:cubicBezTo>
                        <a:pt x="73139" y="84343"/>
                        <a:pt x="84343" y="75380"/>
                        <a:pt x="84343" y="61936"/>
                      </a:cubicBezTo>
                      <a:cubicBezTo>
                        <a:pt x="84343" y="50732"/>
                        <a:pt x="75380" y="39528"/>
                        <a:pt x="61936" y="39528"/>
                      </a:cubicBezTo>
                      <a:cubicBezTo>
                        <a:pt x="50732" y="39528"/>
                        <a:pt x="39528" y="48491"/>
                        <a:pt x="39528" y="61936"/>
                      </a:cubicBezTo>
                      <a:cubicBezTo>
                        <a:pt x="39528" y="75380"/>
                        <a:pt x="50732" y="84343"/>
                        <a:pt x="61936" y="8434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8" name="Freeform: Shape 1967">
                  <a:extLst>
                    <a:ext uri="{FF2B5EF4-FFF2-40B4-BE49-F238E27FC236}">
                      <a16:creationId xmlns:a16="http://schemas.microsoft.com/office/drawing/2014/main" id="{AFDF7C92-A232-4BC0-81AA-12AABFCC85AA}"/>
                    </a:ext>
                  </a:extLst>
                </p:cNvPr>
                <p:cNvSpPr/>
                <p:nvPr userDrawn="1"/>
              </p:nvSpPr>
              <p:spPr>
                <a:xfrm rot="13711678">
                  <a:off x="12220749" y="4909090"/>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69" name="Freeform: Shape 1968">
                  <a:extLst>
                    <a:ext uri="{FF2B5EF4-FFF2-40B4-BE49-F238E27FC236}">
                      <a16:creationId xmlns:a16="http://schemas.microsoft.com/office/drawing/2014/main" id="{5C785690-2DE4-4649-9F9C-F033B95C170F}"/>
                    </a:ext>
                  </a:extLst>
                </p:cNvPr>
                <p:cNvSpPr/>
                <p:nvPr/>
              </p:nvSpPr>
              <p:spPr>
                <a:xfrm rot="13711678">
                  <a:off x="12082552" y="475273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0" name="Freeform: Shape 1969">
                  <a:extLst>
                    <a:ext uri="{FF2B5EF4-FFF2-40B4-BE49-F238E27FC236}">
                      <a16:creationId xmlns:a16="http://schemas.microsoft.com/office/drawing/2014/main" id="{ACF4F812-7664-434B-9835-B6DC147D9A4D}"/>
                    </a:ext>
                  </a:extLst>
                </p:cNvPr>
                <p:cNvSpPr/>
                <p:nvPr/>
              </p:nvSpPr>
              <p:spPr>
                <a:xfrm rot="13711678">
                  <a:off x="11944543" y="4596588"/>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1" name="Freeform: Shape 1970">
                  <a:extLst>
                    <a:ext uri="{FF2B5EF4-FFF2-40B4-BE49-F238E27FC236}">
                      <a16:creationId xmlns:a16="http://schemas.microsoft.com/office/drawing/2014/main" id="{5B1DFFB7-223A-4722-8EC3-7576BC6E241F}"/>
                    </a:ext>
                  </a:extLst>
                </p:cNvPr>
                <p:cNvSpPr/>
                <p:nvPr/>
              </p:nvSpPr>
              <p:spPr>
                <a:xfrm rot="13711678">
                  <a:off x="11805239" y="4438980"/>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2" name="Freeform: Shape 1971">
                  <a:extLst>
                    <a:ext uri="{FF2B5EF4-FFF2-40B4-BE49-F238E27FC236}">
                      <a16:creationId xmlns:a16="http://schemas.microsoft.com/office/drawing/2014/main" id="{A4781AA0-657A-4402-8121-47E1AF9F07E2}"/>
                    </a:ext>
                  </a:extLst>
                </p:cNvPr>
                <p:cNvSpPr/>
                <p:nvPr/>
              </p:nvSpPr>
              <p:spPr>
                <a:xfrm rot="13711678">
                  <a:off x="11667041" y="4282622"/>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3" name="Freeform: Shape 1972">
                  <a:extLst>
                    <a:ext uri="{FF2B5EF4-FFF2-40B4-BE49-F238E27FC236}">
                      <a16:creationId xmlns:a16="http://schemas.microsoft.com/office/drawing/2014/main" id="{E908F9B0-E827-4859-9A30-1028DAABC86A}"/>
                    </a:ext>
                  </a:extLst>
                </p:cNvPr>
                <p:cNvSpPr/>
                <p:nvPr/>
              </p:nvSpPr>
              <p:spPr>
                <a:xfrm rot="13711678">
                  <a:off x="11529033" y="4126478"/>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4" name="Freeform: Shape 1973">
                  <a:extLst>
                    <a:ext uri="{FF2B5EF4-FFF2-40B4-BE49-F238E27FC236}">
                      <a16:creationId xmlns:a16="http://schemas.microsoft.com/office/drawing/2014/main" id="{538785A7-BD8D-4BD5-835A-9587D42964AC}"/>
                    </a:ext>
                  </a:extLst>
                </p:cNvPr>
                <p:cNvSpPr/>
                <p:nvPr/>
              </p:nvSpPr>
              <p:spPr>
                <a:xfrm rot="13711678">
                  <a:off x="11391024" y="3970334"/>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5" name="Freeform: Shape 1974">
                  <a:extLst>
                    <a:ext uri="{FF2B5EF4-FFF2-40B4-BE49-F238E27FC236}">
                      <a16:creationId xmlns:a16="http://schemas.microsoft.com/office/drawing/2014/main" id="{E4AEE645-F0C1-44A9-8D9A-27ECD5DF330A}"/>
                    </a:ext>
                  </a:extLst>
                </p:cNvPr>
                <p:cNvSpPr/>
                <p:nvPr/>
              </p:nvSpPr>
              <p:spPr>
                <a:xfrm rot="13711678">
                  <a:off x="11251721" y="3812725"/>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3"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6" name="Freeform: Shape 1975">
                  <a:extLst>
                    <a:ext uri="{FF2B5EF4-FFF2-40B4-BE49-F238E27FC236}">
                      <a16:creationId xmlns:a16="http://schemas.microsoft.com/office/drawing/2014/main" id="{291CC6BE-FE8B-4CBD-BC40-3FFE94B2C464}"/>
                    </a:ext>
                  </a:extLst>
                </p:cNvPr>
                <p:cNvSpPr/>
                <p:nvPr/>
              </p:nvSpPr>
              <p:spPr>
                <a:xfrm rot="13711678">
                  <a:off x="11113523" y="3656367"/>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7" name="Freeform: Shape 1976">
                  <a:extLst>
                    <a:ext uri="{FF2B5EF4-FFF2-40B4-BE49-F238E27FC236}">
                      <a16:creationId xmlns:a16="http://schemas.microsoft.com/office/drawing/2014/main" id="{2AD76361-D9F5-477D-9145-1232F109A6F0}"/>
                    </a:ext>
                  </a:extLst>
                </p:cNvPr>
                <p:cNvSpPr/>
                <p:nvPr/>
              </p:nvSpPr>
              <p:spPr>
                <a:xfrm rot="13711678">
                  <a:off x="10975514" y="350022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8" name="Freeform: Shape 1977">
                  <a:extLst>
                    <a:ext uri="{FF2B5EF4-FFF2-40B4-BE49-F238E27FC236}">
                      <a16:creationId xmlns:a16="http://schemas.microsoft.com/office/drawing/2014/main" id="{245882F3-A540-46DC-BCB0-BC0EEA617663}"/>
                    </a:ext>
                  </a:extLst>
                </p:cNvPr>
                <p:cNvSpPr/>
                <p:nvPr/>
              </p:nvSpPr>
              <p:spPr>
                <a:xfrm rot="13711678">
                  <a:off x="10837505" y="3344079"/>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79" name="Freeform: Shape 1978">
                  <a:extLst>
                    <a:ext uri="{FF2B5EF4-FFF2-40B4-BE49-F238E27FC236}">
                      <a16:creationId xmlns:a16="http://schemas.microsoft.com/office/drawing/2014/main" id="{E72F1021-E479-4CC2-B5EF-2437C0ADB113}"/>
                    </a:ext>
                  </a:extLst>
                </p:cNvPr>
                <p:cNvSpPr/>
                <p:nvPr/>
              </p:nvSpPr>
              <p:spPr>
                <a:xfrm rot="13711678">
                  <a:off x="10698012" y="3186256"/>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0" name="Freeform: Shape 1979">
                  <a:extLst>
                    <a:ext uri="{FF2B5EF4-FFF2-40B4-BE49-F238E27FC236}">
                      <a16:creationId xmlns:a16="http://schemas.microsoft.com/office/drawing/2014/main" id="{A6D06FC5-FC31-442C-AED1-280B97827DE2}"/>
                    </a:ext>
                  </a:extLst>
                </p:cNvPr>
                <p:cNvSpPr/>
                <p:nvPr/>
              </p:nvSpPr>
              <p:spPr>
                <a:xfrm rot="13711678">
                  <a:off x="10560004" y="3030112"/>
                  <a:ext cx="112039" cy="112039"/>
                </a:xfrm>
                <a:custGeom>
                  <a:avLst/>
                  <a:gdLst>
                    <a:gd name="connsiteX0" fmla="*/ 88825 w 112038"/>
                    <a:gd name="connsiteY0" fmla="*/ 64176 h 112038"/>
                    <a:gd name="connsiteX1" fmla="*/ 64176 w 112038"/>
                    <a:gd name="connsiteY1" fmla="*/ 88825 h 112038"/>
                    <a:gd name="connsiteX2" fmla="*/ 39528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8" y="77789"/>
                        <a:pt x="39528" y="64176"/>
                      </a:cubicBezTo>
                      <a:cubicBezTo>
                        <a:pt x="39528"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1" name="Freeform: Shape 1980">
                  <a:extLst>
                    <a:ext uri="{FF2B5EF4-FFF2-40B4-BE49-F238E27FC236}">
                      <a16:creationId xmlns:a16="http://schemas.microsoft.com/office/drawing/2014/main" id="{E7E78820-8954-4A48-B07C-013854986AEA}"/>
                    </a:ext>
                  </a:extLst>
                </p:cNvPr>
                <p:cNvSpPr/>
                <p:nvPr/>
              </p:nvSpPr>
              <p:spPr>
                <a:xfrm rot="13711678">
                  <a:off x="10421995" y="287396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2" name="Freeform: Shape 1981">
                  <a:extLst>
                    <a:ext uri="{FF2B5EF4-FFF2-40B4-BE49-F238E27FC236}">
                      <a16:creationId xmlns:a16="http://schemas.microsoft.com/office/drawing/2014/main" id="{286BB8A9-3FA6-4B09-A95C-D086533241FB}"/>
                    </a:ext>
                  </a:extLst>
                </p:cNvPr>
                <p:cNvSpPr/>
                <p:nvPr/>
              </p:nvSpPr>
              <p:spPr>
                <a:xfrm rot="13711678">
                  <a:off x="10282691" y="2716359"/>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3" name="Freeform: Shape 1982">
                  <a:extLst>
                    <a:ext uri="{FF2B5EF4-FFF2-40B4-BE49-F238E27FC236}">
                      <a16:creationId xmlns:a16="http://schemas.microsoft.com/office/drawing/2014/main" id="{1F92828A-43E1-4A4E-BD46-FE978AD34C33}"/>
                    </a:ext>
                  </a:extLst>
                </p:cNvPr>
                <p:cNvSpPr/>
                <p:nvPr/>
              </p:nvSpPr>
              <p:spPr>
                <a:xfrm rot="13711678">
                  <a:off x="10144493" y="2560001"/>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4" name="Freeform: Shape 1983">
                  <a:extLst>
                    <a:ext uri="{FF2B5EF4-FFF2-40B4-BE49-F238E27FC236}">
                      <a16:creationId xmlns:a16="http://schemas.microsoft.com/office/drawing/2014/main" id="{75C96828-205B-4258-A959-3AC94CCF97BB}"/>
                    </a:ext>
                  </a:extLst>
                </p:cNvPr>
                <p:cNvSpPr/>
                <p:nvPr/>
              </p:nvSpPr>
              <p:spPr>
                <a:xfrm rot="13711678">
                  <a:off x="10006485" y="240385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5" name="Freeform: Shape 1984">
                  <a:extLst>
                    <a:ext uri="{FF2B5EF4-FFF2-40B4-BE49-F238E27FC236}">
                      <a16:creationId xmlns:a16="http://schemas.microsoft.com/office/drawing/2014/main" id="{874F65A4-4139-4BBF-A9B1-355B8BA4CDEA}"/>
                    </a:ext>
                  </a:extLst>
                </p:cNvPr>
                <p:cNvSpPr/>
                <p:nvPr/>
              </p:nvSpPr>
              <p:spPr>
                <a:xfrm rot="13711678">
                  <a:off x="9868476" y="2247713"/>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6" name="Freeform: Shape 1985">
                  <a:extLst>
                    <a:ext uri="{FF2B5EF4-FFF2-40B4-BE49-F238E27FC236}">
                      <a16:creationId xmlns:a16="http://schemas.microsoft.com/office/drawing/2014/main" id="{2AD0C3FD-43D5-482E-9153-0C6074C641B1}"/>
                    </a:ext>
                  </a:extLst>
                </p:cNvPr>
                <p:cNvSpPr/>
                <p:nvPr/>
              </p:nvSpPr>
              <p:spPr>
                <a:xfrm rot="13711678">
                  <a:off x="9729173" y="2090104"/>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7" name="Freeform: Shape 1986">
                  <a:extLst>
                    <a:ext uri="{FF2B5EF4-FFF2-40B4-BE49-F238E27FC236}">
                      <a16:creationId xmlns:a16="http://schemas.microsoft.com/office/drawing/2014/main" id="{C5223472-0E70-47A5-81F4-4C7A57660E45}"/>
                    </a:ext>
                  </a:extLst>
                </p:cNvPr>
                <p:cNvSpPr/>
                <p:nvPr/>
              </p:nvSpPr>
              <p:spPr>
                <a:xfrm rot="13711678">
                  <a:off x="9590975" y="1933746"/>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8" name="Freeform: Shape 1987">
                  <a:extLst>
                    <a:ext uri="{FF2B5EF4-FFF2-40B4-BE49-F238E27FC236}">
                      <a16:creationId xmlns:a16="http://schemas.microsoft.com/office/drawing/2014/main" id="{56DBF6EC-F7B9-47E2-9264-36835CDDEB31}"/>
                    </a:ext>
                  </a:extLst>
                </p:cNvPr>
                <p:cNvSpPr/>
                <p:nvPr/>
              </p:nvSpPr>
              <p:spPr>
                <a:xfrm rot="13711678">
                  <a:off x="9452966" y="1777602"/>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89" name="Freeform: Shape 1988">
                  <a:extLst>
                    <a:ext uri="{FF2B5EF4-FFF2-40B4-BE49-F238E27FC236}">
                      <a16:creationId xmlns:a16="http://schemas.microsoft.com/office/drawing/2014/main" id="{392DC8AF-51D8-492E-9C50-5FAB0BE93D73}"/>
                    </a:ext>
                  </a:extLst>
                </p:cNvPr>
                <p:cNvSpPr/>
                <p:nvPr/>
              </p:nvSpPr>
              <p:spPr>
                <a:xfrm rot="13711678">
                  <a:off x="9313662" y="1619993"/>
                  <a:ext cx="112039" cy="112039"/>
                </a:xfrm>
                <a:custGeom>
                  <a:avLst/>
                  <a:gdLst>
                    <a:gd name="connsiteX0" fmla="*/ 64462 w 112038"/>
                    <a:gd name="connsiteY0" fmla="*/ 88825 h 112038"/>
                    <a:gd name="connsiteX1" fmla="*/ 89110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6" y="88825"/>
                        <a:pt x="89110" y="77621"/>
                        <a:pt x="89110" y="64176"/>
                      </a:cubicBezTo>
                      <a:cubicBezTo>
                        <a:pt x="89110" y="50732"/>
                        <a:pt x="77906"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0" name="Freeform: Shape 1989">
                  <a:extLst>
                    <a:ext uri="{FF2B5EF4-FFF2-40B4-BE49-F238E27FC236}">
                      <a16:creationId xmlns:a16="http://schemas.microsoft.com/office/drawing/2014/main" id="{4D1B5CE6-3861-4F5B-BEE7-1072E508265E}"/>
                    </a:ext>
                  </a:extLst>
                </p:cNvPr>
                <p:cNvSpPr/>
                <p:nvPr/>
              </p:nvSpPr>
              <p:spPr>
                <a:xfrm rot="13711678">
                  <a:off x="9175628" y="1463820"/>
                  <a:ext cx="112039" cy="112039"/>
                </a:xfrm>
                <a:custGeom>
                  <a:avLst/>
                  <a:gdLst>
                    <a:gd name="connsiteX0" fmla="*/ 64423 w 112038"/>
                    <a:gd name="connsiteY0" fmla="*/ 88825 h 112038"/>
                    <a:gd name="connsiteX1" fmla="*/ 89071 w 112038"/>
                    <a:gd name="connsiteY1" fmla="*/ 64176 h 112038"/>
                    <a:gd name="connsiteX2" fmla="*/ 64423 w 112038"/>
                    <a:gd name="connsiteY2" fmla="*/ 39528 h 112038"/>
                    <a:gd name="connsiteX3" fmla="*/ 39774 w 112038"/>
                    <a:gd name="connsiteY3" fmla="*/ 64176 h 112038"/>
                    <a:gd name="connsiteX4" fmla="*/ 64423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23" y="88825"/>
                      </a:moveTo>
                      <a:cubicBezTo>
                        <a:pt x="77867" y="88825"/>
                        <a:pt x="89071" y="77621"/>
                        <a:pt x="89071" y="64176"/>
                      </a:cubicBezTo>
                      <a:cubicBezTo>
                        <a:pt x="89071" y="50732"/>
                        <a:pt x="77867" y="39528"/>
                        <a:pt x="64423" y="39528"/>
                      </a:cubicBezTo>
                      <a:cubicBezTo>
                        <a:pt x="50978" y="39528"/>
                        <a:pt x="39774" y="50732"/>
                        <a:pt x="39774" y="64176"/>
                      </a:cubicBezTo>
                      <a:cubicBezTo>
                        <a:pt x="37533" y="77621"/>
                        <a:pt x="50978" y="88825"/>
                        <a:pt x="64423"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1" name="Freeform: Shape 1990">
                  <a:extLst>
                    <a:ext uri="{FF2B5EF4-FFF2-40B4-BE49-F238E27FC236}">
                      <a16:creationId xmlns:a16="http://schemas.microsoft.com/office/drawing/2014/main" id="{409C7FDD-01CE-47D6-878D-98110419D039}"/>
                    </a:ext>
                  </a:extLst>
                </p:cNvPr>
                <p:cNvSpPr/>
                <p:nvPr/>
              </p:nvSpPr>
              <p:spPr>
                <a:xfrm rot="13711678">
                  <a:off x="9037456" y="1307491"/>
                  <a:ext cx="112039" cy="112039"/>
                </a:xfrm>
                <a:custGeom>
                  <a:avLst/>
                  <a:gdLst>
                    <a:gd name="connsiteX0" fmla="*/ 88825 w 112038"/>
                    <a:gd name="connsiteY0" fmla="*/ 64176 h 112038"/>
                    <a:gd name="connsiteX1" fmla="*/ 64176 w 112038"/>
                    <a:gd name="connsiteY1" fmla="*/ 88825 h 112038"/>
                    <a:gd name="connsiteX2" fmla="*/ 39527 w 112038"/>
                    <a:gd name="connsiteY2" fmla="*/ 64176 h 112038"/>
                    <a:gd name="connsiteX3" fmla="*/ 64176 w 112038"/>
                    <a:gd name="connsiteY3" fmla="*/ 39528 h 112038"/>
                    <a:gd name="connsiteX4" fmla="*/ 88825 w 112038"/>
                    <a:gd name="connsiteY4" fmla="*/ 64176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88825" y="64176"/>
                      </a:moveTo>
                      <a:cubicBezTo>
                        <a:pt x="88825" y="77789"/>
                        <a:pt x="77789" y="88825"/>
                        <a:pt x="64176" y="88825"/>
                      </a:cubicBezTo>
                      <a:cubicBezTo>
                        <a:pt x="50563" y="88825"/>
                        <a:pt x="39527" y="77789"/>
                        <a:pt x="39527" y="64176"/>
                      </a:cubicBezTo>
                      <a:cubicBezTo>
                        <a:pt x="39527" y="50563"/>
                        <a:pt x="50563" y="39528"/>
                        <a:pt x="64176" y="39528"/>
                      </a:cubicBezTo>
                      <a:cubicBezTo>
                        <a:pt x="77789" y="39528"/>
                        <a:pt x="88825" y="50563"/>
                        <a:pt x="88825" y="6417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2" name="Freeform: Shape 1991">
                  <a:extLst>
                    <a:ext uri="{FF2B5EF4-FFF2-40B4-BE49-F238E27FC236}">
                      <a16:creationId xmlns:a16="http://schemas.microsoft.com/office/drawing/2014/main" id="{0932B1CE-3F6B-4433-97B9-99E781832D31}"/>
                    </a:ext>
                  </a:extLst>
                </p:cNvPr>
                <p:cNvSpPr/>
                <p:nvPr/>
              </p:nvSpPr>
              <p:spPr>
                <a:xfrm rot="13711678">
                  <a:off x="8899447" y="1151347"/>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3" name="Freeform: Shape 1992">
                  <a:extLst>
                    <a:ext uri="{FF2B5EF4-FFF2-40B4-BE49-F238E27FC236}">
                      <a16:creationId xmlns:a16="http://schemas.microsoft.com/office/drawing/2014/main" id="{0D8DF06E-2F60-4ED3-BE8D-EEE8B0C5EE79}"/>
                    </a:ext>
                  </a:extLst>
                </p:cNvPr>
                <p:cNvSpPr/>
                <p:nvPr/>
              </p:nvSpPr>
              <p:spPr>
                <a:xfrm rot="13711678">
                  <a:off x="8760143" y="993738"/>
                  <a:ext cx="112039" cy="112039"/>
                </a:xfrm>
                <a:custGeom>
                  <a:avLst/>
                  <a:gdLst>
                    <a:gd name="connsiteX0" fmla="*/ 64462 w 112038"/>
                    <a:gd name="connsiteY0" fmla="*/ 88825 h 112038"/>
                    <a:gd name="connsiteX1" fmla="*/ 89111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7" y="88825"/>
                        <a:pt x="89111" y="77621"/>
                        <a:pt x="89111" y="64176"/>
                      </a:cubicBezTo>
                      <a:cubicBezTo>
                        <a:pt x="89111" y="50732"/>
                        <a:pt x="77907" y="39528"/>
                        <a:pt x="64462" y="39528"/>
                      </a:cubicBezTo>
                      <a:cubicBezTo>
                        <a:pt x="51017" y="39528"/>
                        <a:pt x="39813" y="50732"/>
                        <a:pt x="39813" y="64176"/>
                      </a:cubicBezTo>
                      <a:cubicBezTo>
                        <a:pt x="37573" y="77621"/>
                        <a:pt x="48777"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4" name="Freeform: Shape 1993">
                  <a:extLst>
                    <a:ext uri="{FF2B5EF4-FFF2-40B4-BE49-F238E27FC236}">
                      <a16:creationId xmlns:a16="http://schemas.microsoft.com/office/drawing/2014/main" id="{9D583646-BC91-4E98-89C2-B5A1812F2369}"/>
                    </a:ext>
                  </a:extLst>
                </p:cNvPr>
                <p:cNvSpPr/>
                <p:nvPr/>
              </p:nvSpPr>
              <p:spPr>
                <a:xfrm rot="13711678">
                  <a:off x="8621945" y="837380"/>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5" name="Freeform: Shape 1994">
                  <a:extLst>
                    <a:ext uri="{FF2B5EF4-FFF2-40B4-BE49-F238E27FC236}">
                      <a16:creationId xmlns:a16="http://schemas.microsoft.com/office/drawing/2014/main" id="{25E6AB04-A77C-44CE-B7EB-36ACB1765E48}"/>
                    </a:ext>
                  </a:extLst>
                </p:cNvPr>
                <p:cNvSpPr/>
                <p:nvPr/>
              </p:nvSpPr>
              <p:spPr>
                <a:xfrm rot="13711678">
                  <a:off x="8483937" y="681236"/>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6" name="Freeform: Shape 1995">
                  <a:extLst>
                    <a:ext uri="{FF2B5EF4-FFF2-40B4-BE49-F238E27FC236}">
                      <a16:creationId xmlns:a16="http://schemas.microsoft.com/office/drawing/2014/main" id="{979E1100-B1F9-4CFB-89A4-4997B0658BBC}"/>
                    </a:ext>
                  </a:extLst>
                </p:cNvPr>
                <p:cNvSpPr/>
                <p:nvPr/>
              </p:nvSpPr>
              <p:spPr>
                <a:xfrm rot="13711678">
                  <a:off x="8344634" y="523627"/>
                  <a:ext cx="112039" cy="112039"/>
                </a:xfrm>
                <a:custGeom>
                  <a:avLst/>
                  <a:gdLst>
                    <a:gd name="connsiteX0" fmla="*/ 64462 w 112038"/>
                    <a:gd name="connsiteY0" fmla="*/ 88825 h 112038"/>
                    <a:gd name="connsiteX1" fmla="*/ 89111 w 112038"/>
                    <a:gd name="connsiteY1" fmla="*/ 64176 h 112038"/>
                    <a:gd name="connsiteX2" fmla="*/ 64462 w 112038"/>
                    <a:gd name="connsiteY2" fmla="*/ 39528 h 112038"/>
                    <a:gd name="connsiteX3" fmla="*/ 39813 w 112038"/>
                    <a:gd name="connsiteY3" fmla="*/ 64176 h 112038"/>
                    <a:gd name="connsiteX4" fmla="*/ 6446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2" y="88825"/>
                      </a:moveTo>
                      <a:cubicBezTo>
                        <a:pt x="77907" y="88825"/>
                        <a:pt x="89111" y="77621"/>
                        <a:pt x="89111" y="64176"/>
                      </a:cubicBezTo>
                      <a:cubicBezTo>
                        <a:pt x="89111" y="50732"/>
                        <a:pt x="77907" y="39528"/>
                        <a:pt x="64462" y="39528"/>
                      </a:cubicBezTo>
                      <a:cubicBezTo>
                        <a:pt x="51017" y="39528"/>
                        <a:pt x="39813" y="50732"/>
                        <a:pt x="39813" y="64176"/>
                      </a:cubicBezTo>
                      <a:cubicBezTo>
                        <a:pt x="37572" y="77621"/>
                        <a:pt x="48776" y="88825"/>
                        <a:pt x="6446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7" name="Freeform: Shape 1996">
                  <a:extLst>
                    <a:ext uri="{FF2B5EF4-FFF2-40B4-BE49-F238E27FC236}">
                      <a16:creationId xmlns:a16="http://schemas.microsoft.com/office/drawing/2014/main" id="{423017E4-D282-4CF0-A3FC-B59D8F6CEC7F}"/>
                    </a:ext>
                  </a:extLst>
                </p:cNvPr>
                <p:cNvSpPr/>
                <p:nvPr/>
              </p:nvSpPr>
              <p:spPr>
                <a:xfrm rot="13711678">
                  <a:off x="8206598" y="367453"/>
                  <a:ext cx="112039" cy="112039"/>
                </a:xfrm>
                <a:custGeom>
                  <a:avLst/>
                  <a:gdLst>
                    <a:gd name="connsiteX0" fmla="*/ 64422 w 112038"/>
                    <a:gd name="connsiteY0" fmla="*/ 88825 h 112038"/>
                    <a:gd name="connsiteX1" fmla="*/ 89071 w 112038"/>
                    <a:gd name="connsiteY1" fmla="*/ 64176 h 112038"/>
                    <a:gd name="connsiteX2" fmla="*/ 64422 w 112038"/>
                    <a:gd name="connsiteY2" fmla="*/ 39528 h 112038"/>
                    <a:gd name="connsiteX3" fmla="*/ 39774 w 112038"/>
                    <a:gd name="connsiteY3" fmla="*/ 64176 h 112038"/>
                    <a:gd name="connsiteX4" fmla="*/ 64422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22" y="88825"/>
                      </a:moveTo>
                      <a:cubicBezTo>
                        <a:pt x="77867" y="88825"/>
                        <a:pt x="89071" y="77621"/>
                        <a:pt x="89071" y="64176"/>
                      </a:cubicBezTo>
                      <a:cubicBezTo>
                        <a:pt x="89071" y="50732"/>
                        <a:pt x="77867" y="39528"/>
                        <a:pt x="64422" y="39528"/>
                      </a:cubicBezTo>
                      <a:cubicBezTo>
                        <a:pt x="50978" y="39528"/>
                        <a:pt x="39774" y="50732"/>
                        <a:pt x="39774" y="64176"/>
                      </a:cubicBezTo>
                      <a:cubicBezTo>
                        <a:pt x="37533" y="77621"/>
                        <a:pt x="50978" y="88825"/>
                        <a:pt x="64422"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8" name="Freeform: Shape 1997">
                  <a:extLst>
                    <a:ext uri="{FF2B5EF4-FFF2-40B4-BE49-F238E27FC236}">
                      <a16:creationId xmlns:a16="http://schemas.microsoft.com/office/drawing/2014/main" id="{819FE054-15B6-4427-9901-958CF1943CAC}"/>
                    </a:ext>
                  </a:extLst>
                </p:cNvPr>
                <p:cNvSpPr/>
                <p:nvPr/>
              </p:nvSpPr>
              <p:spPr>
                <a:xfrm rot="13711678">
                  <a:off x="8068427" y="211125"/>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1999" name="Freeform: Shape 1998">
                  <a:extLst>
                    <a:ext uri="{FF2B5EF4-FFF2-40B4-BE49-F238E27FC236}">
                      <a16:creationId xmlns:a16="http://schemas.microsoft.com/office/drawing/2014/main" id="{D6672BB4-74F4-40F6-97C5-CCA6EA2018BF}"/>
                    </a:ext>
                  </a:extLst>
                </p:cNvPr>
                <p:cNvSpPr/>
                <p:nvPr/>
              </p:nvSpPr>
              <p:spPr>
                <a:xfrm rot="13711678">
                  <a:off x="7930418" y="54981"/>
                  <a:ext cx="112039" cy="112039"/>
                </a:xfrm>
                <a:custGeom>
                  <a:avLst/>
                  <a:gdLst>
                    <a:gd name="connsiteX0" fmla="*/ 64176 w 112038"/>
                    <a:gd name="connsiteY0" fmla="*/ 88825 h 112038"/>
                    <a:gd name="connsiteX1" fmla="*/ 88825 w 112038"/>
                    <a:gd name="connsiteY1" fmla="*/ 64176 h 112038"/>
                    <a:gd name="connsiteX2" fmla="*/ 64176 w 112038"/>
                    <a:gd name="connsiteY2" fmla="*/ 39528 h 112038"/>
                    <a:gd name="connsiteX3" fmla="*/ 39528 w 112038"/>
                    <a:gd name="connsiteY3" fmla="*/ 64176 h 112038"/>
                    <a:gd name="connsiteX4" fmla="*/ 64176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176" y="88825"/>
                      </a:moveTo>
                      <a:cubicBezTo>
                        <a:pt x="77621" y="88825"/>
                        <a:pt x="88825" y="77621"/>
                        <a:pt x="88825" y="64176"/>
                      </a:cubicBezTo>
                      <a:cubicBezTo>
                        <a:pt x="88825" y="50732"/>
                        <a:pt x="77621" y="39528"/>
                        <a:pt x="64176" y="39528"/>
                      </a:cubicBezTo>
                      <a:cubicBezTo>
                        <a:pt x="50732" y="39528"/>
                        <a:pt x="39528" y="50732"/>
                        <a:pt x="39528" y="64176"/>
                      </a:cubicBezTo>
                      <a:cubicBezTo>
                        <a:pt x="39528" y="77621"/>
                        <a:pt x="50732" y="88825"/>
                        <a:pt x="64176"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0" name="Freeform: Shape 1999">
                  <a:extLst>
                    <a:ext uri="{FF2B5EF4-FFF2-40B4-BE49-F238E27FC236}">
                      <a16:creationId xmlns:a16="http://schemas.microsoft.com/office/drawing/2014/main" id="{465F2F18-2C83-41B1-AFFA-6C9148BE35D0}"/>
                    </a:ext>
                  </a:extLst>
                </p:cNvPr>
                <p:cNvSpPr/>
                <p:nvPr userDrawn="1"/>
              </p:nvSpPr>
              <p:spPr>
                <a:xfrm rot="13711678">
                  <a:off x="7791114" y="-102628"/>
                  <a:ext cx="112039" cy="112039"/>
                </a:xfrm>
                <a:custGeom>
                  <a:avLst/>
                  <a:gdLst>
                    <a:gd name="connsiteX0" fmla="*/ 64461 w 112038"/>
                    <a:gd name="connsiteY0" fmla="*/ 88825 h 112038"/>
                    <a:gd name="connsiteX1" fmla="*/ 89110 w 112038"/>
                    <a:gd name="connsiteY1" fmla="*/ 64176 h 112038"/>
                    <a:gd name="connsiteX2" fmla="*/ 64461 w 112038"/>
                    <a:gd name="connsiteY2" fmla="*/ 39528 h 112038"/>
                    <a:gd name="connsiteX3" fmla="*/ 39813 w 112038"/>
                    <a:gd name="connsiteY3" fmla="*/ 64176 h 112038"/>
                    <a:gd name="connsiteX4" fmla="*/ 64461 w 112038"/>
                    <a:gd name="connsiteY4" fmla="*/ 88825 h 11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8" h="112038">
                      <a:moveTo>
                        <a:pt x="64461" y="88825"/>
                      </a:moveTo>
                      <a:cubicBezTo>
                        <a:pt x="77906" y="88825"/>
                        <a:pt x="89110" y="77621"/>
                        <a:pt x="89110" y="64176"/>
                      </a:cubicBezTo>
                      <a:cubicBezTo>
                        <a:pt x="89110" y="50732"/>
                        <a:pt x="77906" y="39528"/>
                        <a:pt x="64461" y="39528"/>
                      </a:cubicBezTo>
                      <a:cubicBezTo>
                        <a:pt x="51017" y="39528"/>
                        <a:pt x="39813" y="50732"/>
                        <a:pt x="39813" y="64176"/>
                      </a:cubicBezTo>
                      <a:cubicBezTo>
                        <a:pt x="37572" y="77621"/>
                        <a:pt x="48776" y="88825"/>
                        <a:pt x="64461" y="8882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1" name="Freeform: Shape 2000">
                  <a:extLst>
                    <a:ext uri="{FF2B5EF4-FFF2-40B4-BE49-F238E27FC236}">
                      <a16:creationId xmlns:a16="http://schemas.microsoft.com/office/drawing/2014/main" id="{E7D37BD7-A2D9-4A3D-A6F7-CF51DACF30CB}"/>
                    </a:ext>
                  </a:extLst>
                </p:cNvPr>
                <p:cNvSpPr/>
                <p:nvPr userDrawn="1"/>
              </p:nvSpPr>
              <p:spPr>
                <a:xfrm rot="13711678">
                  <a:off x="12158330" y="451512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2" name="Freeform: Shape 2001">
                  <a:extLst>
                    <a:ext uri="{FF2B5EF4-FFF2-40B4-BE49-F238E27FC236}">
                      <a16:creationId xmlns:a16="http://schemas.microsoft.com/office/drawing/2014/main" id="{6DED6AA1-B59C-44ED-B6FE-10681BCFBD8B}"/>
                    </a:ext>
                  </a:extLst>
                </p:cNvPr>
                <p:cNvSpPr/>
                <p:nvPr/>
              </p:nvSpPr>
              <p:spPr>
                <a:xfrm rot="13711678">
                  <a:off x="12020321" y="435897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3" name="Freeform: Shape 2002">
                  <a:extLst>
                    <a:ext uri="{FF2B5EF4-FFF2-40B4-BE49-F238E27FC236}">
                      <a16:creationId xmlns:a16="http://schemas.microsoft.com/office/drawing/2014/main" id="{4B0B6114-7682-4C0A-A916-185D3E476B5E}"/>
                    </a:ext>
                  </a:extLst>
                </p:cNvPr>
                <p:cNvSpPr/>
                <p:nvPr/>
              </p:nvSpPr>
              <p:spPr>
                <a:xfrm rot="13711678">
                  <a:off x="11882312" y="4202832"/>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4" name="Freeform: Shape 2003">
                  <a:extLst>
                    <a:ext uri="{FF2B5EF4-FFF2-40B4-BE49-F238E27FC236}">
                      <a16:creationId xmlns:a16="http://schemas.microsoft.com/office/drawing/2014/main" id="{67241962-C64E-46B1-9717-F305DDE675AE}"/>
                    </a:ext>
                  </a:extLst>
                </p:cNvPr>
                <p:cNvSpPr/>
                <p:nvPr/>
              </p:nvSpPr>
              <p:spPr>
                <a:xfrm rot="13711678">
                  <a:off x="11744304" y="40466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4176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5" name="Freeform: Shape 2004">
                  <a:extLst>
                    <a:ext uri="{FF2B5EF4-FFF2-40B4-BE49-F238E27FC236}">
                      <a16:creationId xmlns:a16="http://schemas.microsoft.com/office/drawing/2014/main" id="{B557F945-254C-4E12-96DD-5398C13ED63F}"/>
                    </a:ext>
                  </a:extLst>
                </p:cNvPr>
                <p:cNvSpPr/>
                <p:nvPr/>
              </p:nvSpPr>
              <p:spPr>
                <a:xfrm rot="13711678">
                  <a:off x="11604811" y="388886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6" name="Freeform: Shape 2005">
                  <a:extLst>
                    <a:ext uri="{FF2B5EF4-FFF2-40B4-BE49-F238E27FC236}">
                      <a16:creationId xmlns:a16="http://schemas.microsoft.com/office/drawing/2014/main" id="{EE8B792C-8612-4B86-9F5A-8F301D04C720}"/>
                    </a:ext>
                  </a:extLst>
                </p:cNvPr>
                <p:cNvSpPr/>
                <p:nvPr/>
              </p:nvSpPr>
              <p:spPr>
                <a:xfrm rot="13711678">
                  <a:off x="11466802" y="3732721"/>
                  <a:ext cx="134447" cy="134447"/>
                </a:xfrm>
                <a:custGeom>
                  <a:avLst/>
                  <a:gdLst>
                    <a:gd name="connsiteX0" fmla="*/ 97788 w 134446"/>
                    <a:gd name="connsiteY0" fmla="*/ 68658 h 134446"/>
                    <a:gd name="connsiteX1" fmla="*/ 68658 w 134446"/>
                    <a:gd name="connsiteY1" fmla="*/ 97788 h 134446"/>
                    <a:gd name="connsiteX2" fmla="*/ 39528 w 134446"/>
                    <a:gd name="connsiteY2" fmla="*/ 68658 h 134446"/>
                    <a:gd name="connsiteX3" fmla="*/ 68658 w 134446"/>
                    <a:gd name="connsiteY3" fmla="*/ 39528 h 134446"/>
                    <a:gd name="connsiteX4" fmla="*/ 97788 w 134446"/>
                    <a:gd name="connsiteY4" fmla="*/ 6865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97788" y="68658"/>
                      </a:moveTo>
                      <a:cubicBezTo>
                        <a:pt x="97788" y="84746"/>
                        <a:pt x="84746" y="97788"/>
                        <a:pt x="68658" y="97788"/>
                      </a:cubicBezTo>
                      <a:cubicBezTo>
                        <a:pt x="52570" y="97788"/>
                        <a:pt x="39528" y="84746"/>
                        <a:pt x="39528" y="68658"/>
                      </a:cubicBezTo>
                      <a:cubicBezTo>
                        <a:pt x="39528" y="52570"/>
                        <a:pt x="52570" y="39528"/>
                        <a:pt x="68658" y="39528"/>
                      </a:cubicBezTo>
                      <a:cubicBezTo>
                        <a:pt x="84746" y="39528"/>
                        <a:pt x="97788" y="52570"/>
                        <a:pt x="97788" y="6865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7" name="Freeform: Shape 2006">
                  <a:extLst>
                    <a:ext uri="{FF2B5EF4-FFF2-40B4-BE49-F238E27FC236}">
                      <a16:creationId xmlns:a16="http://schemas.microsoft.com/office/drawing/2014/main" id="{3ECDFD4A-FCCF-49DB-8E34-545158D4D9DD}"/>
                    </a:ext>
                  </a:extLst>
                </p:cNvPr>
                <p:cNvSpPr/>
                <p:nvPr/>
              </p:nvSpPr>
              <p:spPr>
                <a:xfrm rot="13711678">
                  <a:off x="11328793" y="3576577"/>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8" name="Freeform: Shape 2007">
                  <a:extLst>
                    <a:ext uri="{FF2B5EF4-FFF2-40B4-BE49-F238E27FC236}">
                      <a16:creationId xmlns:a16="http://schemas.microsoft.com/office/drawing/2014/main" id="{1FDE12FE-847A-4EE7-B437-3804C7A838B3}"/>
                    </a:ext>
                  </a:extLst>
                </p:cNvPr>
                <p:cNvSpPr/>
                <p:nvPr/>
              </p:nvSpPr>
              <p:spPr>
                <a:xfrm rot="13711678">
                  <a:off x="11189301" y="341875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09" name="Freeform: Shape 2008">
                  <a:extLst>
                    <a:ext uri="{FF2B5EF4-FFF2-40B4-BE49-F238E27FC236}">
                      <a16:creationId xmlns:a16="http://schemas.microsoft.com/office/drawing/2014/main" id="{C203FFD1-B587-46AA-9015-BF6439E609E6}"/>
                    </a:ext>
                  </a:extLst>
                </p:cNvPr>
                <p:cNvSpPr/>
                <p:nvPr/>
              </p:nvSpPr>
              <p:spPr>
                <a:xfrm rot="13711678">
                  <a:off x="11051292" y="326261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0" name="Freeform: Shape 2009">
                  <a:extLst>
                    <a:ext uri="{FF2B5EF4-FFF2-40B4-BE49-F238E27FC236}">
                      <a16:creationId xmlns:a16="http://schemas.microsoft.com/office/drawing/2014/main" id="{4493BDBB-E433-4D5A-9E24-FE9FFB19464E}"/>
                    </a:ext>
                  </a:extLst>
                </p:cNvPr>
                <p:cNvSpPr/>
                <p:nvPr/>
              </p:nvSpPr>
              <p:spPr>
                <a:xfrm rot="13711678">
                  <a:off x="10913283" y="310646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1" name="Freeform: Shape 2010">
                  <a:extLst>
                    <a:ext uri="{FF2B5EF4-FFF2-40B4-BE49-F238E27FC236}">
                      <a16:creationId xmlns:a16="http://schemas.microsoft.com/office/drawing/2014/main" id="{A98652A8-6937-49A8-B3B9-BBAD31C80A1A}"/>
                    </a:ext>
                  </a:extLst>
                </p:cNvPr>
                <p:cNvSpPr/>
                <p:nvPr/>
              </p:nvSpPr>
              <p:spPr>
                <a:xfrm rot="13711678">
                  <a:off x="10775275" y="2950322"/>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2" name="Freeform: Shape 2011">
                  <a:extLst>
                    <a:ext uri="{FF2B5EF4-FFF2-40B4-BE49-F238E27FC236}">
                      <a16:creationId xmlns:a16="http://schemas.microsoft.com/office/drawing/2014/main" id="{A6CC1AAA-D5B3-461A-B431-BB7F806CC441}"/>
                    </a:ext>
                  </a:extLst>
                </p:cNvPr>
                <p:cNvSpPr/>
                <p:nvPr/>
              </p:nvSpPr>
              <p:spPr>
                <a:xfrm rot="13711678">
                  <a:off x="10635782" y="2792499"/>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3" name="Freeform: Shape 2012">
                  <a:extLst>
                    <a:ext uri="{FF2B5EF4-FFF2-40B4-BE49-F238E27FC236}">
                      <a16:creationId xmlns:a16="http://schemas.microsoft.com/office/drawing/2014/main" id="{133448AD-CDB8-4071-8A32-BBAF197C00B6}"/>
                    </a:ext>
                  </a:extLst>
                </p:cNvPr>
                <p:cNvSpPr/>
                <p:nvPr/>
              </p:nvSpPr>
              <p:spPr>
                <a:xfrm rot="13711678">
                  <a:off x="10497773" y="263635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4" name="Freeform: Shape 2013">
                  <a:extLst>
                    <a:ext uri="{FF2B5EF4-FFF2-40B4-BE49-F238E27FC236}">
                      <a16:creationId xmlns:a16="http://schemas.microsoft.com/office/drawing/2014/main" id="{1AEE48B5-097B-443F-A539-3B7195EEB501}"/>
                    </a:ext>
                  </a:extLst>
                </p:cNvPr>
                <p:cNvSpPr/>
                <p:nvPr/>
              </p:nvSpPr>
              <p:spPr>
                <a:xfrm rot="13711678">
                  <a:off x="10359764" y="2480211"/>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5" name="Freeform: Shape 2014">
                  <a:extLst>
                    <a:ext uri="{FF2B5EF4-FFF2-40B4-BE49-F238E27FC236}">
                      <a16:creationId xmlns:a16="http://schemas.microsoft.com/office/drawing/2014/main" id="{0F885526-A5EE-4BBC-B009-0EB2FE644055}"/>
                    </a:ext>
                  </a:extLst>
                </p:cNvPr>
                <p:cNvSpPr/>
                <p:nvPr/>
              </p:nvSpPr>
              <p:spPr>
                <a:xfrm rot="13711678">
                  <a:off x="10220272" y="23223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6" name="Freeform: Shape 2015">
                  <a:extLst>
                    <a:ext uri="{FF2B5EF4-FFF2-40B4-BE49-F238E27FC236}">
                      <a16:creationId xmlns:a16="http://schemas.microsoft.com/office/drawing/2014/main" id="{13B52927-D010-491B-A937-817EA1F109D4}"/>
                    </a:ext>
                  </a:extLst>
                </p:cNvPr>
                <p:cNvSpPr/>
                <p:nvPr/>
              </p:nvSpPr>
              <p:spPr>
                <a:xfrm rot="13711678">
                  <a:off x="10082263" y="216624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7" name="Freeform: Shape 2016">
                  <a:extLst>
                    <a:ext uri="{FF2B5EF4-FFF2-40B4-BE49-F238E27FC236}">
                      <a16:creationId xmlns:a16="http://schemas.microsoft.com/office/drawing/2014/main" id="{0A77D535-07D9-4981-BD37-F5DD785093D7}"/>
                    </a:ext>
                  </a:extLst>
                </p:cNvPr>
                <p:cNvSpPr/>
                <p:nvPr/>
              </p:nvSpPr>
              <p:spPr>
                <a:xfrm rot="13711678">
                  <a:off x="9944254" y="201010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8" name="Freeform: Shape 2017">
                  <a:extLst>
                    <a:ext uri="{FF2B5EF4-FFF2-40B4-BE49-F238E27FC236}">
                      <a16:creationId xmlns:a16="http://schemas.microsoft.com/office/drawing/2014/main" id="{BA20DA59-0AD4-4F30-9CC2-5713ACE8DFF9}"/>
                    </a:ext>
                  </a:extLst>
                </p:cNvPr>
                <p:cNvSpPr/>
                <p:nvPr/>
              </p:nvSpPr>
              <p:spPr>
                <a:xfrm rot="13711678">
                  <a:off x="9806245" y="1853956"/>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19" name="Freeform: Shape 2018">
                  <a:extLst>
                    <a:ext uri="{FF2B5EF4-FFF2-40B4-BE49-F238E27FC236}">
                      <a16:creationId xmlns:a16="http://schemas.microsoft.com/office/drawing/2014/main" id="{EF54461B-F17F-4FB0-A2C3-2E4BCF891680}"/>
                    </a:ext>
                  </a:extLst>
                </p:cNvPr>
                <p:cNvSpPr/>
                <p:nvPr/>
              </p:nvSpPr>
              <p:spPr>
                <a:xfrm rot="13711678">
                  <a:off x="9666753" y="1696133"/>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0" name="Freeform: Shape 2019">
                  <a:extLst>
                    <a:ext uri="{FF2B5EF4-FFF2-40B4-BE49-F238E27FC236}">
                      <a16:creationId xmlns:a16="http://schemas.microsoft.com/office/drawing/2014/main" id="{97616D65-B2F0-4BD6-AE69-6452E7785231}"/>
                    </a:ext>
                  </a:extLst>
                </p:cNvPr>
                <p:cNvSpPr/>
                <p:nvPr/>
              </p:nvSpPr>
              <p:spPr>
                <a:xfrm rot="13711678">
                  <a:off x="9528744" y="1539989"/>
                  <a:ext cx="134447" cy="134447"/>
                </a:xfrm>
                <a:custGeom>
                  <a:avLst/>
                  <a:gdLst>
                    <a:gd name="connsiteX0" fmla="*/ 97788 w 134446"/>
                    <a:gd name="connsiteY0" fmla="*/ 68658 h 134446"/>
                    <a:gd name="connsiteX1" fmla="*/ 68658 w 134446"/>
                    <a:gd name="connsiteY1" fmla="*/ 97788 h 134446"/>
                    <a:gd name="connsiteX2" fmla="*/ 39528 w 134446"/>
                    <a:gd name="connsiteY2" fmla="*/ 68658 h 134446"/>
                    <a:gd name="connsiteX3" fmla="*/ 68658 w 134446"/>
                    <a:gd name="connsiteY3" fmla="*/ 39528 h 134446"/>
                    <a:gd name="connsiteX4" fmla="*/ 97788 w 134446"/>
                    <a:gd name="connsiteY4" fmla="*/ 6865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97788" y="68658"/>
                      </a:moveTo>
                      <a:cubicBezTo>
                        <a:pt x="97788" y="84746"/>
                        <a:pt x="84746" y="97788"/>
                        <a:pt x="68658" y="97788"/>
                      </a:cubicBezTo>
                      <a:cubicBezTo>
                        <a:pt x="52570" y="97788"/>
                        <a:pt x="39528" y="84746"/>
                        <a:pt x="39528" y="68658"/>
                      </a:cubicBezTo>
                      <a:cubicBezTo>
                        <a:pt x="39528" y="52570"/>
                        <a:pt x="52570" y="39528"/>
                        <a:pt x="68658" y="39528"/>
                      </a:cubicBezTo>
                      <a:cubicBezTo>
                        <a:pt x="84746" y="39528"/>
                        <a:pt x="97788" y="52570"/>
                        <a:pt x="97788" y="6865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1" name="Freeform: Shape 2020">
                  <a:extLst>
                    <a:ext uri="{FF2B5EF4-FFF2-40B4-BE49-F238E27FC236}">
                      <a16:creationId xmlns:a16="http://schemas.microsoft.com/office/drawing/2014/main" id="{94F0DEE9-2056-465A-AD81-8DFF46D4399C}"/>
                    </a:ext>
                  </a:extLst>
                </p:cNvPr>
                <p:cNvSpPr/>
                <p:nvPr/>
              </p:nvSpPr>
              <p:spPr>
                <a:xfrm rot="13711678">
                  <a:off x="9390735" y="138384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2" name="Freeform: Shape 2021">
                  <a:extLst>
                    <a:ext uri="{FF2B5EF4-FFF2-40B4-BE49-F238E27FC236}">
                      <a16:creationId xmlns:a16="http://schemas.microsoft.com/office/drawing/2014/main" id="{4A4EF11B-4B43-4D31-B9FF-15F944AE7691}"/>
                    </a:ext>
                  </a:extLst>
                </p:cNvPr>
                <p:cNvSpPr/>
                <p:nvPr/>
              </p:nvSpPr>
              <p:spPr>
                <a:xfrm rot="13711678">
                  <a:off x="9252726" y="1227701"/>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4176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3" name="Freeform: Shape 2022">
                  <a:extLst>
                    <a:ext uri="{FF2B5EF4-FFF2-40B4-BE49-F238E27FC236}">
                      <a16:creationId xmlns:a16="http://schemas.microsoft.com/office/drawing/2014/main" id="{F0073680-91F0-4820-A15E-7FAE97906687}"/>
                    </a:ext>
                  </a:extLst>
                </p:cNvPr>
                <p:cNvSpPr/>
                <p:nvPr/>
              </p:nvSpPr>
              <p:spPr>
                <a:xfrm rot="13711678">
                  <a:off x="9113234" y="106987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4" name="Freeform: Shape 2023">
                  <a:extLst>
                    <a:ext uri="{FF2B5EF4-FFF2-40B4-BE49-F238E27FC236}">
                      <a16:creationId xmlns:a16="http://schemas.microsoft.com/office/drawing/2014/main" id="{94B98F5B-AECC-487D-BCEF-6EFB7BCFF1FC}"/>
                    </a:ext>
                  </a:extLst>
                </p:cNvPr>
                <p:cNvSpPr/>
                <p:nvPr/>
              </p:nvSpPr>
              <p:spPr>
                <a:xfrm rot="13711678">
                  <a:off x="8975225" y="913734"/>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5" name="Freeform: Shape 2024">
                  <a:extLst>
                    <a:ext uri="{FF2B5EF4-FFF2-40B4-BE49-F238E27FC236}">
                      <a16:creationId xmlns:a16="http://schemas.microsoft.com/office/drawing/2014/main" id="{08D7CD93-1B97-4784-BCE4-46DF5CF4B88E}"/>
                    </a:ext>
                  </a:extLst>
                </p:cNvPr>
                <p:cNvSpPr/>
                <p:nvPr/>
              </p:nvSpPr>
              <p:spPr>
                <a:xfrm rot="13711678">
                  <a:off x="8837216" y="75759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2" y="39528"/>
                        <a:pt x="39528" y="52973"/>
                        <a:pt x="39528" y="68658"/>
                      </a:cubicBezTo>
                      <a:cubicBezTo>
                        <a:pt x="39528" y="84343"/>
                        <a:pt x="5297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6" name="Freeform: Shape 2025">
                  <a:extLst>
                    <a:ext uri="{FF2B5EF4-FFF2-40B4-BE49-F238E27FC236}">
                      <a16:creationId xmlns:a16="http://schemas.microsoft.com/office/drawing/2014/main" id="{7318981D-9AEA-4390-9895-2860C548A170}"/>
                    </a:ext>
                  </a:extLst>
                </p:cNvPr>
                <p:cNvSpPr/>
                <p:nvPr/>
              </p:nvSpPr>
              <p:spPr>
                <a:xfrm rot="13711678">
                  <a:off x="8697724" y="599767"/>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0732"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7" name="Freeform: Shape 2026">
                  <a:extLst>
                    <a:ext uri="{FF2B5EF4-FFF2-40B4-BE49-F238E27FC236}">
                      <a16:creationId xmlns:a16="http://schemas.microsoft.com/office/drawing/2014/main" id="{E05498C7-9C4C-41EF-9B61-8296CC92490F}"/>
                    </a:ext>
                  </a:extLst>
                </p:cNvPr>
                <p:cNvSpPr/>
                <p:nvPr/>
              </p:nvSpPr>
              <p:spPr>
                <a:xfrm rot="13711678">
                  <a:off x="8559715" y="443623"/>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8" name="Freeform: Shape 2027">
                  <a:extLst>
                    <a:ext uri="{FF2B5EF4-FFF2-40B4-BE49-F238E27FC236}">
                      <a16:creationId xmlns:a16="http://schemas.microsoft.com/office/drawing/2014/main" id="{99415A48-AA99-4E1A-A0FC-81BB7DA669C5}"/>
                    </a:ext>
                  </a:extLst>
                </p:cNvPr>
                <p:cNvSpPr/>
                <p:nvPr/>
              </p:nvSpPr>
              <p:spPr>
                <a:xfrm rot="13711678">
                  <a:off x="8421706" y="287480"/>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29" name="Freeform: Shape 2028">
                  <a:extLst>
                    <a:ext uri="{FF2B5EF4-FFF2-40B4-BE49-F238E27FC236}">
                      <a16:creationId xmlns:a16="http://schemas.microsoft.com/office/drawing/2014/main" id="{E8F4C290-EB65-4F50-914A-21B4582D10EF}"/>
                    </a:ext>
                  </a:extLst>
                </p:cNvPr>
                <p:cNvSpPr/>
                <p:nvPr/>
              </p:nvSpPr>
              <p:spPr>
                <a:xfrm rot="13711678">
                  <a:off x="8283697" y="131335"/>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41769"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0" name="Freeform: Shape 2029">
                  <a:extLst>
                    <a:ext uri="{FF2B5EF4-FFF2-40B4-BE49-F238E27FC236}">
                      <a16:creationId xmlns:a16="http://schemas.microsoft.com/office/drawing/2014/main" id="{5DD29EFE-61C0-4F15-801C-C88761B6DE0A}"/>
                    </a:ext>
                  </a:extLst>
                </p:cNvPr>
                <p:cNvSpPr/>
                <p:nvPr/>
              </p:nvSpPr>
              <p:spPr>
                <a:xfrm rot="13711678">
                  <a:off x="8144205" y="-26488"/>
                  <a:ext cx="134447" cy="134447"/>
                </a:xfrm>
                <a:custGeom>
                  <a:avLst/>
                  <a:gdLst>
                    <a:gd name="connsiteX0" fmla="*/ 68658 w 134446"/>
                    <a:gd name="connsiteY0" fmla="*/ 97788 h 134446"/>
                    <a:gd name="connsiteX1" fmla="*/ 97788 w 134446"/>
                    <a:gd name="connsiteY1" fmla="*/ 68658 h 134446"/>
                    <a:gd name="connsiteX2" fmla="*/ 68658 w 134446"/>
                    <a:gd name="connsiteY2" fmla="*/ 39528 h 134446"/>
                    <a:gd name="connsiteX3" fmla="*/ 39528 w 134446"/>
                    <a:gd name="connsiteY3" fmla="*/ 68658 h 134446"/>
                    <a:gd name="connsiteX4" fmla="*/ 68658 w 134446"/>
                    <a:gd name="connsiteY4" fmla="*/ 97788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68658" y="97788"/>
                      </a:moveTo>
                      <a:cubicBezTo>
                        <a:pt x="84343" y="97788"/>
                        <a:pt x="97788" y="84343"/>
                        <a:pt x="97788" y="68658"/>
                      </a:cubicBezTo>
                      <a:cubicBezTo>
                        <a:pt x="97788" y="52973"/>
                        <a:pt x="84343" y="39528"/>
                        <a:pt x="68658" y="39528"/>
                      </a:cubicBezTo>
                      <a:cubicBezTo>
                        <a:pt x="52973" y="39528"/>
                        <a:pt x="39528" y="52973"/>
                        <a:pt x="39528" y="68658"/>
                      </a:cubicBezTo>
                      <a:cubicBezTo>
                        <a:pt x="39528" y="84343"/>
                        <a:pt x="52973" y="97788"/>
                        <a:pt x="6865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1" name="Freeform: Shape 2030">
                  <a:extLst>
                    <a:ext uri="{FF2B5EF4-FFF2-40B4-BE49-F238E27FC236}">
                      <a16:creationId xmlns:a16="http://schemas.microsoft.com/office/drawing/2014/main" id="{BDD8D76E-F418-4D19-93C6-513C11BC3A7E}"/>
                    </a:ext>
                  </a:extLst>
                </p:cNvPr>
                <p:cNvSpPr/>
                <p:nvPr userDrawn="1"/>
              </p:nvSpPr>
              <p:spPr>
                <a:xfrm rot="13711678">
                  <a:off x="12247696" y="4301558"/>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2" name="Freeform: Shape 2031">
                  <a:extLst>
                    <a:ext uri="{FF2B5EF4-FFF2-40B4-BE49-F238E27FC236}">
                      <a16:creationId xmlns:a16="http://schemas.microsoft.com/office/drawing/2014/main" id="{55507887-0D61-497A-93AE-7039CC6083F7}"/>
                    </a:ext>
                  </a:extLst>
                </p:cNvPr>
                <p:cNvSpPr/>
                <p:nvPr/>
              </p:nvSpPr>
              <p:spPr>
                <a:xfrm rot="13711678">
                  <a:off x="12108345" y="4143895"/>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3" name="Freeform: Shape 2032">
                  <a:extLst>
                    <a:ext uri="{FF2B5EF4-FFF2-40B4-BE49-F238E27FC236}">
                      <a16:creationId xmlns:a16="http://schemas.microsoft.com/office/drawing/2014/main" id="{A9754443-6C04-4CE5-9DA9-AEB460861E18}"/>
                    </a:ext>
                  </a:extLst>
                </p:cNvPr>
                <p:cNvSpPr/>
                <p:nvPr/>
              </p:nvSpPr>
              <p:spPr>
                <a:xfrm rot="13711678">
                  <a:off x="11970336" y="3987751"/>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4" name="Freeform: Shape 2033">
                  <a:extLst>
                    <a:ext uri="{FF2B5EF4-FFF2-40B4-BE49-F238E27FC236}">
                      <a16:creationId xmlns:a16="http://schemas.microsoft.com/office/drawing/2014/main" id="{5CEAE5A6-5472-4D90-9EB1-A419F0FC82CE}"/>
                    </a:ext>
                  </a:extLst>
                </p:cNvPr>
                <p:cNvSpPr/>
                <p:nvPr/>
              </p:nvSpPr>
              <p:spPr>
                <a:xfrm rot="13711678">
                  <a:off x="11832186" y="3831446"/>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5" name="Freeform: Shape 2034">
                  <a:extLst>
                    <a:ext uri="{FF2B5EF4-FFF2-40B4-BE49-F238E27FC236}">
                      <a16:creationId xmlns:a16="http://schemas.microsoft.com/office/drawing/2014/main" id="{D4D3E6D0-B344-4E1F-9AA1-C870C830A1CB}"/>
                    </a:ext>
                  </a:extLst>
                </p:cNvPr>
                <p:cNvSpPr/>
                <p:nvPr/>
              </p:nvSpPr>
              <p:spPr>
                <a:xfrm rot="13711678">
                  <a:off x="11694177" y="3675303"/>
                  <a:ext cx="134447" cy="134447"/>
                </a:xfrm>
                <a:custGeom>
                  <a:avLst/>
                  <a:gdLst>
                    <a:gd name="connsiteX0" fmla="*/ 70899 w 134446"/>
                    <a:gd name="connsiteY0" fmla="*/ 102270 h 134446"/>
                    <a:gd name="connsiteX1" fmla="*/ 102269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69" y="88825"/>
                        <a:pt x="102269" y="70899"/>
                      </a:cubicBezTo>
                      <a:cubicBezTo>
                        <a:pt x="102269"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6" name="Freeform: Shape 2035">
                  <a:extLst>
                    <a:ext uri="{FF2B5EF4-FFF2-40B4-BE49-F238E27FC236}">
                      <a16:creationId xmlns:a16="http://schemas.microsoft.com/office/drawing/2014/main" id="{77B601BE-9693-4F46-8770-8EE65CF70D26}"/>
                    </a:ext>
                  </a:extLst>
                </p:cNvPr>
                <p:cNvSpPr/>
                <p:nvPr/>
              </p:nvSpPr>
              <p:spPr>
                <a:xfrm rot="13711678">
                  <a:off x="11554826" y="3517640"/>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7" name="Freeform: Shape 2036">
                  <a:extLst>
                    <a:ext uri="{FF2B5EF4-FFF2-40B4-BE49-F238E27FC236}">
                      <a16:creationId xmlns:a16="http://schemas.microsoft.com/office/drawing/2014/main" id="{4C96DC56-B8BE-43C8-8DC4-70DD41FD2609}"/>
                    </a:ext>
                  </a:extLst>
                </p:cNvPr>
                <p:cNvSpPr/>
                <p:nvPr/>
              </p:nvSpPr>
              <p:spPr>
                <a:xfrm rot="13711678">
                  <a:off x="11416817" y="3361496"/>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8" name="Freeform: Shape 2037">
                  <a:extLst>
                    <a:ext uri="{FF2B5EF4-FFF2-40B4-BE49-F238E27FC236}">
                      <a16:creationId xmlns:a16="http://schemas.microsoft.com/office/drawing/2014/main" id="{96BFA326-54B4-443D-A45D-C57B5E1D6689}"/>
                    </a:ext>
                  </a:extLst>
                </p:cNvPr>
                <p:cNvSpPr/>
                <p:nvPr/>
              </p:nvSpPr>
              <p:spPr>
                <a:xfrm rot="13711678">
                  <a:off x="11278667" y="3205191"/>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39" name="Freeform: Shape 2038">
                  <a:extLst>
                    <a:ext uri="{FF2B5EF4-FFF2-40B4-BE49-F238E27FC236}">
                      <a16:creationId xmlns:a16="http://schemas.microsoft.com/office/drawing/2014/main" id="{CCA2FAA2-4DD2-49BA-B9C2-6B1A1C114D48}"/>
                    </a:ext>
                  </a:extLst>
                </p:cNvPr>
                <p:cNvSpPr/>
                <p:nvPr/>
              </p:nvSpPr>
              <p:spPr>
                <a:xfrm rot="13711678">
                  <a:off x="11140658" y="3049048"/>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0" name="Freeform: Shape 2039">
                  <a:extLst>
                    <a:ext uri="{FF2B5EF4-FFF2-40B4-BE49-F238E27FC236}">
                      <a16:creationId xmlns:a16="http://schemas.microsoft.com/office/drawing/2014/main" id="{15F0B733-D882-4916-95DC-541BCFFEB069}"/>
                    </a:ext>
                  </a:extLst>
                </p:cNvPr>
                <p:cNvSpPr/>
                <p:nvPr/>
              </p:nvSpPr>
              <p:spPr>
                <a:xfrm rot="13711678">
                  <a:off x="11001307" y="2891384"/>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1" name="Freeform: Shape 2040">
                  <a:extLst>
                    <a:ext uri="{FF2B5EF4-FFF2-40B4-BE49-F238E27FC236}">
                      <a16:creationId xmlns:a16="http://schemas.microsoft.com/office/drawing/2014/main" id="{AD0048B1-1006-4827-9FA6-96386BCCE692}"/>
                    </a:ext>
                  </a:extLst>
                </p:cNvPr>
                <p:cNvSpPr/>
                <p:nvPr/>
              </p:nvSpPr>
              <p:spPr>
                <a:xfrm rot="13711678">
                  <a:off x="10863156" y="2735080"/>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2" name="Freeform: Shape 2041">
                  <a:extLst>
                    <a:ext uri="{FF2B5EF4-FFF2-40B4-BE49-F238E27FC236}">
                      <a16:creationId xmlns:a16="http://schemas.microsoft.com/office/drawing/2014/main" id="{D9E3F5B0-445A-41F8-A0EC-52913F6DA84D}"/>
                    </a:ext>
                  </a:extLst>
                </p:cNvPr>
                <p:cNvSpPr/>
                <p:nvPr/>
              </p:nvSpPr>
              <p:spPr>
                <a:xfrm rot="13711678">
                  <a:off x="10725148" y="2578937"/>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2" y="39528"/>
                        <a:pt x="39528" y="52972"/>
                        <a:pt x="39528" y="70899"/>
                      </a:cubicBezTo>
                      <a:cubicBezTo>
                        <a:pt x="39528" y="86584"/>
                        <a:pt x="52972"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3" name="Freeform: Shape 2042">
                  <a:extLst>
                    <a:ext uri="{FF2B5EF4-FFF2-40B4-BE49-F238E27FC236}">
                      <a16:creationId xmlns:a16="http://schemas.microsoft.com/office/drawing/2014/main" id="{24C09F1E-2C27-4CBF-BC7A-D4A80D95DA5C}"/>
                    </a:ext>
                  </a:extLst>
                </p:cNvPr>
                <p:cNvSpPr/>
                <p:nvPr/>
              </p:nvSpPr>
              <p:spPr>
                <a:xfrm rot="13711678">
                  <a:off x="10585797" y="2421274"/>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4" name="Freeform: Shape 2043">
                  <a:extLst>
                    <a:ext uri="{FF2B5EF4-FFF2-40B4-BE49-F238E27FC236}">
                      <a16:creationId xmlns:a16="http://schemas.microsoft.com/office/drawing/2014/main" id="{7391511C-8FF2-4523-9DEA-8E1AB57A6606}"/>
                    </a:ext>
                  </a:extLst>
                </p:cNvPr>
                <p:cNvSpPr/>
                <p:nvPr/>
              </p:nvSpPr>
              <p:spPr>
                <a:xfrm rot="13711678">
                  <a:off x="10447788" y="2265129"/>
                  <a:ext cx="134447" cy="134447"/>
                </a:xfrm>
                <a:custGeom>
                  <a:avLst/>
                  <a:gdLst>
                    <a:gd name="connsiteX0" fmla="*/ 71113 w 134446"/>
                    <a:gd name="connsiteY0" fmla="*/ 102270 h 134446"/>
                    <a:gd name="connsiteX1" fmla="*/ 10472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4724" y="88825"/>
                        <a:pt x="104724" y="70899"/>
                      </a:cubicBezTo>
                      <a:cubicBezTo>
                        <a:pt x="104724" y="52972"/>
                        <a:pt x="91280"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5" name="Freeform: Shape 2044">
                  <a:extLst>
                    <a:ext uri="{FF2B5EF4-FFF2-40B4-BE49-F238E27FC236}">
                      <a16:creationId xmlns:a16="http://schemas.microsoft.com/office/drawing/2014/main" id="{85CA5D89-9550-4C4C-A7D1-962E46032A81}"/>
                    </a:ext>
                  </a:extLst>
                </p:cNvPr>
                <p:cNvSpPr/>
                <p:nvPr/>
              </p:nvSpPr>
              <p:spPr>
                <a:xfrm rot="13711678">
                  <a:off x="10309638" y="2108825"/>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6" name="Freeform: Shape 2045">
                  <a:extLst>
                    <a:ext uri="{FF2B5EF4-FFF2-40B4-BE49-F238E27FC236}">
                      <a16:creationId xmlns:a16="http://schemas.microsoft.com/office/drawing/2014/main" id="{F525A1C7-28B6-4790-84DB-4188AAB2DF4D}"/>
                    </a:ext>
                  </a:extLst>
                </p:cNvPr>
                <p:cNvSpPr/>
                <p:nvPr/>
              </p:nvSpPr>
              <p:spPr>
                <a:xfrm rot="13711678">
                  <a:off x="10171629" y="1952682"/>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7" name="Freeform: Shape 2046">
                  <a:extLst>
                    <a:ext uri="{FF2B5EF4-FFF2-40B4-BE49-F238E27FC236}">
                      <a16:creationId xmlns:a16="http://schemas.microsoft.com/office/drawing/2014/main" id="{2A2920C9-E10E-475F-9876-F5212E378D1B}"/>
                    </a:ext>
                  </a:extLst>
                </p:cNvPr>
                <p:cNvSpPr/>
                <p:nvPr/>
              </p:nvSpPr>
              <p:spPr>
                <a:xfrm rot="13711678">
                  <a:off x="10032278" y="1795019"/>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8" name="Freeform: Shape 2047">
                  <a:extLst>
                    <a:ext uri="{FF2B5EF4-FFF2-40B4-BE49-F238E27FC236}">
                      <a16:creationId xmlns:a16="http://schemas.microsoft.com/office/drawing/2014/main" id="{4BED04CB-74F3-4281-A801-ECA5FECB80F5}"/>
                    </a:ext>
                  </a:extLst>
                </p:cNvPr>
                <p:cNvSpPr/>
                <p:nvPr/>
              </p:nvSpPr>
              <p:spPr>
                <a:xfrm rot="13711678">
                  <a:off x="9894127" y="1638714"/>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5" y="102270"/>
                        <a:pt x="102269" y="88825"/>
                        <a:pt x="102269" y="70899"/>
                      </a:cubicBezTo>
                      <a:cubicBezTo>
                        <a:pt x="102269" y="52972"/>
                        <a:pt x="88825"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49" name="Freeform: Shape 2048">
                  <a:extLst>
                    <a:ext uri="{FF2B5EF4-FFF2-40B4-BE49-F238E27FC236}">
                      <a16:creationId xmlns:a16="http://schemas.microsoft.com/office/drawing/2014/main" id="{4361A61B-09A4-4399-8C71-EA8338D34EB3}"/>
                    </a:ext>
                  </a:extLst>
                </p:cNvPr>
                <p:cNvSpPr/>
                <p:nvPr/>
              </p:nvSpPr>
              <p:spPr>
                <a:xfrm rot="13711678">
                  <a:off x="9756119" y="1482570"/>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0" name="Freeform: Shape 2049">
                  <a:extLst>
                    <a:ext uri="{FF2B5EF4-FFF2-40B4-BE49-F238E27FC236}">
                      <a16:creationId xmlns:a16="http://schemas.microsoft.com/office/drawing/2014/main" id="{B32A3D4D-205B-4520-96EB-4F2FF90D788F}"/>
                    </a:ext>
                  </a:extLst>
                </p:cNvPr>
                <p:cNvSpPr/>
                <p:nvPr/>
              </p:nvSpPr>
              <p:spPr>
                <a:xfrm rot="13711678">
                  <a:off x="9616768" y="1324908"/>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1" name="Freeform: Shape 2050">
                  <a:extLst>
                    <a:ext uri="{FF2B5EF4-FFF2-40B4-BE49-F238E27FC236}">
                      <a16:creationId xmlns:a16="http://schemas.microsoft.com/office/drawing/2014/main" id="{0A66BEFD-B15C-4C05-AECC-139430AF8BDC}"/>
                    </a:ext>
                  </a:extLst>
                </p:cNvPr>
                <p:cNvSpPr/>
                <p:nvPr/>
              </p:nvSpPr>
              <p:spPr>
                <a:xfrm rot="13711678">
                  <a:off x="9478759" y="1168764"/>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2" name="Freeform: Shape 2051">
                  <a:extLst>
                    <a:ext uri="{FF2B5EF4-FFF2-40B4-BE49-F238E27FC236}">
                      <a16:creationId xmlns:a16="http://schemas.microsoft.com/office/drawing/2014/main" id="{57FD6545-4F44-403A-854B-F3F2D709A63D}"/>
                    </a:ext>
                  </a:extLst>
                </p:cNvPr>
                <p:cNvSpPr/>
                <p:nvPr/>
              </p:nvSpPr>
              <p:spPr>
                <a:xfrm rot="13711678">
                  <a:off x="9340608" y="1012459"/>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3" name="Freeform: Shape 2052">
                  <a:extLst>
                    <a:ext uri="{FF2B5EF4-FFF2-40B4-BE49-F238E27FC236}">
                      <a16:creationId xmlns:a16="http://schemas.microsoft.com/office/drawing/2014/main" id="{1520904F-060C-4568-ACB7-8A0643463F82}"/>
                    </a:ext>
                  </a:extLst>
                </p:cNvPr>
                <p:cNvSpPr/>
                <p:nvPr/>
              </p:nvSpPr>
              <p:spPr>
                <a:xfrm rot="13711678">
                  <a:off x="9202600" y="856316"/>
                  <a:ext cx="134447" cy="134447"/>
                </a:xfrm>
                <a:custGeom>
                  <a:avLst/>
                  <a:gdLst>
                    <a:gd name="connsiteX0" fmla="*/ 70899 w 134446"/>
                    <a:gd name="connsiteY0" fmla="*/ 102270 h 134446"/>
                    <a:gd name="connsiteX1" fmla="*/ 10451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4510" y="88825"/>
                        <a:pt x="104510" y="70899"/>
                      </a:cubicBezTo>
                      <a:cubicBezTo>
                        <a:pt x="104510" y="52972"/>
                        <a:pt x="91066"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4" name="Freeform: Shape 2053">
                  <a:extLst>
                    <a:ext uri="{FF2B5EF4-FFF2-40B4-BE49-F238E27FC236}">
                      <a16:creationId xmlns:a16="http://schemas.microsoft.com/office/drawing/2014/main" id="{5AEA1A99-3678-478D-AA54-8ECABD469ABA}"/>
                    </a:ext>
                  </a:extLst>
                </p:cNvPr>
                <p:cNvSpPr/>
                <p:nvPr/>
              </p:nvSpPr>
              <p:spPr>
                <a:xfrm rot="13711678">
                  <a:off x="9063249" y="698653"/>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6" y="39528"/>
                        <a:pt x="39742" y="52972"/>
                        <a:pt x="39742" y="70899"/>
                      </a:cubicBezTo>
                      <a:cubicBezTo>
                        <a:pt x="37501" y="86584"/>
                        <a:pt x="53186"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5" name="Freeform: Shape 2054">
                  <a:extLst>
                    <a:ext uri="{FF2B5EF4-FFF2-40B4-BE49-F238E27FC236}">
                      <a16:creationId xmlns:a16="http://schemas.microsoft.com/office/drawing/2014/main" id="{8DBD2F40-427A-4295-86C5-26A34DFBD331}"/>
                    </a:ext>
                  </a:extLst>
                </p:cNvPr>
                <p:cNvSpPr/>
                <p:nvPr/>
              </p:nvSpPr>
              <p:spPr>
                <a:xfrm rot="13711678">
                  <a:off x="8925241" y="542509"/>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6" name="Freeform: Shape 2055">
                  <a:extLst>
                    <a:ext uri="{FF2B5EF4-FFF2-40B4-BE49-F238E27FC236}">
                      <a16:creationId xmlns:a16="http://schemas.microsoft.com/office/drawing/2014/main" id="{2D1D59A9-9F50-46C8-90C4-33183A1CB523}"/>
                    </a:ext>
                  </a:extLst>
                </p:cNvPr>
                <p:cNvSpPr/>
                <p:nvPr/>
              </p:nvSpPr>
              <p:spPr>
                <a:xfrm rot="13711678">
                  <a:off x="8787090" y="386204"/>
                  <a:ext cx="134447" cy="134447"/>
                </a:xfrm>
                <a:custGeom>
                  <a:avLst/>
                  <a:gdLst>
                    <a:gd name="connsiteX0" fmla="*/ 70899 w 134446"/>
                    <a:gd name="connsiteY0" fmla="*/ 102270 h 134446"/>
                    <a:gd name="connsiteX1" fmla="*/ 102270 w 134446"/>
                    <a:gd name="connsiteY1" fmla="*/ 70899 h 134446"/>
                    <a:gd name="connsiteX2" fmla="*/ 70899 w 134446"/>
                    <a:gd name="connsiteY2" fmla="*/ 39528 h 134446"/>
                    <a:gd name="connsiteX3" fmla="*/ 39528 w 134446"/>
                    <a:gd name="connsiteY3" fmla="*/ 70899 h 134446"/>
                    <a:gd name="connsiteX4" fmla="*/ 70899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9" y="102270"/>
                      </a:moveTo>
                      <a:cubicBezTo>
                        <a:pt x="88825" y="102270"/>
                        <a:pt x="102270" y="88825"/>
                        <a:pt x="102270" y="70899"/>
                      </a:cubicBezTo>
                      <a:cubicBezTo>
                        <a:pt x="102270" y="52972"/>
                        <a:pt x="88825" y="39528"/>
                        <a:pt x="70899" y="39528"/>
                      </a:cubicBezTo>
                      <a:cubicBezTo>
                        <a:pt x="52973" y="39528"/>
                        <a:pt x="39528" y="52972"/>
                        <a:pt x="39528" y="70899"/>
                      </a:cubicBezTo>
                      <a:cubicBezTo>
                        <a:pt x="39528" y="86584"/>
                        <a:pt x="52973" y="102270"/>
                        <a:pt x="70899"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7" name="Freeform: Shape 2056">
                  <a:extLst>
                    <a:ext uri="{FF2B5EF4-FFF2-40B4-BE49-F238E27FC236}">
                      <a16:creationId xmlns:a16="http://schemas.microsoft.com/office/drawing/2014/main" id="{76355983-55B6-4432-8BDA-3CBC21B8EF8A}"/>
                    </a:ext>
                  </a:extLst>
                </p:cNvPr>
                <p:cNvSpPr/>
                <p:nvPr/>
              </p:nvSpPr>
              <p:spPr>
                <a:xfrm rot="13711678">
                  <a:off x="8647739" y="228542"/>
                  <a:ext cx="134447" cy="134447"/>
                </a:xfrm>
                <a:custGeom>
                  <a:avLst/>
                  <a:gdLst>
                    <a:gd name="connsiteX0" fmla="*/ 71113 w 134446"/>
                    <a:gd name="connsiteY0" fmla="*/ 102270 h 134446"/>
                    <a:gd name="connsiteX1" fmla="*/ 102483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3" y="88825"/>
                        <a:pt x="102483" y="70899"/>
                      </a:cubicBezTo>
                      <a:cubicBezTo>
                        <a:pt x="102483"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8" name="Freeform: Shape 2057">
                  <a:extLst>
                    <a:ext uri="{FF2B5EF4-FFF2-40B4-BE49-F238E27FC236}">
                      <a16:creationId xmlns:a16="http://schemas.microsoft.com/office/drawing/2014/main" id="{82AD040E-8BE6-4741-ACE7-1D758C3B59A7}"/>
                    </a:ext>
                  </a:extLst>
                </p:cNvPr>
                <p:cNvSpPr/>
                <p:nvPr/>
              </p:nvSpPr>
              <p:spPr>
                <a:xfrm rot="13711678">
                  <a:off x="8509730" y="72398"/>
                  <a:ext cx="134447" cy="134447"/>
                </a:xfrm>
                <a:custGeom>
                  <a:avLst/>
                  <a:gdLst>
                    <a:gd name="connsiteX0" fmla="*/ 71113 w 134446"/>
                    <a:gd name="connsiteY0" fmla="*/ 102270 h 134446"/>
                    <a:gd name="connsiteX1" fmla="*/ 102484 w 134446"/>
                    <a:gd name="connsiteY1" fmla="*/ 70899 h 134446"/>
                    <a:gd name="connsiteX2" fmla="*/ 71113 w 134446"/>
                    <a:gd name="connsiteY2" fmla="*/ 39528 h 134446"/>
                    <a:gd name="connsiteX3" fmla="*/ 39742 w 134446"/>
                    <a:gd name="connsiteY3" fmla="*/ 70899 h 134446"/>
                    <a:gd name="connsiteX4" fmla="*/ 71113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1113" y="102270"/>
                      </a:moveTo>
                      <a:cubicBezTo>
                        <a:pt x="89039" y="102270"/>
                        <a:pt x="102484" y="88825"/>
                        <a:pt x="102484" y="70899"/>
                      </a:cubicBezTo>
                      <a:cubicBezTo>
                        <a:pt x="102484" y="52972"/>
                        <a:pt x="89039" y="39528"/>
                        <a:pt x="71113" y="39528"/>
                      </a:cubicBezTo>
                      <a:cubicBezTo>
                        <a:pt x="53187" y="39528"/>
                        <a:pt x="39742" y="52972"/>
                        <a:pt x="39742" y="70899"/>
                      </a:cubicBezTo>
                      <a:cubicBezTo>
                        <a:pt x="37501" y="86584"/>
                        <a:pt x="53187" y="102270"/>
                        <a:pt x="71113"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59" name="Freeform: Shape 2058">
                  <a:extLst>
                    <a:ext uri="{FF2B5EF4-FFF2-40B4-BE49-F238E27FC236}">
                      <a16:creationId xmlns:a16="http://schemas.microsoft.com/office/drawing/2014/main" id="{7B96ED7B-0179-4656-A3B4-2B267478C3BB}"/>
                    </a:ext>
                  </a:extLst>
                </p:cNvPr>
                <p:cNvSpPr/>
                <p:nvPr userDrawn="1"/>
              </p:nvSpPr>
              <p:spPr>
                <a:xfrm rot="13711678">
                  <a:off x="8371579" y="-83907"/>
                  <a:ext cx="134447" cy="134447"/>
                </a:xfrm>
                <a:custGeom>
                  <a:avLst/>
                  <a:gdLst>
                    <a:gd name="connsiteX0" fmla="*/ 70898 w 134446"/>
                    <a:gd name="connsiteY0" fmla="*/ 102270 h 134446"/>
                    <a:gd name="connsiteX1" fmla="*/ 102269 w 134446"/>
                    <a:gd name="connsiteY1" fmla="*/ 70899 h 134446"/>
                    <a:gd name="connsiteX2" fmla="*/ 70898 w 134446"/>
                    <a:gd name="connsiteY2" fmla="*/ 39528 h 134446"/>
                    <a:gd name="connsiteX3" fmla="*/ 39528 w 134446"/>
                    <a:gd name="connsiteY3" fmla="*/ 70899 h 134446"/>
                    <a:gd name="connsiteX4" fmla="*/ 70898 w 134446"/>
                    <a:gd name="connsiteY4" fmla="*/ 102270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0898" y="102270"/>
                      </a:moveTo>
                      <a:cubicBezTo>
                        <a:pt x="88824" y="102270"/>
                        <a:pt x="102269" y="88825"/>
                        <a:pt x="102269" y="70899"/>
                      </a:cubicBezTo>
                      <a:cubicBezTo>
                        <a:pt x="102269" y="52972"/>
                        <a:pt x="88824" y="39528"/>
                        <a:pt x="70898" y="39528"/>
                      </a:cubicBezTo>
                      <a:cubicBezTo>
                        <a:pt x="52972" y="39528"/>
                        <a:pt x="39528" y="52972"/>
                        <a:pt x="39528" y="70899"/>
                      </a:cubicBezTo>
                      <a:cubicBezTo>
                        <a:pt x="39528" y="86584"/>
                        <a:pt x="52972" y="102270"/>
                        <a:pt x="70898" y="10227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0" name="Freeform: Shape 2059">
                  <a:extLst>
                    <a:ext uri="{FF2B5EF4-FFF2-40B4-BE49-F238E27FC236}">
                      <a16:creationId xmlns:a16="http://schemas.microsoft.com/office/drawing/2014/main" id="{CF1DB369-6631-4A67-89FD-29BFBB9B04E4}"/>
                    </a:ext>
                  </a:extLst>
                </p:cNvPr>
                <p:cNvSpPr/>
                <p:nvPr userDrawn="1"/>
              </p:nvSpPr>
              <p:spPr>
                <a:xfrm rot="13711678">
                  <a:off x="12195695" y="3934819"/>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1" name="Freeform: Shape 2060">
                  <a:extLst>
                    <a:ext uri="{FF2B5EF4-FFF2-40B4-BE49-F238E27FC236}">
                      <a16:creationId xmlns:a16="http://schemas.microsoft.com/office/drawing/2014/main" id="{3FFD7564-4178-41F5-9185-4BA5D71B15FD}"/>
                    </a:ext>
                  </a:extLst>
                </p:cNvPr>
                <p:cNvSpPr/>
                <p:nvPr/>
              </p:nvSpPr>
              <p:spPr>
                <a:xfrm rot="13711678">
                  <a:off x="12057686" y="3778675"/>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2" name="Freeform: Shape 2061">
                  <a:extLst>
                    <a:ext uri="{FF2B5EF4-FFF2-40B4-BE49-F238E27FC236}">
                      <a16:creationId xmlns:a16="http://schemas.microsoft.com/office/drawing/2014/main" id="{A5F1BF2B-84BD-438C-87BE-7A9D971FF846}"/>
                    </a:ext>
                  </a:extLst>
                </p:cNvPr>
                <p:cNvSpPr/>
                <p:nvPr/>
              </p:nvSpPr>
              <p:spPr>
                <a:xfrm rot="13711678">
                  <a:off x="11918193" y="362085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3" name="Freeform: Shape 2062">
                  <a:extLst>
                    <a:ext uri="{FF2B5EF4-FFF2-40B4-BE49-F238E27FC236}">
                      <a16:creationId xmlns:a16="http://schemas.microsoft.com/office/drawing/2014/main" id="{2E655D0A-8758-4C45-B48B-CCA755657507}"/>
                    </a:ext>
                  </a:extLst>
                </p:cNvPr>
                <p:cNvSpPr/>
                <p:nvPr/>
              </p:nvSpPr>
              <p:spPr>
                <a:xfrm rot="13711678">
                  <a:off x="11780185" y="346470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4" name="Freeform: Shape 2063">
                  <a:extLst>
                    <a:ext uri="{FF2B5EF4-FFF2-40B4-BE49-F238E27FC236}">
                      <a16:creationId xmlns:a16="http://schemas.microsoft.com/office/drawing/2014/main" id="{5E288A14-3A94-443C-A105-CFB991250E7C}"/>
                    </a:ext>
                  </a:extLst>
                </p:cNvPr>
                <p:cNvSpPr/>
                <p:nvPr/>
              </p:nvSpPr>
              <p:spPr>
                <a:xfrm rot="13711678">
                  <a:off x="11642176" y="3308564"/>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5" name="Freeform: Shape 2064">
                  <a:extLst>
                    <a:ext uri="{FF2B5EF4-FFF2-40B4-BE49-F238E27FC236}">
                      <a16:creationId xmlns:a16="http://schemas.microsoft.com/office/drawing/2014/main" id="{D6BA48FE-8362-44C7-ACE9-393FE98AAC61}"/>
                    </a:ext>
                  </a:extLst>
                </p:cNvPr>
                <p:cNvSpPr/>
                <p:nvPr/>
              </p:nvSpPr>
              <p:spPr>
                <a:xfrm rot="13711678">
                  <a:off x="11502683" y="315074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6" name="Freeform: Shape 2065">
                  <a:extLst>
                    <a:ext uri="{FF2B5EF4-FFF2-40B4-BE49-F238E27FC236}">
                      <a16:creationId xmlns:a16="http://schemas.microsoft.com/office/drawing/2014/main" id="{2EEA9FF6-1A4B-4CDE-83C5-8C8B643A12E3}"/>
                    </a:ext>
                  </a:extLst>
                </p:cNvPr>
                <p:cNvSpPr/>
                <p:nvPr/>
              </p:nvSpPr>
              <p:spPr>
                <a:xfrm rot="13711678">
                  <a:off x="11364675" y="299459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7" name="Freeform: Shape 2066">
                  <a:extLst>
                    <a:ext uri="{FF2B5EF4-FFF2-40B4-BE49-F238E27FC236}">
                      <a16:creationId xmlns:a16="http://schemas.microsoft.com/office/drawing/2014/main" id="{7A4871E4-B982-4196-B4AA-DF8128598BB9}"/>
                    </a:ext>
                  </a:extLst>
                </p:cNvPr>
                <p:cNvSpPr/>
                <p:nvPr/>
              </p:nvSpPr>
              <p:spPr>
                <a:xfrm rot="13711678">
                  <a:off x="11226666" y="2838453"/>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8" name="Freeform: Shape 2067">
                  <a:extLst>
                    <a:ext uri="{FF2B5EF4-FFF2-40B4-BE49-F238E27FC236}">
                      <a16:creationId xmlns:a16="http://schemas.microsoft.com/office/drawing/2014/main" id="{10C30973-37AD-45AE-B130-175EC22A93A9}"/>
                    </a:ext>
                  </a:extLst>
                </p:cNvPr>
                <p:cNvSpPr/>
                <p:nvPr/>
              </p:nvSpPr>
              <p:spPr>
                <a:xfrm rot="13711678">
                  <a:off x="11088657" y="2682309"/>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69" name="Freeform: Shape 2068">
                  <a:extLst>
                    <a:ext uri="{FF2B5EF4-FFF2-40B4-BE49-F238E27FC236}">
                      <a16:creationId xmlns:a16="http://schemas.microsoft.com/office/drawing/2014/main" id="{F27D93ED-1CF1-433E-ADE9-CF749E474DF2}"/>
                    </a:ext>
                  </a:extLst>
                </p:cNvPr>
                <p:cNvSpPr/>
                <p:nvPr/>
              </p:nvSpPr>
              <p:spPr>
                <a:xfrm rot="13711678">
                  <a:off x="10949164" y="252448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0" name="Freeform: Shape 2069">
                  <a:extLst>
                    <a:ext uri="{FF2B5EF4-FFF2-40B4-BE49-F238E27FC236}">
                      <a16:creationId xmlns:a16="http://schemas.microsoft.com/office/drawing/2014/main" id="{B12BE8B8-9DDE-4133-9E1F-61AD7D021B2F}"/>
                    </a:ext>
                  </a:extLst>
                </p:cNvPr>
                <p:cNvSpPr/>
                <p:nvPr/>
              </p:nvSpPr>
              <p:spPr>
                <a:xfrm rot="13711678">
                  <a:off x="10811156" y="236834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1" name="Freeform: Shape 2070">
                  <a:extLst>
                    <a:ext uri="{FF2B5EF4-FFF2-40B4-BE49-F238E27FC236}">
                      <a16:creationId xmlns:a16="http://schemas.microsoft.com/office/drawing/2014/main" id="{5F00CA5D-EDC3-4EF9-8513-793EB59C0F46}"/>
                    </a:ext>
                  </a:extLst>
                </p:cNvPr>
                <p:cNvSpPr/>
                <p:nvPr/>
              </p:nvSpPr>
              <p:spPr>
                <a:xfrm rot="13711678">
                  <a:off x="10673147" y="221219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2" name="Freeform: Shape 2071">
                  <a:extLst>
                    <a:ext uri="{FF2B5EF4-FFF2-40B4-BE49-F238E27FC236}">
                      <a16:creationId xmlns:a16="http://schemas.microsoft.com/office/drawing/2014/main" id="{8A4DFF1B-E2D5-466F-B78F-B11CCAFE9D57}"/>
                    </a:ext>
                  </a:extLst>
                </p:cNvPr>
                <p:cNvSpPr/>
                <p:nvPr/>
              </p:nvSpPr>
              <p:spPr>
                <a:xfrm rot="13711678">
                  <a:off x="10533780" y="2054517"/>
                  <a:ext cx="134447" cy="134447"/>
                </a:xfrm>
                <a:custGeom>
                  <a:avLst/>
                  <a:gdLst>
                    <a:gd name="connsiteX0" fmla="*/ 75570 w 134446"/>
                    <a:gd name="connsiteY0" fmla="*/ 111233 h 134446"/>
                    <a:gd name="connsiteX1" fmla="*/ 111423 w 134446"/>
                    <a:gd name="connsiteY1" fmla="*/ 75380 h 134446"/>
                    <a:gd name="connsiteX2" fmla="*/ 75570 w 134446"/>
                    <a:gd name="connsiteY2" fmla="*/ 39528 h 134446"/>
                    <a:gd name="connsiteX3" fmla="*/ 39718 w 134446"/>
                    <a:gd name="connsiteY3" fmla="*/ 75380 h 134446"/>
                    <a:gd name="connsiteX4" fmla="*/ 7557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570" y="111233"/>
                      </a:moveTo>
                      <a:cubicBezTo>
                        <a:pt x="95737" y="111233"/>
                        <a:pt x="111423" y="95547"/>
                        <a:pt x="111423" y="75380"/>
                      </a:cubicBezTo>
                      <a:cubicBezTo>
                        <a:pt x="111423" y="55213"/>
                        <a:pt x="95737" y="39528"/>
                        <a:pt x="75570" y="39528"/>
                      </a:cubicBezTo>
                      <a:cubicBezTo>
                        <a:pt x="55403" y="39528"/>
                        <a:pt x="39718" y="55213"/>
                        <a:pt x="39718" y="75380"/>
                      </a:cubicBezTo>
                      <a:cubicBezTo>
                        <a:pt x="37477" y="93306"/>
                        <a:pt x="55403" y="111233"/>
                        <a:pt x="7557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3" name="Freeform: Shape 2072">
                  <a:extLst>
                    <a:ext uri="{FF2B5EF4-FFF2-40B4-BE49-F238E27FC236}">
                      <a16:creationId xmlns:a16="http://schemas.microsoft.com/office/drawing/2014/main" id="{CDE43A9A-AF9F-4DF5-A78D-4036B5947753}"/>
                    </a:ext>
                  </a:extLst>
                </p:cNvPr>
                <p:cNvSpPr/>
                <p:nvPr/>
              </p:nvSpPr>
              <p:spPr>
                <a:xfrm rot="13711678">
                  <a:off x="10395645" y="189823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4" name="Freeform: Shape 2073">
                  <a:extLst>
                    <a:ext uri="{FF2B5EF4-FFF2-40B4-BE49-F238E27FC236}">
                      <a16:creationId xmlns:a16="http://schemas.microsoft.com/office/drawing/2014/main" id="{0D8150A4-C793-42CF-8EC6-A887F2F3BF35}"/>
                    </a:ext>
                  </a:extLst>
                </p:cNvPr>
                <p:cNvSpPr/>
                <p:nvPr/>
              </p:nvSpPr>
              <p:spPr>
                <a:xfrm rot="13711678">
                  <a:off x="10257637" y="174208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5" name="Freeform: Shape 2074">
                  <a:extLst>
                    <a:ext uri="{FF2B5EF4-FFF2-40B4-BE49-F238E27FC236}">
                      <a16:creationId xmlns:a16="http://schemas.microsoft.com/office/drawing/2014/main" id="{9F315EE8-7604-4638-BB38-181914309EB4}"/>
                    </a:ext>
                  </a:extLst>
                </p:cNvPr>
                <p:cNvSpPr/>
                <p:nvPr/>
              </p:nvSpPr>
              <p:spPr>
                <a:xfrm rot="13711678">
                  <a:off x="10119628" y="1585943"/>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6" name="Freeform: Shape 2075">
                  <a:extLst>
                    <a:ext uri="{FF2B5EF4-FFF2-40B4-BE49-F238E27FC236}">
                      <a16:creationId xmlns:a16="http://schemas.microsoft.com/office/drawing/2014/main" id="{C82886F9-5375-48E7-9723-193CAC4918B6}"/>
                    </a:ext>
                  </a:extLst>
                </p:cNvPr>
                <p:cNvSpPr/>
                <p:nvPr/>
              </p:nvSpPr>
              <p:spPr>
                <a:xfrm rot="13711678">
                  <a:off x="9980135" y="1428120"/>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7" name="Freeform: Shape 2076">
                  <a:extLst>
                    <a:ext uri="{FF2B5EF4-FFF2-40B4-BE49-F238E27FC236}">
                      <a16:creationId xmlns:a16="http://schemas.microsoft.com/office/drawing/2014/main" id="{47651556-AFF2-4275-9BDD-2FFE14C45988}"/>
                    </a:ext>
                  </a:extLst>
                </p:cNvPr>
                <p:cNvSpPr/>
                <p:nvPr/>
              </p:nvSpPr>
              <p:spPr>
                <a:xfrm rot="13711678">
                  <a:off x="9842127" y="127197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8" name="Freeform: Shape 2077">
                  <a:extLst>
                    <a:ext uri="{FF2B5EF4-FFF2-40B4-BE49-F238E27FC236}">
                      <a16:creationId xmlns:a16="http://schemas.microsoft.com/office/drawing/2014/main" id="{5F97C7D5-5E75-48CC-BB6C-6556C0E7AFAA}"/>
                    </a:ext>
                  </a:extLst>
                </p:cNvPr>
                <p:cNvSpPr/>
                <p:nvPr/>
              </p:nvSpPr>
              <p:spPr>
                <a:xfrm rot="13711678">
                  <a:off x="9704118" y="1115832"/>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79" name="Freeform: Shape 2078">
                  <a:extLst>
                    <a:ext uri="{FF2B5EF4-FFF2-40B4-BE49-F238E27FC236}">
                      <a16:creationId xmlns:a16="http://schemas.microsoft.com/office/drawing/2014/main" id="{F53323D8-84B5-4D95-A0B3-9BC41DD1B445}"/>
                    </a:ext>
                  </a:extLst>
                </p:cNvPr>
                <p:cNvSpPr/>
                <p:nvPr/>
              </p:nvSpPr>
              <p:spPr>
                <a:xfrm rot="13711678">
                  <a:off x="9566109" y="95968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0" name="Freeform: Shape 2079">
                  <a:extLst>
                    <a:ext uri="{FF2B5EF4-FFF2-40B4-BE49-F238E27FC236}">
                      <a16:creationId xmlns:a16="http://schemas.microsoft.com/office/drawing/2014/main" id="{C781899F-5694-4FE4-979C-3018715E9A58}"/>
                    </a:ext>
                  </a:extLst>
                </p:cNvPr>
                <p:cNvSpPr/>
                <p:nvPr/>
              </p:nvSpPr>
              <p:spPr>
                <a:xfrm rot="13711678">
                  <a:off x="9426616" y="801865"/>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1" name="Freeform: Shape 2080">
                  <a:extLst>
                    <a:ext uri="{FF2B5EF4-FFF2-40B4-BE49-F238E27FC236}">
                      <a16:creationId xmlns:a16="http://schemas.microsoft.com/office/drawing/2014/main" id="{745904D9-366D-455B-803B-4AC66923E5EB}"/>
                    </a:ext>
                  </a:extLst>
                </p:cNvPr>
                <p:cNvSpPr/>
                <p:nvPr/>
              </p:nvSpPr>
              <p:spPr>
                <a:xfrm rot="13711678">
                  <a:off x="9288608" y="645721"/>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2" name="Freeform: Shape 2081">
                  <a:extLst>
                    <a:ext uri="{FF2B5EF4-FFF2-40B4-BE49-F238E27FC236}">
                      <a16:creationId xmlns:a16="http://schemas.microsoft.com/office/drawing/2014/main" id="{2244042E-4F85-48B8-BF86-DE9784C244C8}"/>
                    </a:ext>
                  </a:extLst>
                </p:cNvPr>
                <p:cNvSpPr/>
                <p:nvPr/>
              </p:nvSpPr>
              <p:spPr>
                <a:xfrm rot="13711678">
                  <a:off x="9150599" y="489577"/>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3" name="Freeform: Shape 2082">
                  <a:extLst>
                    <a:ext uri="{FF2B5EF4-FFF2-40B4-BE49-F238E27FC236}">
                      <a16:creationId xmlns:a16="http://schemas.microsoft.com/office/drawing/2014/main" id="{C0A47212-9A08-421F-9772-993F7131F9D8}"/>
                    </a:ext>
                  </a:extLst>
                </p:cNvPr>
                <p:cNvSpPr/>
                <p:nvPr/>
              </p:nvSpPr>
              <p:spPr>
                <a:xfrm rot="13711678">
                  <a:off x="9011107" y="331754"/>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4" name="Freeform: Shape 2083">
                  <a:extLst>
                    <a:ext uri="{FF2B5EF4-FFF2-40B4-BE49-F238E27FC236}">
                      <a16:creationId xmlns:a16="http://schemas.microsoft.com/office/drawing/2014/main" id="{9F92E761-77B3-4143-A997-7218A5F3653F}"/>
                    </a:ext>
                  </a:extLst>
                </p:cNvPr>
                <p:cNvSpPr/>
                <p:nvPr/>
              </p:nvSpPr>
              <p:spPr>
                <a:xfrm rot="13711678">
                  <a:off x="8873097" y="175610"/>
                  <a:ext cx="134447" cy="134447"/>
                </a:xfrm>
                <a:custGeom>
                  <a:avLst/>
                  <a:gdLst>
                    <a:gd name="connsiteX0" fmla="*/ 75380 w 134446"/>
                    <a:gd name="connsiteY0" fmla="*/ 111233 h 134446"/>
                    <a:gd name="connsiteX1" fmla="*/ 111232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2" y="95547"/>
                        <a:pt x="111232" y="75380"/>
                      </a:cubicBezTo>
                      <a:cubicBezTo>
                        <a:pt x="111232"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5" name="Freeform: Shape 2084">
                  <a:extLst>
                    <a:ext uri="{FF2B5EF4-FFF2-40B4-BE49-F238E27FC236}">
                      <a16:creationId xmlns:a16="http://schemas.microsoft.com/office/drawing/2014/main" id="{6BA09B11-C729-48A6-B41C-29C03253AB15}"/>
                    </a:ext>
                  </a:extLst>
                </p:cNvPr>
                <p:cNvSpPr/>
                <p:nvPr/>
              </p:nvSpPr>
              <p:spPr>
                <a:xfrm rot="13711678">
                  <a:off x="8735089" y="19466"/>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5213"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6" name="Freeform: Shape 2085">
                  <a:extLst>
                    <a:ext uri="{FF2B5EF4-FFF2-40B4-BE49-F238E27FC236}">
                      <a16:creationId xmlns:a16="http://schemas.microsoft.com/office/drawing/2014/main" id="{F450B797-F031-4C2A-9E48-A6E89290B603}"/>
                    </a:ext>
                  </a:extLst>
                </p:cNvPr>
                <p:cNvSpPr/>
                <p:nvPr userDrawn="1"/>
              </p:nvSpPr>
              <p:spPr>
                <a:xfrm rot="13711678">
                  <a:off x="8597080" y="-136678"/>
                  <a:ext cx="134447" cy="134447"/>
                </a:xfrm>
                <a:custGeom>
                  <a:avLst/>
                  <a:gdLst>
                    <a:gd name="connsiteX0" fmla="*/ 75380 w 134446"/>
                    <a:gd name="connsiteY0" fmla="*/ 111233 h 134446"/>
                    <a:gd name="connsiteX1" fmla="*/ 111233 w 134446"/>
                    <a:gd name="connsiteY1" fmla="*/ 75380 h 134446"/>
                    <a:gd name="connsiteX2" fmla="*/ 75380 w 134446"/>
                    <a:gd name="connsiteY2" fmla="*/ 39528 h 134446"/>
                    <a:gd name="connsiteX3" fmla="*/ 39528 w 134446"/>
                    <a:gd name="connsiteY3" fmla="*/ 75380 h 134446"/>
                    <a:gd name="connsiteX4" fmla="*/ 75380 w 134446"/>
                    <a:gd name="connsiteY4" fmla="*/ 111233 h 13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46" h="134446">
                      <a:moveTo>
                        <a:pt x="75380" y="111233"/>
                      </a:moveTo>
                      <a:cubicBezTo>
                        <a:pt x="95547" y="111233"/>
                        <a:pt x="111233" y="95547"/>
                        <a:pt x="111233" y="75380"/>
                      </a:cubicBezTo>
                      <a:cubicBezTo>
                        <a:pt x="111233" y="55213"/>
                        <a:pt x="95547" y="39528"/>
                        <a:pt x="75380" y="39528"/>
                      </a:cubicBezTo>
                      <a:cubicBezTo>
                        <a:pt x="55213" y="39528"/>
                        <a:pt x="39528" y="55213"/>
                        <a:pt x="39528" y="75380"/>
                      </a:cubicBezTo>
                      <a:cubicBezTo>
                        <a:pt x="39528" y="93306"/>
                        <a:pt x="57454" y="111233"/>
                        <a:pt x="75380" y="11123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7" name="Freeform: Shape 2086">
                  <a:extLst>
                    <a:ext uri="{FF2B5EF4-FFF2-40B4-BE49-F238E27FC236}">
                      <a16:creationId xmlns:a16="http://schemas.microsoft.com/office/drawing/2014/main" id="{9A2B8EEB-0B1A-41F9-B4C5-576F129BA15A}"/>
                    </a:ext>
                  </a:extLst>
                </p:cNvPr>
                <p:cNvSpPr/>
                <p:nvPr userDrawn="1"/>
              </p:nvSpPr>
              <p:spPr>
                <a:xfrm rot="13711678">
                  <a:off x="12131787" y="3542546"/>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8" name="Freeform: Shape 2087">
                  <a:extLst>
                    <a:ext uri="{FF2B5EF4-FFF2-40B4-BE49-F238E27FC236}">
                      <a16:creationId xmlns:a16="http://schemas.microsoft.com/office/drawing/2014/main" id="{53DF4A61-4705-448A-898E-D80D2BD5E1FF}"/>
                    </a:ext>
                  </a:extLst>
                </p:cNvPr>
                <p:cNvSpPr/>
                <p:nvPr/>
              </p:nvSpPr>
              <p:spPr>
                <a:xfrm rot="13711678">
                  <a:off x="11993778" y="3386402"/>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89" name="Freeform: Shape 2088">
                  <a:extLst>
                    <a:ext uri="{FF2B5EF4-FFF2-40B4-BE49-F238E27FC236}">
                      <a16:creationId xmlns:a16="http://schemas.microsoft.com/office/drawing/2014/main" id="{8C0717B9-525A-49D6-A7B9-E161F5098A16}"/>
                    </a:ext>
                  </a:extLst>
                </p:cNvPr>
                <p:cNvSpPr/>
                <p:nvPr/>
              </p:nvSpPr>
              <p:spPr>
                <a:xfrm rot="13711678">
                  <a:off x="11854285" y="322857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0" name="Freeform: Shape 2089">
                  <a:extLst>
                    <a:ext uri="{FF2B5EF4-FFF2-40B4-BE49-F238E27FC236}">
                      <a16:creationId xmlns:a16="http://schemas.microsoft.com/office/drawing/2014/main" id="{62007C84-8816-4492-A4B9-0E4497E06A67}"/>
                    </a:ext>
                  </a:extLst>
                </p:cNvPr>
                <p:cNvSpPr/>
                <p:nvPr/>
              </p:nvSpPr>
              <p:spPr>
                <a:xfrm rot="13711678">
                  <a:off x="11716276" y="307243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1" name="Freeform: Shape 2090">
                  <a:extLst>
                    <a:ext uri="{FF2B5EF4-FFF2-40B4-BE49-F238E27FC236}">
                      <a16:creationId xmlns:a16="http://schemas.microsoft.com/office/drawing/2014/main" id="{8D0A3C21-D4A2-4DE0-9F57-213CB1D92A17}"/>
                    </a:ext>
                  </a:extLst>
                </p:cNvPr>
                <p:cNvSpPr/>
                <p:nvPr/>
              </p:nvSpPr>
              <p:spPr>
                <a:xfrm rot="13711678">
                  <a:off x="11578268" y="2916291"/>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2" name="Freeform: Shape 2091">
                  <a:extLst>
                    <a:ext uri="{FF2B5EF4-FFF2-40B4-BE49-F238E27FC236}">
                      <a16:creationId xmlns:a16="http://schemas.microsoft.com/office/drawing/2014/main" id="{AD0B2636-EE15-402B-AA47-50A96145EB58}"/>
                    </a:ext>
                  </a:extLst>
                </p:cNvPr>
                <p:cNvSpPr/>
                <p:nvPr/>
              </p:nvSpPr>
              <p:spPr>
                <a:xfrm rot="13711678">
                  <a:off x="11440259" y="2760147"/>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3" name="Freeform: Shape 2092">
                  <a:extLst>
                    <a:ext uri="{FF2B5EF4-FFF2-40B4-BE49-F238E27FC236}">
                      <a16:creationId xmlns:a16="http://schemas.microsoft.com/office/drawing/2014/main" id="{283F490D-21AC-4A47-BF1A-66E2324EDEB8}"/>
                    </a:ext>
                  </a:extLst>
                </p:cNvPr>
                <p:cNvSpPr/>
                <p:nvPr/>
              </p:nvSpPr>
              <p:spPr>
                <a:xfrm rot="13711678">
                  <a:off x="11300767" y="2602324"/>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4" name="Freeform: Shape 2093">
                  <a:extLst>
                    <a:ext uri="{FF2B5EF4-FFF2-40B4-BE49-F238E27FC236}">
                      <a16:creationId xmlns:a16="http://schemas.microsoft.com/office/drawing/2014/main" id="{FA920F90-5138-44F1-8A93-4C06B44D7C71}"/>
                    </a:ext>
                  </a:extLst>
                </p:cNvPr>
                <p:cNvSpPr/>
                <p:nvPr/>
              </p:nvSpPr>
              <p:spPr>
                <a:xfrm rot="13711678">
                  <a:off x="11162757" y="2446180"/>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69" y="120196"/>
                        <a:pt x="120196" y="102270"/>
                        <a:pt x="120196" y="79862"/>
                      </a:cubicBezTo>
                      <a:cubicBezTo>
                        <a:pt x="120196" y="57454"/>
                        <a:pt x="102269"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5" name="Freeform: Shape 2094">
                  <a:extLst>
                    <a:ext uri="{FF2B5EF4-FFF2-40B4-BE49-F238E27FC236}">
                      <a16:creationId xmlns:a16="http://schemas.microsoft.com/office/drawing/2014/main" id="{BDEE629B-0566-45D9-8D53-99E9168F9508}"/>
                    </a:ext>
                  </a:extLst>
                </p:cNvPr>
                <p:cNvSpPr/>
                <p:nvPr/>
              </p:nvSpPr>
              <p:spPr>
                <a:xfrm rot="13711678">
                  <a:off x="11024749" y="2290036"/>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6" name="Freeform: Shape 2095">
                  <a:extLst>
                    <a:ext uri="{FF2B5EF4-FFF2-40B4-BE49-F238E27FC236}">
                      <a16:creationId xmlns:a16="http://schemas.microsoft.com/office/drawing/2014/main" id="{4F43E2D5-0178-44D9-BDFE-ACF77238841A}"/>
                    </a:ext>
                  </a:extLst>
                </p:cNvPr>
                <p:cNvSpPr/>
                <p:nvPr/>
              </p:nvSpPr>
              <p:spPr>
                <a:xfrm rot="13711678">
                  <a:off x="10885256" y="2132213"/>
                  <a:ext cx="156854" cy="156855"/>
                </a:xfrm>
                <a:custGeom>
                  <a:avLst/>
                  <a:gdLst>
                    <a:gd name="connsiteX0" fmla="*/ 79861 w 156854"/>
                    <a:gd name="connsiteY0" fmla="*/ 120196 h 156854"/>
                    <a:gd name="connsiteX1" fmla="*/ 120196 w 156854"/>
                    <a:gd name="connsiteY1" fmla="*/ 79862 h 156854"/>
                    <a:gd name="connsiteX2" fmla="*/ 79861 w 156854"/>
                    <a:gd name="connsiteY2" fmla="*/ 39528 h 156854"/>
                    <a:gd name="connsiteX3" fmla="*/ 39528 w 156854"/>
                    <a:gd name="connsiteY3" fmla="*/ 79862 h 156854"/>
                    <a:gd name="connsiteX4" fmla="*/ 79861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1" y="120196"/>
                      </a:moveTo>
                      <a:cubicBezTo>
                        <a:pt x="102269" y="120196"/>
                        <a:pt x="120196" y="102270"/>
                        <a:pt x="120196" y="79862"/>
                      </a:cubicBezTo>
                      <a:cubicBezTo>
                        <a:pt x="120196" y="57454"/>
                        <a:pt x="102269" y="39528"/>
                        <a:pt x="79861" y="39528"/>
                      </a:cubicBezTo>
                      <a:cubicBezTo>
                        <a:pt x="57454" y="39528"/>
                        <a:pt x="39528" y="57454"/>
                        <a:pt x="39528" y="79862"/>
                      </a:cubicBezTo>
                      <a:cubicBezTo>
                        <a:pt x="39528" y="102270"/>
                        <a:pt x="57454" y="120196"/>
                        <a:pt x="79861"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7" name="Freeform: Shape 2096">
                  <a:extLst>
                    <a:ext uri="{FF2B5EF4-FFF2-40B4-BE49-F238E27FC236}">
                      <a16:creationId xmlns:a16="http://schemas.microsoft.com/office/drawing/2014/main" id="{5497B9B2-CAC4-4A2C-9959-C0E672A521FE}"/>
                    </a:ext>
                  </a:extLst>
                </p:cNvPr>
                <p:cNvSpPr/>
                <p:nvPr/>
              </p:nvSpPr>
              <p:spPr>
                <a:xfrm rot="13711678">
                  <a:off x="10747248" y="197606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8" name="Freeform: Shape 2097">
                  <a:extLst>
                    <a:ext uri="{FF2B5EF4-FFF2-40B4-BE49-F238E27FC236}">
                      <a16:creationId xmlns:a16="http://schemas.microsoft.com/office/drawing/2014/main" id="{DFB714B9-2045-48D1-9F2C-04D6FDDD90B4}"/>
                    </a:ext>
                  </a:extLst>
                </p:cNvPr>
                <p:cNvSpPr/>
                <p:nvPr/>
              </p:nvSpPr>
              <p:spPr>
                <a:xfrm rot="13711678">
                  <a:off x="10609239" y="181992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099" name="Freeform: Shape 2098">
                  <a:extLst>
                    <a:ext uri="{FF2B5EF4-FFF2-40B4-BE49-F238E27FC236}">
                      <a16:creationId xmlns:a16="http://schemas.microsoft.com/office/drawing/2014/main" id="{471F4E31-2A61-4307-A425-9F1BBEE90790}"/>
                    </a:ext>
                  </a:extLst>
                </p:cNvPr>
                <p:cNvSpPr/>
                <p:nvPr/>
              </p:nvSpPr>
              <p:spPr>
                <a:xfrm rot="13711678">
                  <a:off x="10471230" y="1663781"/>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0" name="Freeform: Shape 2099">
                  <a:extLst>
                    <a:ext uri="{FF2B5EF4-FFF2-40B4-BE49-F238E27FC236}">
                      <a16:creationId xmlns:a16="http://schemas.microsoft.com/office/drawing/2014/main" id="{0CB8FB7A-2E56-44F0-835F-FB928C8043D3}"/>
                    </a:ext>
                  </a:extLst>
                </p:cNvPr>
                <p:cNvSpPr/>
                <p:nvPr/>
              </p:nvSpPr>
              <p:spPr>
                <a:xfrm rot="13711678">
                  <a:off x="10331737" y="1505958"/>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1" name="Freeform: Shape 2100">
                  <a:extLst>
                    <a:ext uri="{FF2B5EF4-FFF2-40B4-BE49-F238E27FC236}">
                      <a16:creationId xmlns:a16="http://schemas.microsoft.com/office/drawing/2014/main" id="{F3B83480-8F15-4E9C-8CD8-F968480D8837}"/>
                    </a:ext>
                  </a:extLst>
                </p:cNvPr>
                <p:cNvSpPr/>
                <p:nvPr/>
              </p:nvSpPr>
              <p:spPr>
                <a:xfrm rot="13711678">
                  <a:off x="10193729" y="134981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2" name="Freeform: Shape 2101">
                  <a:extLst>
                    <a:ext uri="{FF2B5EF4-FFF2-40B4-BE49-F238E27FC236}">
                      <a16:creationId xmlns:a16="http://schemas.microsoft.com/office/drawing/2014/main" id="{8820F2D3-CA8B-4B43-908B-443DC6AC2146}"/>
                    </a:ext>
                  </a:extLst>
                </p:cNvPr>
                <p:cNvSpPr/>
                <p:nvPr/>
              </p:nvSpPr>
              <p:spPr>
                <a:xfrm rot="13711678">
                  <a:off x="10055720" y="1193670"/>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3" name="Freeform: Shape 2102">
                  <a:extLst>
                    <a:ext uri="{FF2B5EF4-FFF2-40B4-BE49-F238E27FC236}">
                      <a16:creationId xmlns:a16="http://schemas.microsoft.com/office/drawing/2014/main" id="{0CE14843-570A-413E-9D5D-219663FDB69E}"/>
                    </a:ext>
                  </a:extLst>
                </p:cNvPr>
                <p:cNvSpPr/>
                <p:nvPr/>
              </p:nvSpPr>
              <p:spPr>
                <a:xfrm rot="13711678">
                  <a:off x="9916227" y="1035847"/>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4" name="Freeform: Shape 2103">
                  <a:extLst>
                    <a:ext uri="{FF2B5EF4-FFF2-40B4-BE49-F238E27FC236}">
                      <a16:creationId xmlns:a16="http://schemas.microsoft.com/office/drawing/2014/main" id="{3712CCDC-0DFA-42C2-AED2-5FC76F5BDC1B}"/>
                    </a:ext>
                  </a:extLst>
                </p:cNvPr>
                <p:cNvSpPr/>
                <p:nvPr/>
              </p:nvSpPr>
              <p:spPr>
                <a:xfrm rot="13711678">
                  <a:off x="9778219" y="879703"/>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5" name="Freeform: Shape 2104">
                  <a:extLst>
                    <a:ext uri="{FF2B5EF4-FFF2-40B4-BE49-F238E27FC236}">
                      <a16:creationId xmlns:a16="http://schemas.microsoft.com/office/drawing/2014/main" id="{A8D95F89-BCEB-40B0-BD93-5869DD4AD595}"/>
                    </a:ext>
                  </a:extLst>
                </p:cNvPr>
                <p:cNvSpPr/>
                <p:nvPr/>
              </p:nvSpPr>
              <p:spPr>
                <a:xfrm rot="13711678">
                  <a:off x="9640209" y="723559"/>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6" name="Freeform: Shape 2105">
                  <a:extLst>
                    <a:ext uri="{FF2B5EF4-FFF2-40B4-BE49-F238E27FC236}">
                      <a16:creationId xmlns:a16="http://schemas.microsoft.com/office/drawing/2014/main" id="{DCEFE882-9F8E-4577-A858-F8F6062FD3E5}"/>
                    </a:ext>
                  </a:extLst>
                </p:cNvPr>
                <p:cNvSpPr/>
                <p:nvPr/>
              </p:nvSpPr>
              <p:spPr>
                <a:xfrm rot="13711678">
                  <a:off x="9502201" y="567415"/>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7" name="Freeform: Shape 2106">
                  <a:extLst>
                    <a:ext uri="{FF2B5EF4-FFF2-40B4-BE49-F238E27FC236}">
                      <a16:creationId xmlns:a16="http://schemas.microsoft.com/office/drawing/2014/main" id="{EC256495-7AA6-4409-91AC-6F6CCD3D07A6}"/>
                    </a:ext>
                  </a:extLst>
                </p:cNvPr>
                <p:cNvSpPr/>
                <p:nvPr/>
              </p:nvSpPr>
              <p:spPr>
                <a:xfrm rot="13711678">
                  <a:off x="9362708" y="409592"/>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8" name="Freeform: Shape 2107">
                  <a:extLst>
                    <a:ext uri="{FF2B5EF4-FFF2-40B4-BE49-F238E27FC236}">
                      <a16:creationId xmlns:a16="http://schemas.microsoft.com/office/drawing/2014/main" id="{FC0086A3-686C-4604-8F65-B6160AAD48DF}"/>
                    </a:ext>
                  </a:extLst>
                </p:cNvPr>
                <p:cNvSpPr/>
                <p:nvPr/>
              </p:nvSpPr>
              <p:spPr>
                <a:xfrm rot="13711678">
                  <a:off x="9224700" y="253448"/>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7454"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09" name="Freeform: Shape 2108">
                  <a:extLst>
                    <a:ext uri="{FF2B5EF4-FFF2-40B4-BE49-F238E27FC236}">
                      <a16:creationId xmlns:a16="http://schemas.microsoft.com/office/drawing/2014/main" id="{978808D2-3256-4453-B22B-348969962D4A}"/>
                    </a:ext>
                  </a:extLst>
                </p:cNvPr>
                <p:cNvSpPr/>
                <p:nvPr/>
              </p:nvSpPr>
              <p:spPr>
                <a:xfrm rot="13711678">
                  <a:off x="9086691" y="97304"/>
                  <a:ext cx="156854" cy="156855"/>
                </a:xfrm>
                <a:custGeom>
                  <a:avLst/>
                  <a:gdLst>
                    <a:gd name="connsiteX0" fmla="*/ 79862 w 156854"/>
                    <a:gd name="connsiteY0" fmla="*/ 120196 h 156854"/>
                    <a:gd name="connsiteX1" fmla="*/ 120196 w 156854"/>
                    <a:gd name="connsiteY1" fmla="*/ 79862 h 156854"/>
                    <a:gd name="connsiteX2" fmla="*/ 79862 w 156854"/>
                    <a:gd name="connsiteY2" fmla="*/ 39528 h 156854"/>
                    <a:gd name="connsiteX3" fmla="*/ 39528 w 156854"/>
                    <a:gd name="connsiteY3" fmla="*/ 79862 h 156854"/>
                    <a:gd name="connsiteX4" fmla="*/ 79862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2" y="120196"/>
                      </a:moveTo>
                      <a:cubicBezTo>
                        <a:pt x="102270" y="120196"/>
                        <a:pt x="120196" y="102270"/>
                        <a:pt x="120196" y="79862"/>
                      </a:cubicBezTo>
                      <a:cubicBezTo>
                        <a:pt x="120196" y="57454"/>
                        <a:pt x="102270" y="39528"/>
                        <a:pt x="79862" y="39528"/>
                      </a:cubicBezTo>
                      <a:cubicBezTo>
                        <a:pt x="57454" y="39528"/>
                        <a:pt x="39528" y="57454"/>
                        <a:pt x="39528" y="79862"/>
                      </a:cubicBezTo>
                      <a:cubicBezTo>
                        <a:pt x="39528" y="102270"/>
                        <a:pt x="59695" y="120196"/>
                        <a:pt x="79862"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0" name="Freeform: Shape 2109">
                  <a:extLst>
                    <a:ext uri="{FF2B5EF4-FFF2-40B4-BE49-F238E27FC236}">
                      <a16:creationId xmlns:a16="http://schemas.microsoft.com/office/drawing/2014/main" id="{2E5E688F-1B5E-4CE2-961D-A2500F99D399}"/>
                    </a:ext>
                  </a:extLst>
                </p:cNvPr>
                <p:cNvSpPr/>
                <p:nvPr/>
              </p:nvSpPr>
              <p:spPr>
                <a:xfrm rot="13711678">
                  <a:off x="8947198" y="-60519"/>
                  <a:ext cx="156854" cy="156855"/>
                </a:xfrm>
                <a:custGeom>
                  <a:avLst/>
                  <a:gdLst>
                    <a:gd name="connsiteX0" fmla="*/ 79861 w 156854"/>
                    <a:gd name="connsiteY0" fmla="*/ 120196 h 156854"/>
                    <a:gd name="connsiteX1" fmla="*/ 120195 w 156854"/>
                    <a:gd name="connsiteY1" fmla="*/ 79862 h 156854"/>
                    <a:gd name="connsiteX2" fmla="*/ 79861 w 156854"/>
                    <a:gd name="connsiteY2" fmla="*/ 39528 h 156854"/>
                    <a:gd name="connsiteX3" fmla="*/ 39528 w 156854"/>
                    <a:gd name="connsiteY3" fmla="*/ 79862 h 156854"/>
                    <a:gd name="connsiteX4" fmla="*/ 79861 w 156854"/>
                    <a:gd name="connsiteY4" fmla="*/ 120196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79861" y="120196"/>
                      </a:moveTo>
                      <a:cubicBezTo>
                        <a:pt x="102269" y="120196"/>
                        <a:pt x="120195" y="102270"/>
                        <a:pt x="120195" y="79862"/>
                      </a:cubicBezTo>
                      <a:cubicBezTo>
                        <a:pt x="120195" y="57454"/>
                        <a:pt x="102269" y="39528"/>
                        <a:pt x="79861" y="39528"/>
                      </a:cubicBezTo>
                      <a:cubicBezTo>
                        <a:pt x="57454" y="39528"/>
                        <a:pt x="39528" y="57454"/>
                        <a:pt x="39528" y="79862"/>
                      </a:cubicBezTo>
                      <a:cubicBezTo>
                        <a:pt x="39528" y="102270"/>
                        <a:pt x="57454" y="120196"/>
                        <a:pt x="79861" y="12019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1" name="Freeform: Shape 2110">
                  <a:extLst>
                    <a:ext uri="{FF2B5EF4-FFF2-40B4-BE49-F238E27FC236}">
                      <a16:creationId xmlns:a16="http://schemas.microsoft.com/office/drawing/2014/main" id="{2F887704-B10E-417D-8E53-BC53AC55C410}"/>
                    </a:ext>
                  </a:extLst>
                </p:cNvPr>
                <p:cNvSpPr/>
                <p:nvPr userDrawn="1"/>
              </p:nvSpPr>
              <p:spPr>
                <a:xfrm rot="13711678">
                  <a:off x="12221460" y="3325949"/>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9865"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2" name="Freeform: Shape 2111">
                  <a:extLst>
                    <a:ext uri="{FF2B5EF4-FFF2-40B4-BE49-F238E27FC236}">
                      <a16:creationId xmlns:a16="http://schemas.microsoft.com/office/drawing/2014/main" id="{6F7BCA76-C9F6-4929-B97F-857D2BE13E38}"/>
                    </a:ext>
                  </a:extLst>
                </p:cNvPr>
                <p:cNvSpPr/>
                <p:nvPr/>
              </p:nvSpPr>
              <p:spPr>
                <a:xfrm rot="13711678">
                  <a:off x="12083339" y="3169677"/>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3" name="Freeform: Shape 2112">
                  <a:extLst>
                    <a:ext uri="{FF2B5EF4-FFF2-40B4-BE49-F238E27FC236}">
                      <a16:creationId xmlns:a16="http://schemas.microsoft.com/office/drawing/2014/main" id="{A7BF1CAF-74AD-4B7E-9740-8E14D3C32F9B}"/>
                    </a:ext>
                  </a:extLst>
                </p:cNvPr>
                <p:cNvSpPr/>
                <p:nvPr/>
              </p:nvSpPr>
              <p:spPr>
                <a:xfrm rot="13711678">
                  <a:off x="11945329" y="3013532"/>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9695" y="39528"/>
                        <a:pt x="39528" y="59695"/>
                        <a:pt x="39528" y="82103"/>
                      </a:cubicBezTo>
                      <a:cubicBezTo>
                        <a:pt x="39528" y="104510"/>
                        <a:pt x="59695"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4" name="Freeform: Shape 2113">
                  <a:extLst>
                    <a:ext uri="{FF2B5EF4-FFF2-40B4-BE49-F238E27FC236}">
                      <a16:creationId xmlns:a16="http://schemas.microsoft.com/office/drawing/2014/main" id="{DE8E149A-5082-42AA-85C3-8E340A58AE29}"/>
                    </a:ext>
                  </a:extLst>
                </p:cNvPr>
                <p:cNvSpPr/>
                <p:nvPr/>
              </p:nvSpPr>
              <p:spPr>
                <a:xfrm rot="13711678">
                  <a:off x="11805950" y="2855838"/>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5" name="Freeform: Shape 2114">
                  <a:extLst>
                    <a:ext uri="{FF2B5EF4-FFF2-40B4-BE49-F238E27FC236}">
                      <a16:creationId xmlns:a16="http://schemas.microsoft.com/office/drawing/2014/main" id="{FF8DDFA9-934C-441F-9C1F-532F540E95A6}"/>
                    </a:ext>
                  </a:extLst>
                </p:cNvPr>
                <p:cNvSpPr/>
                <p:nvPr/>
              </p:nvSpPr>
              <p:spPr>
                <a:xfrm rot="13711678">
                  <a:off x="11667941" y="2699694"/>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6" name="Freeform: Shape 2115">
                  <a:extLst>
                    <a:ext uri="{FF2B5EF4-FFF2-40B4-BE49-F238E27FC236}">
                      <a16:creationId xmlns:a16="http://schemas.microsoft.com/office/drawing/2014/main" id="{EA22AF69-DBA4-422B-9EA6-5F396B147116}"/>
                    </a:ext>
                  </a:extLst>
                </p:cNvPr>
                <p:cNvSpPr/>
                <p:nvPr/>
              </p:nvSpPr>
              <p:spPr>
                <a:xfrm rot="13711678">
                  <a:off x="11529820" y="2543422"/>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7" name="Freeform: Shape 2116">
                  <a:extLst>
                    <a:ext uri="{FF2B5EF4-FFF2-40B4-BE49-F238E27FC236}">
                      <a16:creationId xmlns:a16="http://schemas.microsoft.com/office/drawing/2014/main" id="{F92BCEEE-D6C5-44D1-994A-033C7D9B4B97}"/>
                    </a:ext>
                  </a:extLst>
                </p:cNvPr>
                <p:cNvSpPr/>
                <p:nvPr/>
              </p:nvSpPr>
              <p:spPr>
                <a:xfrm rot="13711678">
                  <a:off x="11391811" y="2387278"/>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8" name="Freeform: Shape 2117">
                  <a:extLst>
                    <a:ext uri="{FF2B5EF4-FFF2-40B4-BE49-F238E27FC236}">
                      <a16:creationId xmlns:a16="http://schemas.microsoft.com/office/drawing/2014/main" id="{F3D10B88-36FC-4418-A7AC-39CABBEB17EF}"/>
                    </a:ext>
                  </a:extLst>
                </p:cNvPr>
                <p:cNvSpPr/>
                <p:nvPr/>
              </p:nvSpPr>
              <p:spPr>
                <a:xfrm rot="13711678">
                  <a:off x="11252431" y="2229583"/>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19" name="Freeform: Shape 2118">
                  <a:extLst>
                    <a:ext uri="{FF2B5EF4-FFF2-40B4-BE49-F238E27FC236}">
                      <a16:creationId xmlns:a16="http://schemas.microsoft.com/office/drawing/2014/main" id="{1FFFD33B-C3F6-4789-99E5-39E6D12B2B18}"/>
                    </a:ext>
                  </a:extLst>
                </p:cNvPr>
                <p:cNvSpPr/>
                <p:nvPr/>
              </p:nvSpPr>
              <p:spPr>
                <a:xfrm rot="13711678">
                  <a:off x="11114309" y="2073311"/>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0" name="Freeform: Shape 2119">
                  <a:extLst>
                    <a:ext uri="{FF2B5EF4-FFF2-40B4-BE49-F238E27FC236}">
                      <a16:creationId xmlns:a16="http://schemas.microsoft.com/office/drawing/2014/main" id="{0612678D-FEAD-4DD7-9875-B2317523DD20}"/>
                    </a:ext>
                  </a:extLst>
                </p:cNvPr>
                <p:cNvSpPr/>
                <p:nvPr/>
              </p:nvSpPr>
              <p:spPr>
                <a:xfrm rot="13711678">
                  <a:off x="10976301" y="1917167"/>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9695"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1" name="Freeform: Shape 2120">
                  <a:extLst>
                    <a:ext uri="{FF2B5EF4-FFF2-40B4-BE49-F238E27FC236}">
                      <a16:creationId xmlns:a16="http://schemas.microsoft.com/office/drawing/2014/main" id="{6A3B9456-D159-40C1-BFEE-D452BB6B59C6}"/>
                    </a:ext>
                  </a:extLst>
                </p:cNvPr>
                <p:cNvSpPr/>
                <p:nvPr/>
              </p:nvSpPr>
              <p:spPr>
                <a:xfrm rot="13711678">
                  <a:off x="10836921" y="1759471"/>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2" name="Freeform: Shape 2121">
                  <a:extLst>
                    <a:ext uri="{FF2B5EF4-FFF2-40B4-BE49-F238E27FC236}">
                      <a16:creationId xmlns:a16="http://schemas.microsoft.com/office/drawing/2014/main" id="{33C5F738-C424-4929-B21B-5C6559303D1F}"/>
                    </a:ext>
                  </a:extLst>
                </p:cNvPr>
                <p:cNvSpPr/>
                <p:nvPr/>
              </p:nvSpPr>
              <p:spPr>
                <a:xfrm rot="13711678">
                  <a:off x="10698912" y="1603328"/>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3" name="Freeform: Shape 2122">
                  <a:extLst>
                    <a:ext uri="{FF2B5EF4-FFF2-40B4-BE49-F238E27FC236}">
                      <a16:creationId xmlns:a16="http://schemas.microsoft.com/office/drawing/2014/main" id="{8D7D3A2F-CB0D-483E-8744-364728411C80}"/>
                    </a:ext>
                  </a:extLst>
                </p:cNvPr>
                <p:cNvSpPr/>
                <p:nvPr/>
              </p:nvSpPr>
              <p:spPr>
                <a:xfrm rot="13711678">
                  <a:off x="10560790" y="1447056"/>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7454"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4" name="Freeform: Shape 2123">
                  <a:extLst>
                    <a:ext uri="{FF2B5EF4-FFF2-40B4-BE49-F238E27FC236}">
                      <a16:creationId xmlns:a16="http://schemas.microsoft.com/office/drawing/2014/main" id="{0843190E-9C65-4E28-96AC-E91B601476B1}"/>
                    </a:ext>
                  </a:extLst>
                </p:cNvPr>
                <p:cNvSpPr/>
                <p:nvPr/>
              </p:nvSpPr>
              <p:spPr>
                <a:xfrm rot="13711678">
                  <a:off x="10422782" y="1290912"/>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5" name="Freeform: Shape 2124">
                  <a:extLst>
                    <a:ext uri="{FF2B5EF4-FFF2-40B4-BE49-F238E27FC236}">
                      <a16:creationId xmlns:a16="http://schemas.microsoft.com/office/drawing/2014/main" id="{5C2345D9-7BFA-4052-869C-0110BBFE5150}"/>
                    </a:ext>
                  </a:extLst>
                </p:cNvPr>
                <p:cNvSpPr/>
                <p:nvPr/>
              </p:nvSpPr>
              <p:spPr>
                <a:xfrm rot="13711678">
                  <a:off x="10283402" y="1133217"/>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6" name="Freeform: Shape 2125">
                  <a:extLst>
                    <a:ext uri="{FF2B5EF4-FFF2-40B4-BE49-F238E27FC236}">
                      <a16:creationId xmlns:a16="http://schemas.microsoft.com/office/drawing/2014/main" id="{2193557D-280D-4701-B08F-C105624EDF89}"/>
                    </a:ext>
                  </a:extLst>
                </p:cNvPr>
                <p:cNvSpPr/>
                <p:nvPr/>
              </p:nvSpPr>
              <p:spPr>
                <a:xfrm rot="13711678">
                  <a:off x="10145280" y="976945"/>
                  <a:ext cx="156854" cy="156855"/>
                </a:xfrm>
                <a:custGeom>
                  <a:avLst/>
                  <a:gdLst>
                    <a:gd name="connsiteX0" fmla="*/ 82102 w 156854"/>
                    <a:gd name="connsiteY0" fmla="*/ 124677 h 156854"/>
                    <a:gd name="connsiteX1" fmla="*/ 124677 w 156854"/>
                    <a:gd name="connsiteY1" fmla="*/ 82103 h 156854"/>
                    <a:gd name="connsiteX2" fmla="*/ 82102 w 156854"/>
                    <a:gd name="connsiteY2" fmla="*/ 39528 h 156854"/>
                    <a:gd name="connsiteX3" fmla="*/ 39528 w 156854"/>
                    <a:gd name="connsiteY3" fmla="*/ 82103 h 156854"/>
                    <a:gd name="connsiteX4" fmla="*/ 82102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2" y="124677"/>
                      </a:moveTo>
                      <a:cubicBezTo>
                        <a:pt x="106751" y="124677"/>
                        <a:pt x="124677" y="104510"/>
                        <a:pt x="124677" y="82103"/>
                      </a:cubicBezTo>
                      <a:cubicBezTo>
                        <a:pt x="124677" y="57454"/>
                        <a:pt x="104510" y="39528"/>
                        <a:pt x="82102" y="39528"/>
                      </a:cubicBezTo>
                      <a:cubicBezTo>
                        <a:pt x="59695" y="39528"/>
                        <a:pt x="39528" y="59695"/>
                        <a:pt x="39528" y="82103"/>
                      </a:cubicBezTo>
                      <a:cubicBezTo>
                        <a:pt x="39528" y="104510"/>
                        <a:pt x="57454" y="124677"/>
                        <a:pt x="82102"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7" name="Freeform: Shape 2126">
                  <a:extLst>
                    <a:ext uri="{FF2B5EF4-FFF2-40B4-BE49-F238E27FC236}">
                      <a16:creationId xmlns:a16="http://schemas.microsoft.com/office/drawing/2014/main" id="{736F75C9-5614-4F7E-8BD1-094AAF079516}"/>
                    </a:ext>
                  </a:extLst>
                </p:cNvPr>
                <p:cNvSpPr/>
                <p:nvPr/>
              </p:nvSpPr>
              <p:spPr>
                <a:xfrm rot="13711678">
                  <a:off x="10007272" y="820801"/>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9695"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8" name="Freeform: Shape 2127">
                  <a:extLst>
                    <a:ext uri="{FF2B5EF4-FFF2-40B4-BE49-F238E27FC236}">
                      <a16:creationId xmlns:a16="http://schemas.microsoft.com/office/drawing/2014/main" id="{78E20E4C-3057-4973-9D11-D2BB6EF03132}"/>
                    </a:ext>
                  </a:extLst>
                </p:cNvPr>
                <p:cNvSpPr/>
                <p:nvPr/>
              </p:nvSpPr>
              <p:spPr>
                <a:xfrm rot="13711678">
                  <a:off x="9869263" y="664657"/>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29" name="Freeform: Shape 2128">
                  <a:extLst>
                    <a:ext uri="{FF2B5EF4-FFF2-40B4-BE49-F238E27FC236}">
                      <a16:creationId xmlns:a16="http://schemas.microsoft.com/office/drawing/2014/main" id="{5CF6CAF8-97E1-4D92-98B1-50D5E1D77B08}"/>
                    </a:ext>
                  </a:extLst>
                </p:cNvPr>
                <p:cNvSpPr/>
                <p:nvPr/>
              </p:nvSpPr>
              <p:spPr>
                <a:xfrm rot="13711678">
                  <a:off x="9729883" y="506962"/>
                  <a:ext cx="156854" cy="156855"/>
                </a:xfrm>
                <a:custGeom>
                  <a:avLst/>
                  <a:gdLst>
                    <a:gd name="connsiteX0" fmla="*/ 82273 w 156854"/>
                    <a:gd name="connsiteY0" fmla="*/ 124677 h 156854"/>
                    <a:gd name="connsiteX1" fmla="*/ 124847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7" y="104510"/>
                        <a:pt x="124847" y="82103"/>
                      </a:cubicBezTo>
                      <a:cubicBezTo>
                        <a:pt x="124847"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0" name="Freeform: Shape 2129">
                  <a:extLst>
                    <a:ext uri="{FF2B5EF4-FFF2-40B4-BE49-F238E27FC236}">
                      <a16:creationId xmlns:a16="http://schemas.microsoft.com/office/drawing/2014/main" id="{AD0F1F40-82B1-4285-8FD9-D77DDF9444A6}"/>
                    </a:ext>
                  </a:extLst>
                </p:cNvPr>
                <p:cNvSpPr/>
                <p:nvPr/>
              </p:nvSpPr>
              <p:spPr>
                <a:xfrm rot="13711678">
                  <a:off x="9591761" y="350690"/>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7454"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1" name="Freeform: Shape 2130">
                  <a:extLst>
                    <a:ext uri="{FF2B5EF4-FFF2-40B4-BE49-F238E27FC236}">
                      <a16:creationId xmlns:a16="http://schemas.microsoft.com/office/drawing/2014/main" id="{4EC0A70F-FB2E-4866-A60A-325F55199EF9}"/>
                    </a:ext>
                  </a:extLst>
                </p:cNvPr>
                <p:cNvSpPr/>
                <p:nvPr/>
              </p:nvSpPr>
              <p:spPr>
                <a:xfrm rot="13711678">
                  <a:off x="9453753" y="194546"/>
                  <a:ext cx="156854" cy="156855"/>
                </a:xfrm>
                <a:custGeom>
                  <a:avLst/>
                  <a:gdLst>
                    <a:gd name="connsiteX0" fmla="*/ 82103 w 156854"/>
                    <a:gd name="connsiteY0" fmla="*/ 124677 h 156854"/>
                    <a:gd name="connsiteX1" fmla="*/ 124677 w 156854"/>
                    <a:gd name="connsiteY1" fmla="*/ 82103 h 156854"/>
                    <a:gd name="connsiteX2" fmla="*/ 82103 w 156854"/>
                    <a:gd name="connsiteY2" fmla="*/ 39528 h 156854"/>
                    <a:gd name="connsiteX3" fmla="*/ 39528 w 156854"/>
                    <a:gd name="connsiteY3" fmla="*/ 82103 h 156854"/>
                    <a:gd name="connsiteX4" fmla="*/ 8210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103" y="124677"/>
                      </a:moveTo>
                      <a:cubicBezTo>
                        <a:pt x="106751" y="124677"/>
                        <a:pt x="124677" y="104510"/>
                        <a:pt x="124677" y="82103"/>
                      </a:cubicBezTo>
                      <a:cubicBezTo>
                        <a:pt x="124677" y="57454"/>
                        <a:pt x="104510" y="39528"/>
                        <a:pt x="82103" y="39528"/>
                      </a:cubicBezTo>
                      <a:cubicBezTo>
                        <a:pt x="57454" y="39528"/>
                        <a:pt x="39528" y="59695"/>
                        <a:pt x="39528" y="82103"/>
                      </a:cubicBezTo>
                      <a:cubicBezTo>
                        <a:pt x="39528" y="104510"/>
                        <a:pt x="59695" y="124677"/>
                        <a:pt x="8210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2" name="Freeform: Shape 2131">
                  <a:extLst>
                    <a:ext uri="{FF2B5EF4-FFF2-40B4-BE49-F238E27FC236}">
                      <a16:creationId xmlns:a16="http://schemas.microsoft.com/office/drawing/2014/main" id="{44D05A6F-FCC6-499A-B440-0FF304E411E1}"/>
                    </a:ext>
                  </a:extLst>
                </p:cNvPr>
                <p:cNvSpPr/>
                <p:nvPr/>
              </p:nvSpPr>
              <p:spPr>
                <a:xfrm rot="13711678">
                  <a:off x="9314373" y="36850"/>
                  <a:ext cx="156854" cy="156855"/>
                </a:xfrm>
                <a:custGeom>
                  <a:avLst/>
                  <a:gdLst>
                    <a:gd name="connsiteX0" fmla="*/ 82273 w 156854"/>
                    <a:gd name="connsiteY0" fmla="*/ 124677 h 156854"/>
                    <a:gd name="connsiteX1" fmla="*/ 124847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7" y="104510"/>
                        <a:pt x="124847" y="82103"/>
                      </a:cubicBezTo>
                      <a:cubicBezTo>
                        <a:pt x="124847" y="57454"/>
                        <a:pt x="104681" y="39528"/>
                        <a:pt x="82273" y="39528"/>
                      </a:cubicBezTo>
                      <a:cubicBezTo>
                        <a:pt x="57624" y="39528"/>
                        <a:pt x="39698" y="59695"/>
                        <a:pt x="39698" y="82103"/>
                      </a:cubicBezTo>
                      <a:cubicBezTo>
                        <a:pt x="37457" y="104510"/>
                        <a:pt x="57624"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3" name="Freeform: Shape 2132">
                  <a:extLst>
                    <a:ext uri="{FF2B5EF4-FFF2-40B4-BE49-F238E27FC236}">
                      <a16:creationId xmlns:a16="http://schemas.microsoft.com/office/drawing/2014/main" id="{51612A5B-30C0-4E0A-A195-3BC6C7057DFF}"/>
                    </a:ext>
                  </a:extLst>
                </p:cNvPr>
                <p:cNvSpPr/>
                <p:nvPr userDrawn="1"/>
              </p:nvSpPr>
              <p:spPr>
                <a:xfrm rot="13711678">
                  <a:off x="9176364" y="-119293"/>
                  <a:ext cx="156854" cy="156855"/>
                </a:xfrm>
                <a:custGeom>
                  <a:avLst/>
                  <a:gdLst>
                    <a:gd name="connsiteX0" fmla="*/ 82273 w 156854"/>
                    <a:gd name="connsiteY0" fmla="*/ 124677 h 156854"/>
                    <a:gd name="connsiteX1" fmla="*/ 124848 w 156854"/>
                    <a:gd name="connsiteY1" fmla="*/ 82103 h 156854"/>
                    <a:gd name="connsiteX2" fmla="*/ 82273 w 156854"/>
                    <a:gd name="connsiteY2" fmla="*/ 39528 h 156854"/>
                    <a:gd name="connsiteX3" fmla="*/ 39698 w 156854"/>
                    <a:gd name="connsiteY3" fmla="*/ 82103 h 156854"/>
                    <a:gd name="connsiteX4" fmla="*/ 82273 w 156854"/>
                    <a:gd name="connsiteY4" fmla="*/ 124677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2273" y="124677"/>
                      </a:moveTo>
                      <a:cubicBezTo>
                        <a:pt x="106921" y="124677"/>
                        <a:pt x="124848" y="104510"/>
                        <a:pt x="124848" y="82103"/>
                      </a:cubicBezTo>
                      <a:cubicBezTo>
                        <a:pt x="124848" y="57454"/>
                        <a:pt x="104681" y="39528"/>
                        <a:pt x="82273" y="39528"/>
                      </a:cubicBezTo>
                      <a:cubicBezTo>
                        <a:pt x="57625" y="39528"/>
                        <a:pt x="39698" y="59695"/>
                        <a:pt x="39698" y="82103"/>
                      </a:cubicBezTo>
                      <a:cubicBezTo>
                        <a:pt x="37457" y="104510"/>
                        <a:pt x="57625" y="124677"/>
                        <a:pt x="82273" y="12467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4" name="Freeform: Shape 2133">
                  <a:extLst>
                    <a:ext uri="{FF2B5EF4-FFF2-40B4-BE49-F238E27FC236}">
                      <a16:creationId xmlns:a16="http://schemas.microsoft.com/office/drawing/2014/main" id="{08808DC7-3BB1-4E4B-963B-B72AF5CB18E8}"/>
                    </a:ext>
                  </a:extLst>
                </p:cNvPr>
                <p:cNvSpPr/>
                <p:nvPr userDrawn="1"/>
              </p:nvSpPr>
              <p:spPr>
                <a:xfrm rot="13711678">
                  <a:off x="12167667" y="2960566"/>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5" name="Freeform: Shape 2134">
                  <a:extLst>
                    <a:ext uri="{FF2B5EF4-FFF2-40B4-BE49-F238E27FC236}">
                      <a16:creationId xmlns:a16="http://schemas.microsoft.com/office/drawing/2014/main" id="{784AE3BC-F4A4-4209-8D94-2691BA2B6A02}"/>
                    </a:ext>
                  </a:extLst>
                </p:cNvPr>
                <p:cNvSpPr/>
                <p:nvPr/>
              </p:nvSpPr>
              <p:spPr>
                <a:xfrm rot="13711678">
                  <a:off x="12029658" y="280442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6" name="Freeform: Shape 2135">
                  <a:extLst>
                    <a:ext uri="{FF2B5EF4-FFF2-40B4-BE49-F238E27FC236}">
                      <a16:creationId xmlns:a16="http://schemas.microsoft.com/office/drawing/2014/main" id="{CEC107C8-E90F-4E7C-9FFE-728C5131347D}"/>
                    </a:ext>
                  </a:extLst>
                </p:cNvPr>
                <p:cNvSpPr/>
                <p:nvPr/>
              </p:nvSpPr>
              <p:spPr>
                <a:xfrm rot="13711678">
                  <a:off x="11891649" y="264827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7" name="Freeform: Shape 2136">
                  <a:extLst>
                    <a:ext uri="{FF2B5EF4-FFF2-40B4-BE49-F238E27FC236}">
                      <a16:creationId xmlns:a16="http://schemas.microsoft.com/office/drawing/2014/main" id="{06877CA4-B08A-48C6-A449-AD71275DAE4E}"/>
                    </a:ext>
                  </a:extLst>
                </p:cNvPr>
                <p:cNvSpPr/>
                <p:nvPr/>
              </p:nvSpPr>
              <p:spPr>
                <a:xfrm rot="13711678">
                  <a:off x="11753641" y="249213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4176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8" name="Freeform: Shape 2137">
                  <a:extLst>
                    <a:ext uri="{FF2B5EF4-FFF2-40B4-BE49-F238E27FC236}">
                      <a16:creationId xmlns:a16="http://schemas.microsoft.com/office/drawing/2014/main" id="{648EB138-8251-499D-A27A-22C6C6947F5B}"/>
                    </a:ext>
                  </a:extLst>
                </p:cNvPr>
                <p:cNvSpPr/>
                <p:nvPr/>
              </p:nvSpPr>
              <p:spPr>
                <a:xfrm rot="13711678">
                  <a:off x="11614148" y="233431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39" name="Freeform: Shape 2138">
                  <a:extLst>
                    <a:ext uri="{FF2B5EF4-FFF2-40B4-BE49-F238E27FC236}">
                      <a16:creationId xmlns:a16="http://schemas.microsoft.com/office/drawing/2014/main" id="{C3CBC52B-BB33-4326-846E-7C60E41BC738}"/>
                    </a:ext>
                  </a:extLst>
                </p:cNvPr>
                <p:cNvSpPr/>
                <p:nvPr/>
              </p:nvSpPr>
              <p:spPr>
                <a:xfrm rot="13711678">
                  <a:off x="11476140" y="217816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0" name="Freeform: Shape 2139">
                  <a:extLst>
                    <a:ext uri="{FF2B5EF4-FFF2-40B4-BE49-F238E27FC236}">
                      <a16:creationId xmlns:a16="http://schemas.microsoft.com/office/drawing/2014/main" id="{0D2C9EEE-1DBD-4532-B1E7-A486448F936A}"/>
                    </a:ext>
                  </a:extLst>
                </p:cNvPr>
                <p:cNvSpPr/>
                <p:nvPr/>
              </p:nvSpPr>
              <p:spPr>
                <a:xfrm rot="13711678">
                  <a:off x="11338131" y="2022023"/>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1" name="Freeform: Shape 2140">
                  <a:extLst>
                    <a:ext uri="{FF2B5EF4-FFF2-40B4-BE49-F238E27FC236}">
                      <a16:creationId xmlns:a16="http://schemas.microsoft.com/office/drawing/2014/main" id="{7B5E7B9B-DB3F-4B11-B918-B8C59A036650}"/>
                    </a:ext>
                  </a:extLst>
                </p:cNvPr>
                <p:cNvSpPr/>
                <p:nvPr/>
              </p:nvSpPr>
              <p:spPr>
                <a:xfrm rot="13711678">
                  <a:off x="11198638" y="1864200"/>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2" name="Freeform: Shape 2141">
                  <a:extLst>
                    <a:ext uri="{FF2B5EF4-FFF2-40B4-BE49-F238E27FC236}">
                      <a16:creationId xmlns:a16="http://schemas.microsoft.com/office/drawing/2014/main" id="{2A6006EF-7FA4-4B5C-8D41-05D5547E3E79}"/>
                    </a:ext>
                  </a:extLst>
                </p:cNvPr>
                <p:cNvSpPr/>
                <p:nvPr/>
              </p:nvSpPr>
              <p:spPr>
                <a:xfrm rot="13711678">
                  <a:off x="11060629" y="1708057"/>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3" name="Freeform: Shape 2142">
                  <a:extLst>
                    <a:ext uri="{FF2B5EF4-FFF2-40B4-BE49-F238E27FC236}">
                      <a16:creationId xmlns:a16="http://schemas.microsoft.com/office/drawing/2014/main" id="{59EADB30-F4DE-40FF-943A-0F3316C69709}"/>
                    </a:ext>
                  </a:extLst>
                </p:cNvPr>
                <p:cNvSpPr/>
                <p:nvPr/>
              </p:nvSpPr>
              <p:spPr>
                <a:xfrm rot="13711678">
                  <a:off x="10922621" y="1551913"/>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4" name="Freeform: Shape 2143">
                  <a:extLst>
                    <a:ext uri="{FF2B5EF4-FFF2-40B4-BE49-F238E27FC236}">
                      <a16:creationId xmlns:a16="http://schemas.microsoft.com/office/drawing/2014/main" id="{567B3462-FEA3-4B9D-A3A9-D80F7C07BE2E}"/>
                    </a:ext>
                  </a:extLst>
                </p:cNvPr>
                <p:cNvSpPr/>
                <p:nvPr/>
              </p:nvSpPr>
              <p:spPr>
                <a:xfrm rot="13711678">
                  <a:off x="10784612" y="1395768"/>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5" name="Freeform: Shape 2144">
                  <a:extLst>
                    <a:ext uri="{FF2B5EF4-FFF2-40B4-BE49-F238E27FC236}">
                      <a16:creationId xmlns:a16="http://schemas.microsoft.com/office/drawing/2014/main" id="{2E4E6B82-8CD2-400E-A1EF-E5289770415D}"/>
                    </a:ext>
                  </a:extLst>
                </p:cNvPr>
                <p:cNvSpPr/>
                <p:nvPr/>
              </p:nvSpPr>
              <p:spPr>
                <a:xfrm rot="13711678">
                  <a:off x="10645119" y="1237945"/>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6" name="Freeform: Shape 2145">
                  <a:extLst>
                    <a:ext uri="{FF2B5EF4-FFF2-40B4-BE49-F238E27FC236}">
                      <a16:creationId xmlns:a16="http://schemas.microsoft.com/office/drawing/2014/main" id="{A9448FD4-6A99-40B6-A15E-C0022BA55AE2}"/>
                    </a:ext>
                  </a:extLst>
                </p:cNvPr>
                <p:cNvSpPr/>
                <p:nvPr/>
              </p:nvSpPr>
              <p:spPr>
                <a:xfrm rot="13711678">
                  <a:off x="10507111" y="1081802"/>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7" name="Freeform: Shape 2146">
                  <a:extLst>
                    <a:ext uri="{FF2B5EF4-FFF2-40B4-BE49-F238E27FC236}">
                      <a16:creationId xmlns:a16="http://schemas.microsoft.com/office/drawing/2014/main" id="{02844593-7765-48BC-9436-C766B58EC574}"/>
                    </a:ext>
                  </a:extLst>
                </p:cNvPr>
                <p:cNvSpPr/>
                <p:nvPr/>
              </p:nvSpPr>
              <p:spPr>
                <a:xfrm rot="13711678">
                  <a:off x="10369102" y="925658"/>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8" name="Freeform: Shape 2147">
                  <a:extLst>
                    <a:ext uri="{FF2B5EF4-FFF2-40B4-BE49-F238E27FC236}">
                      <a16:creationId xmlns:a16="http://schemas.microsoft.com/office/drawing/2014/main" id="{6215ADD6-2682-43FE-8740-656ADD2D6FB5}"/>
                    </a:ext>
                  </a:extLst>
                </p:cNvPr>
                <p:cNvSpPr/>
                <p:nvPr/>
              </p:nvSpPr>
              <p:spPr>
                <a:xfrm rot="13711678">
                  <a:off x="10229609" y="76783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49" name="Freeform: Shape 2148">
                  <a:extLst>
                    <a:ext uri="{FF2B5EF4-FFF2-40B4-BE49-F238E27FC236}">
                      <a16:creationId xmlns:a16="http://schemas.microsoft.com/office/drawing/2014/main" id="{BE9406ED-55B9-4CCE-A073-00163390BC91}"/>
                    </a:ext>
                  </a:extLst>
                </p:cNvPr>
                <p:cNvSpPr/>
                <p:nvPr/>
              </p:nvSpPr>
              <p:spPr>
                <a:xfrm rot="13711678">
                  <a:off x="10091600" y="611691"/>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0" name="Freeform: Shape 2149">
                  <a:extLst>
                    <a:ext uri="{FF2B5EF4-FFF2-40B4-BE49-F238E27FC236}">
                      <a16:creationId xmlns:a16="http://schemas.microsoft.com/office/drawing/2014/main" id="{A3A766FD-585C-4BB9-BAA8-CE6AA3988DD5}"/>
                    </a:ext>
                  </a:extLst>
                </p:cNvPr>
                <p:cNvSpPr/>
                <p:nvPr/>
              </p:nvSpPr>
              <p:spPr>
                <a:xfrm rot="13711678">
                  <a:off x="9953592" y="455547"/>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1" name="Freeform: Shape 2150">
                  <a:extLst>
                    <a:ext uri="{FF2B5EF4-FFF2-40B4-BE49-F238E27FC236}">
                      <a16:creationId xmlns:a16="http://schemas.microsoft.com/office/drawing/2014/main" id="{8EEC8A21-D03C-431A-B811-7CB1B44AA9C9}"/>
                    </a:ext>
                  </a:extLst>
                </p:cNvPr>
                <p:cNvSpPr/>
                <p:nvPr/>
              </p:nvSpPr>
              <p:spPr>
                <a:xfrm rot="13711678">
                  <a:off x="9815583" y="299402"/>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2" name="Freeform: Shape 2151">
                  <a:extLst>
                    <a:ext uri="{FF2B5EF4-FFF2-40B4-BE49-F238E27FC236}">
                      <a16:creationId xmlns:a16="http://schemas.microsoft.com/office/drawing/2014/main" id="{D01B0167-2F64-47F6-A219-851260DBFCB4}"/>
                    </a:ext>
                  </a:extLst>
                </p:cNvPr>
                <p:cNvSpPr/>
                <p:nvPr/>
              </p:nvSpPr>
              <p:spPr>
                <a:xfrm rot="13711678">
                  <a:off x="9676090" y="141579"/>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3" name="Freeform: Shape 2152">
                  <a:extLst>
                    <a:ext uri="{FF2B5EF4-FFF2-40B4-BE49-F238E27FC236}">
                      <a16:creationId xmlns:a16="http://schemas.microsoft.com/office/drawing/2014/main" id="{0C16D792-7712-4AE0-A7B9-6E2B5A4725B0}"/>
                    </a:ext>
                  </a:extLst>
                </p:cNvPr>
                <p:cNvSpPr/>
                <p:nvPr/>
              </p:nvSpPr>
              <p:spPr>
                <a:xfrm rot="13711678">
                  <a:off x="9538081" y="-14564"/>
                  <a:ext cx="156854" cy="156855"/>
                </a:xfrm>
                <a:custGeom>
                  <a:avLst/>
                  <a:gdLst>
                    <a:gd name="connsiteX0" fmla="*/ 86584 w 156854"/>
                    <a:gd name="connsiteY0" fmla="*/ 133640 h 156854"/>
                    <a:gd name="connsiteX1" fmla="*/ 133640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0" y="113474"/>
                        <a:pt x="133640" y="86584"/>
                      </a:cubicBezTo>
                      <a:cubicBezTo>
                        <a:pt x="133640" y="59695"/>
                        <a:pt x="113473" y="39528"/>
                        <a:pt x="86584" y="39528"/>
                      </a:cubicBezTo>
                      <a:cubicBezTo>
                        <a:pt x="59695" y="39528"/>
                        <a:pt x="39528" y="59695"/>
                        <a:pt x="39528" y="86584"/>
                      </a:cubicBezTo>
                      <a:cubicBezTo>
                        <a:pt x="39528" y="113474"/>
                        <a:pt x="59695"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4" name="Freeform: Shape 2153">
                  <a:extLst>
                    <a:ext uri="{FF2B5EF4-FFF2-40B4-BE49-F238E27FC236}">
                      <a16:creationId xmlns:a16="http://schemas.microsoft.com/office/drawing/2014/main" id="{80E7C634-1599-4501-9A58-8A90ADFA9669}"/>
                    </a:ext>
                  </a:extLst>
                </p:cNvPr>
                <p:cNvSpPr/>
                <p:nvPr userDrawn="1"/>
              </p:nvSpPr>
              <p:spPr>
                <a:xfrm rot="13711678">
                  <a:off x="9400073" y="-170708"/>
                  <a:ext cx="156854" cy="156855"/>
                </a:xfrm>
                <a:custGeom>
                  <a:avLst/>
                  <a:gdLst>
                    <a:gd name="connsiteX0" fmla="*/ 86584 w 156854"/>
                    <a:gd name="connsiteY0" fmla="*/ 133640 h 156854"/>
                    <a:gd name="connsiteX1" fmla="*/ 133641 w 156854"/>
                    <a:gd name="connsiteY1" fmla="*/ 86584 h 156854"/>
                    <a:gd name="connsiteX2" fmla="*/ 86584 w 156854"/>
                    <a:gd name="connsiteY2" fmla="*/ 39528 h 156854"/>
                    <a:gd name="connsiteX3" fmla="*/ 39528 w 156854"/>
                    <a:gd name="connsiteY3" fmla="*/ 86584 h 156854"/>
                    <a:gd name="connsiteX4" fmla="*/ 86584 w 156854"/>
                    <a:gd name="connsiteY4" fmla="*/ 133640 h 1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54" h="156854">
                      <a:moveTo>
                        <a:pt x="86584" y="133640"/>
                      </a:moveTo>
                      <a:cubicBezTo>
                        <a:pt x="113473" y="133640"/>
                        <a:pt x="133641" y="113474"/>
                        <a:pt x="133641" y="86584"/>
                      </a:cubicBezTo>
                      <a:cubicBezTo>
                        <a:pt x="133641" y="59695"/>
                        <a:pt x="113473" y="39528"/>
                        <a:pt x="86584" y="39528"/>
                      </a:cubicBezTo>
                      <a:cubicBezTo>
                        <a:pt x="59695" y="39528"/>
                        <a:pt x="39528" y="59695"/>
                        <a:pt x="39528" y="86584"/>
                      </a:cubicBezTo>
                      <a:cubicBezTo>
                        <a:pt x="39528" y="113474"/>
                        <a:pt x="61936" y="133640"/>
                        <a:pt x="86584" y="133640"/>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5" name="Freeform: Shape 2154">
                  <a:extLst>
                    <a:ext uri="{FF2B5EF4-FFF2-40B4-BE49-F238E27FC236}">
                      <a16:creationId xmlns:a16="http://schemas.microsoft.com/office/drawing/2014/main" id="{71217DA5-1586-4122-8A32-DCCE6ECC3EDF}"/>
                    </a:ext>
                  </a:extLst>
                </p:cNvPr>
                <p:cNvSpPr/>
                <p:nvPr userDrawn="1"/>
              </p:nvSpPr>
              <p:spPr>
                <a:xfrm rot="13711678">
                  <a:off x="12244930" y="2724633"/>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6" name="Freeform: Shape 2155">
                  <a:extLst>
                    <a:ext uri="{FF2B5EF4-FFF2-40B4-BE49-F238E27FC236}">
                      <a16:creationId xmlns:a16="http://schemas.microsoft.com/office/drawing/2014/main" id="{546B00E6-DA33-4ECF-A818-C87D46643C2F}"/>
                    </a:ext>
                  </a:extLst>
                </p:cNvPr>
                <p:cNvSpPr/>
                <p:nvPr userDrawn="1"/>
              </p:nvSpPr>
              <p:spPr>
                <a:xfrm rot="13711678">
                  <a:off x="12105437" y="2566810"/>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7" name="Freeform: Shape 2156">
                  <a:extLst>
                    <a:ext uri="{FF2B5EF4-FFF2-40B4-BE49-F238E27FC236}">
                      <a16:creationId xmlns:a16="http://schemas.microsoft.com/office/drawing/2014/main" id="{15716146-2CBE-4B96-8E40-D080857217DE}"/>
                    </a:ext>
                  </a:extLst>
                </p:cNvPr>
                <p:cNvSpPr/>
                <p:nvPr/>
              </p:nvSpPr>
              <p:spPr>
                <a:xfrm rot="13711678">
                  <a:off x="11967428" y="2410666"/>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8" name="Freeform: Shape 2157">
                  <a:extLst>
                    <a:ext uri="{FF2B5EF4-FFF2-40B4-BE49-F238E27FC236}">
                      <a16:creationId xmlns:a16="http://schemas.microsoft.com/office/drawing/2014/main" id="{41AFCC01-EFB5-49A7-8146-6EC409627462}"/>
                    </a:ext>
                  </a:extLst>
                </p:cNvPr>
                <p:cNvSpPr/>
                <p:nvPr/>
              </p:nvSpPr>
              <p:spPr>
                <a:xfrm rot="13711678">
                  <a:off x="11829419" y="2254522"/>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59" name="Freeform: Shape 2158">
                  <a:extLst>
                    <a:ext uri="{FF2B5EF4-FFF2-40B4-BE49-F238E27FC236}">
                      <a16:creationId xmlns:a16="http://schemas.microsoft.com/office/drawing/2014/main" id="{69F995DD-4878-4E11-823F-9789CA1185F9}"/>
                    </a:ext>
                  </a:extLst>
                </p:cNvPr>
                <p:cNvSpPr/>
                <p:nvPr/>
              </p:nvSpPr>
              <p:spPr>
                <a:xfrm rot="13711678">
                  <a:off x="11691411" y="2098378"/>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41769"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0" name="Freeform: Shape 2159">
                  <a:extLst>
                    <a:ext uri="{FF2B5EF4-FFF2-40B4-BE49-F238E27FC236}">
                      <a16:creationId xmlns:a16="http://schemas.microsoft.com/office/drawing/2014/main" id="{DC297619-D248-41CB-80D8-0C76A069DC21}"/>
                    </a:ext>
                  </a:extLst>
                </p:cNvPr>
                <p:cNvSpPr/>
                <p:nvPr/>
              </p:nvSpPr>
              <p:spPr>
                <a:xfrm rot="13711678">
                  <a:off x="11551918" y="1940555"/>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1" name="Freeform: Shape 2160">
                  <a:extLst>
                    <a:ext uri="{FF2B5EF4-FFF2-40B4-BE49-F238E27FC236}">
                      <a16:creationId xmlns:a16="http://schemas.microsoft.com/office/drawing/2014/main" id="{CD7FCDB1-2E67-4BF5-9022-01B31FBBE212}"/>
                    </a:ext>
                  </a:extLst>
                </p:cNvPr>
                <p:cNvSpPr/>
                <p:nvPr/>
              </p:nvSpPr>
              <p:spPr>
                <a:xfrm rot="13711678">
                  <a:off x="11413909" y="1784411"/>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5" y="39528"/>
                        <a:pt x="39528" y="61936"/>
                        <a:pt x="39528" y="91065"/>
                      </a:cubicBezTo>
                      <a:cubicBezTo>
                        <a:pt x="39528" y="120196"/>
                        <a:pt x="61935"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2" name="Freeform: Shape 2161">
                  <a:extLst>
                    <a:ext uri="{FF2B5EF4-FFF2-40B4-BE49-F238E27FC236}">
                      <a16:creationId xmlns:a16="http://schemas.microsoft.com/office/drawing/2014/main" id="{233E39C8-7069-4763-9FBB-F7781B7DE22B}"/>
                    </a:ext>
                  </a:extLst>
                </p:cNvPr>
                <p:cNvSpPr/>
                <p:nvPr/>
              </p:nvSpPr>
              <p:spPr>
                <a:xfrm rot="13711678">
                  <a:off x="11275901" y="1628267"/>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3" name="Freeform: Shape 2162">
                  <a:extLst>
                    <a:ext uri="{FF2B5EF4-FFF2-40B4-BE49-F238E27FC236}">
                      <a16:creationId xmlns:a16="http://schemas.microsoft.com/office/drawing/2014/main" id="{DEE0ADC5-1A49-41C7-9C5D-ABFEF9E68B21}"/>
                    </a:ext>
                  </a:extLst>
                </p:cNvPr>
                <p:cNvSpPr/>
                <p:nvPr/>
              </p:nvSpPr>
              <p:spPr>
                <a:xfrm rot="13711678">
                  <a:off x="11136408" y="1470444"/>
                  <a:ext cx="179262" cy="179262"/>
                </a:xfrm>
                <a:custGeom>
                  <a:avLst/>
                  <a:gdLst>
                    <a:gd name="connsiteX0" fmla="*/ 91065 w 179262"/>
                    <a:gd name="connsiteY0" fmla="*/ 142603 h 179262"/>
                    <a:gd name="connsiteX1" fmla="*/ 142603 w 179262"/>
                    <a:gd name="connsiteY1" fmla="*/ 91065 h 179262"/>
                    <a:gd name="connsiteX2" fmla="*/ 91065 w 179262"/>
                    <a:gd name="connsiteY2" fmla="*/ 39528 h 179262"/>
                    <a:gd name="connsiteX3" fmla="*/ 39528 w 179262"/>
                    <a:gd name="connsiteY3" fmla="*/ 91065 h 179262"/>
                    <a:gd name="connsiteX4" fmla="*/ 91065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5" y="142603"/>
                      </a:moveTo>
                      <a:cubicBezTo>
                        <a:pt x="120196" y="142603"/>
                        <a:pt x="142603" y="120196"/>
                        <a:pt x="142603" y="91065"/>
                      </a:cubicBezTo>
                      <a:cubicBezTo>
                        <a:pt x="142603" y="61936"/>
                        <a:pt x="120196" y="39528"/>
                        <a:pt x="91065" y="39528"/>
                      </a:cubicBezTo>
                      <a:cubicBezTo>
                        <a:pt x="61936" y="39528"/>
                        <a:pt x="39528" y="61936"/>
                        <a:pt x="39528" y="91065"/>
                      </a:cubicBezTo>
                      <a:cubicBezTo>
                        <a:pt x="39528" y="120196"/>
                        <a:pt x="61936" y="142603"/>
                        <a:pt x="91065"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4" name="Freeform: Shape 2163">
                  <a:extLst>
                    <a:ext uri="{FF2B5EF4-FFF2-40B4-BE49-F238E27FC236}">
                      <a16:creationId xmlns:a16="http://schemas.microsoft.com/office/drawing/2014/main" id="{138935DD-764A-4BE4-8826-C9D032CD2110}"/>
                    </a:ext>
                  </a:extLst>
                </p:cNvPr>
                <p:cNvSpPr/>
                <p:nvPr/>
              </p:nvSpPr>
              <p:spPr>
                <a:xfrm rot="13711678">
                  <a:off x="10998399" y="1314300"/>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5" name="Freeform: Shape 2164">
                  <a:extLst>
                    <a:ext uri="{FF2B5EF4-FFF2-40B4-BE49-F238E27FC236}">
                      <a16:creationId xmlns:a16="http://schemas.microsoft.com/office/drawing/2014/main" id="{D45E574A-5274-41BE-A737-D483EAA81491}"/>
                    </a:ext>
                  </a:extLst>
                </p:cNvPr>
                <p:cNvSpPr/>
                <p:nvPr/>
              </p:nvSpPr>
              <p:spPr>
                <a:xfrm rot="13711678">
                  <a:off x="10860390" y="1158156"/>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6" name="Freeform: Shape 2165">
                  <a:extLst>
                    <a:ext uri="{FF2B5EF4-FFF2-40B4-BE49-F238E27FC236}">
                      <a16:creationId xmlns:a16="http://schemas.microsoft.com/office/drawing/2014/main" id="{D0DA093E-749F-45CA-BCDF-EA69B68A2C9D}"/>
                    </a:ext>
                  </a:extLst>
                </p:cNvPr>
                <p:cNvSpPr/>
                <p:nvPr/>
              </p:nvSpPr>
              <p:spPr>
                <a:xfrm rot="13711678">
                  <a:off x="10722382" y="1002012"/>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41769"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7" name="Freeform: Shape 2166">
                  <a:extLst>
                    <a:ext uri="{FF2B5EF4-FFF2-40B4-BE49-F238E27FC236}">
                      <a16:creationId xmlns:a16="http://schemas.microsoft.com/office/drawing/2014/main" id="{34BF6CEC-5994-4538-93EE-BC653431BE08}"/>
                    </a:ext>
                  </a:extLst>
                </p:cNvPr>
                <p:cNvSpPr/>
                <p:nvPr/>
              </p:nvSpPr>
              <p:spPr>
                <a:xfrm rot="13711678">
                  <a:off x="10582889" y="844189"/>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8" name="Freeform: Shape 2167">
                  <a:extLst>
                    <a:ext uri="{FF2B5EF4-FFF2-40B4-BE49-F238E27FC236}">
                      <a16:creationId xmlns:a16="http://schemas.microsoft.com/office/drawing/2014/main" id="{358B41CB-4049-4F0C-9D16-608E311B8B28}"/>
                    </a:ext>
                  </a:extLst>
                </p:cNvPr>
                <p:cNvSpPr/>
                <p:nvPr/>
              </p:nvSpPr>
              <p:spPr>
                <a:xfrm rot="13711678">
                  <a:off x="10444881" y="688045"/>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69" name="Freeform: Shape 2168">
                  <a:extLst>
                    <a:ext uri="{FF2B5EF4-FFF2-40B4-BE49-F238E27FC236}">
                      <a16:creationId xmlns:a16="http://schemas.microsoft.com/office/drawing/2014/main" id="{656E9D92-73D3-4EAA-81B2-2399F72C1F62}"/>
                    </a:ext>
                  </a:extLst>
                </p:cNvPr>
                <p:cNvSpPr/>
                <p:nvPr/>
              </p:nvSpPr>
              <p:spPr>
                <a:xfrm rot="13711678">
                  <a:off x="10306871" y="531901"/>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0" name="Freeform: Shape 2169">
                  <a:extLst>
                    <a:ext uri="{FF2B5EF4-FFF2-40B4-BE49-F238E27FC236}">
                      <a16:creationId xmlns:a16="http://schemas.microsoft.com/office/drawing/2014/main" id="{4F0B00AB-86B0-4017-9321-416963F0695C}"/>
                    </a:ext>
                  </a:extLst>
                </p:cNvPr>
                <p:cNvSpPr/>
                <p:nvPr/>
              </p:nvSpPr>
              <p:spPr>
                <a:xfrm rot="13711678">
                  <a:off x="10168863" y="375757"/>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1" name="Freeform: Shape 2170">
                  <a:extLst>
                    <a:ext uri="{FF2B5EF4-FFF2-40B4-BE49-F238E27FC236}">
                      <a16:creationId xmlns:a16="http://schemas.microsoft.com/office/drawing/2014/main" id="{2501FD66-04FF-4165-A883-23AFB1740000}"/>
                    </a:ext>
                  </a:extLst>
                </p:cNvPr>
                <p:cNvSpPr/>
                <p:nvPr/>
              </p:nvSpPr>
              <p:spPr>
                <a:xfrm rot="13711678">
                  <a:off x="10029370" y="217934"/>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2" name="Freeform: Shape 2171">
                  <a:extLst>
                    <a:ext uri="{FF2B5EF4-FFF2-40B4-BE49-F238E27FC236}">
                      <a16:creationId xmlns:a16="http://schemas.microsoft.com/office/drawing/2014/main" id="{C52C1E80-B0CE-4EF2-93EC-65C84EB221FA}"/>
                    </a:ext>
                  </a:extLst>
                </p:cNvPr>
                <p:cNvSpPr/>
                <p:nvPr/>
              </p:nvSpPr>
              <p:spPr>
                <a:xfrm rot="13711678">
                  <a:off x="9891361" y="61790"/>
                  <a:ext cx="179262" cy="179262"/>
                </a:xfrm>
                <a:custGeom>
                  <a:avLst/>
                  <a:gdLst>
                    <a:gd name="connsiteX0" fmla="*/ 91066 w 179262"/>
                    <a:gd name="connsiteY0" fmla="*/ 142603 h 179262"/>
                    <a:gd name="connsiteX1" fmla="*/ 142604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4" y="120196"/>
                        <a:pt x="142604" y="91065"/>
                      </a:cubicBezTo>
                      <a:cubicBezTo>
                        <a:pt x="142604" y="61936"/>
                        <a:pt x="120196" y="39528"/>
                        <a:pt x="91066" y="39528"/>
                      </a:cubicBezTo>
                      <a:cubicBezTo>
                        <a:pt x="61936" y="39528"/>
                        <a:pt x="39528" y="61936"/>
                        <a:pt x="39528" y="91065"/>
                      </a:cubicBezTo>
                      <a:cubicBezTo>
                        <a:pt x="39528" y="120196"/>
                        <a:pt x="6193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3" name="Freeform: Shape 2172">
                  <a:extLst>
                    <a:ext uri="{FF2B5EF4-FFF2-40B4-BE49-F238E27FC236}">
                      <a16:creationId xmlns:a16="http://schemas.microsoft.com/office/drawing/2014/main" id="{9E207501-B685-4E13-8FED-38424B44E02D}"/>
                    </a:ext>
                  </a:extLst>
                </p:cNvPr>
                <p:cNvSpPr/>
                <p:nvPr userDrawn="1"/>
              </p:nvSpPr>
              <p:spPr>
                <a:xfrm rot="13711678">
                  <a:off x="9753353" y="-94354"/>
                  <a:ext cx="179262" cy="179262"/>
                </a:xfrm>
                <a:custGeom>
                  <a:avLst/>
                  <a:gdLst>
                    <a:gd name="connsiteX0" fmla="*/ 91066 w 179262"/>
                    <a:gd name="connsiteY0" fmla="*/ 142603 h 179262"/>
                    <a:gd name="connsiteX1" fmla="*/ 142603 w 179262"/>
                    <a:gd name="connsiteY1" fmla="*/ 91065 h 179262"/>
                    <a:gd name="connsiteX2" fmla="*/ 91066 w 179262"/>
                    <a:gd name="connsiteY2" fmla="*/ 39528 h 179262"/>
                    <a:gd name="connsiteX3" fmla="*/ 39528 w 179262"/>
                    <a:gd name="connsiteY3" fmla="*/ 91065 h 179262"/>
                    <a:gd name="connsiteX4" fmla="*/ 91066 w 179262"/>
                    <a:gd name="connsiteY4" fmla="*/ 142603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1066" y="142603"/>
                      </a:moveTo>
                      <a:cubicBezTo>
                        <a:pt x="120196" y="142603"/>
                        <a:pt x="142603" y="120196"/>
                        <a:pt x="142603" y="91065"/>
                      </a:cubicBezTo>
                      <a:cubicBezTo>
                        <a:pt x="142603" y="61936"/>
                        <a:pt x="120196" y="39528"/>
                        <a:pt x="91066" y="39528"/>
                      </a:cubicBezTo>
                      <a:cubicBezTo>
                        <a:pt x="61936" y="39528"/>
                        <a:pt x="39528" y="61936"/>
                        <a:pt x="39528" y="91065"/>
                      </a:cubicBezTo>
                      <a:cubicBezTo>
                        <a:pt x="41768" y="120196"/>
                        <a:pt x="64176" y="142603"/>
                        <a:pt x="91066" y="142603"/>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4" name="Freeform: Shape 2173">
                  <a:extLst>
                    <a:ext uri="{FF2B5EF4-FFF2-40B4-BE49-F238E27FC236}">
                      <a16:creationId xmlns:a16="http://schemas.microsoft.com/office/drawing/2014/main" id="{F577207C-1C0E-49FB-911C-EAABB9C95BD9}"/>
                    </a:ext>
                  </a:extLst>
                </p:cNvPr>
                <p:cNvSpPr/>
                <p:nvPr userDrawn="1"/>
              </p:nvSpPr>
              <p:spPr>
                <a:xfrm rot="13711678">
                  <a:off x="12194608" y="235641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9"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5" name="Freeform: Shape 2174">
                  <a:extLst>
                    <a:ext uri="{FF2B5EF4-FFF2-40B4-BE49-F238E27FC236}">
                      <a16:creationId xmlns:a16="http://schemas.microsoft.com/office/drawing/2014/main" id="{C8DF010D-054D-425B-8B66-96C575215B87}"/>
                    </a:ext>
                  </a:extLst>
                </p:cNvPr>
                <p:cNvSpPr/>
                <p:nvPr/>
              </p:nvSpPr>
              <p:spPr>
                <a:xfrm rot="13711678">
                  <a:off x="12056599" y="2200266"/>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6" name="Freeform: Shape 2175">
                  <a:extLst>
                    <a:ext uri="{FF2B5EF4-FFF2-40B4-BE49-F238E27FC236}">
                      <a16:creationId xmlns:a16="http://schemas.microsoft.com/office/drawing/2014/main" id="{A1379BCB-963F-4528-9273-074083E9E72B}"/>
                    </a:ext>
                  </a:extLst>
                </p:cNvPr>
                <p:cNvSpPr/>
                <p:nvPr/>
              </p:nvSpPr>
              <p:spPr>
                <a:xfrm rot="13711678">
                  <a:off x="11917106" y="2042443"/>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8" y="151567"/>
                        <a:pt x="39528" y="126486"/>
                        <a:pt x="39528" y="95547"/>
                      </a:cubicBezTo>
                      <a:cubicBezTo>
                        <a:pt x="39528" y="64609"/>
                        <a:pt x="64608"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7" name="Freeform: Shape 2176">
                  <a:extLst>
                    <a:ext uri="{FF2B5EF4-FFF2-40B4-BE49-F238E27FC236}">
                      <a16:creationId xmlns:a16="http://schemas.microsoft.com/office/drawing/2014/main" id="{2E933BC5-B0E2-4824-9941-CB261B93E0D8}"/>
                    </a:ext>
                  </a:extLst>
                </p:cNvPr>
                <p:cNvSpPr/>
                <p:nvPr/>
              </p:nvSpPr>
              <p:spPr>
                <a:xfrm rot="13711678">
                  <a:off x="11779098" y="1886300"/>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8" y="151567"/>
                        <a:pt x="39528" y="126486"/>
                        <a:pt x="39528" y="95547"/>
                      </a:cubicBezTo>
                      <a:cubicBezTo>
                        <a:pt x="39528" y="64609"/>
                        <a:pt x="64608"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8" name="Freeform: Shape 2177">
                  <a:extLst>
                    <a:ext uri="{FF2B5EF4-FFF2-40B4-BE49-F238E27FC236}">
                      <a16:creationId xmlns:a16="http://schemas.microsoft.com/office/drawing/2014/main" id="{245BD168-84C4-4B48-8F8D-45741B06CEE3}"/>
                    </a:ext>
                  </a:extLst>
                </p:cNvPr>
                <p:cNvSpPr/>
                <p:nvPr/>
              </p:nvSpPr>
              <p:spPr>
                <a:xfrm rot="13711678">
                  <a:off x="11641089" y="1730155"/>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79" name="Freeform: Shape 2178">
                  <a:extLst>
                    <a:ext uri="{FF2B5EF4-FFF2-40B4-BE49-F238E27FC236}">
                      <a16:creationId xmlns:a16="http://schemas.microsoft.com/office/drawing/2014/main" id="{20106C30-F766-49E7-B69C-A9D2D44DD6E5}"/>
                    </a:ext>
                  </a:extLst>
                </p:cNvPr>
                <p:cNvSpPr/>
                <p:nvPr/>
              </p:nvSpPr>
              <p:spPr>
                <a:xfrm rot="13711678">
                  <a:off x="11501596" y="1572332"/>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0" name="Freeform: Shape 2179">
                  <a:extLst>
                    <a:ext uri="{FF2B5EF4-FFF2-40B4-BE49-F238E27FC236}">
                      <a16:creationId xmlns:a16="http://schemas.microsoft.com/office/drawing/2014/main" id="{157DFCB8-CCE3-493B-8446-7A47D39D903C}"/>
                    </a:ext>
                  </a:extLst>
                </p:cNvPr>
                <p:cNvSpPr/>
                <p:nvPr/>
              </p:nvSpPr>
              <p:spPr>
                <a:xfrm rot="13711678">
                  <a:off x="11363588" y="1416188"/>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1" name="Freeform: Shape 2180">
                  <a:extLst>
                    <a:ext uri="{FF2B5EF4-FFF2-40B4-BE49-F238E27FC236}">
                      <a16:creationId xmlns:a16="http://schemas.microsoft.com/office/drawing/2014/main" id="{FF865E0A-2611-4401-B306-59458C6B1B69}"/>
                    </a:ext>
                  </a:extLst>
                </p:cNvPr>
                <p:cNvSpPr/>
                <p:nvPr/>
              </p:nvSpPr>
              <p:spPr>
                <a:xfrm rot="13711678">
                  <a:off x="11225579" y="1260045"/>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9"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2" name="Freeform: Shape 2181">
                  <a:extLst>
                    <a:ext uri="{FF2B5EF4-FFF2-40B4-BE49-F238E27FC236}">
                      <a16:creationId xmlns:a16="http://schemas.microsoft.com/office/drawing/2014/main" id="{2030169F-7677-4AEE-AC24-DAE95E7FBEA0}"/>
                    </a:ext>
                  </a:extLst>
                </p:cNvPr>
                <p:cNvSpPr/>
                <p:nvPr/>
              </p:nvSpPr>
              <p:spPr>
                <a:xfrm rot="13711678">
                  <a:off x="11087570" y="110390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3" name="Freeform: Shape 2182">
                  <a:extLst>
                    <a:ext uri="{FF2B5EF4-FFF2-40B4-BE49-F238E27FC236}">
                      <a16:creationId xmlns:a16="http://schemas.microsoft.com/office/drawing/2014/main" id="{23B89FC1-00BB-4E95-8998-A0C0626A9E49}"/>
                    </a:ext>
                  </a:extLst>
                </p:cNvPr>
                <p:cNvSpPr/>
                <p:nvPr/>
              </p:nvSpPr>
              <p:spPr>
                <a:xfrm rot="13711678">
                  <a:off x="10948077" y="946077"/>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4" name="Freeform: Shape 2183">
                  <a:extLst>
                    <a:ext uri="{FF2B5EF4-FFF2-40B4-BE49-F238E27FC236}">
                      <a16:creationId xmlns:a16="http://schemas.microsoft.com/office/drawing/2014/main" id="{F56EB085-A2DB-4545-BA5B-E90C50E9E6D1}"/>
                    </a:ext>
                  </a:extLst>
                </p:cNvPr>
                <p:cNvSpPr/>
                <p:nvPr/>
              </p:nvSpPr>
              <p:spPr>
                <a:xfrm rot="13711678">
                  <a:off x="10810069" y="789933"/>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5" name="Freeform: Shape 2184">
                  <a:extLst>
                    <a:ext uri="{FF2B5EF4-FFF2-40B4-BE49-F238E27FC236}">
                      <a16:creationId xmlns:a16="http://schemas.microsoft.com/office/drawing/2014/main" id="{838F1D52-A869-407E-B585-6FE165EFA3A9}"/>
                    </a:ext>
                  </a:extLst>
                </p:cNvPr>
                <p:cNvSpPr/>
                <p:nvPr/>
              </p:nvSpPr>
              <p:spPr>
                <a:xfrm rot="13711678">
                  <a:off x="10672060" y="633790"/>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6" name="Freeform: Shape 2185">
                  <a:extLst>
                    <a:ext uri="{FF2B5EF4-FFF2-40B4-BE49-F238E27FC236}">
                      <a16:creationId xmlns:a16="http://schemas.microsoft.com/office/drawing/2014/main" id="{FD936DB4-1BCD-4D0C-AD1F-97BA4CD533B8}"/>
                    </a:ext>
                  </a:extLst>
                </p:cNvPr>
                <p:cNvSpPr/>
                <p:nvPr/>
              </p:nvSpPr>
              <p:spPr>
                <a:xfrm rot="13711678">
                  <a:off x="10532568" y="475967"/>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7" name="Freeform: Shape 2186">
                  <a:extLst>
                    <a:ext uri="{FF2B5EF4-FFF2-40B4-BE49-F238E27FC236}">
                      <a16:creationId xmlns:a16="http://schemas.microsoft.com/office/drawing/2014/main" id="{D92DB5F8-C083-41D1-9898-14861950D1D4}"/>
                    </a:ext>
                  </a:extLst>
                </p:cNvPr>
                <p:cNvSpPr/>
                <p:nvPr/>
              </p:nvSpPr>
              <p:spPr>
                <a:xfrm rot="13711678">
                  <a:off x="10394558" y="319822"/>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8" name="Freeform: Shape 2187">
                  <a:extLst>
                    <a:ext uri="{FF2B5EF4-FFF2-40B4-BE49-F238E27FC236}">
                      <a16:creationId xmlns:a16="http://schemas.microsoft.com/office/drawing/2014/main" id="{265FEF46-F40D-4B56-B568-19588CA8DA13}"/>
                    </a:ext>
                  </a:extLst>
                </p:cNvPr>
                <p:cNvSpPr/>
                <p:nvPr/>
              </p:nvSpPr>
              <p:spPr>
                <a:xfrm rot="13711678">
                  <a:off x="10256550" y="163679"/>
                  <a:ext cx="179262" cy="179262"/>
                </a:xfrm>
                <a:custGeom>
                  <a:avLst/>
                  <a:gdLst>
                    <a:gd name="connsiteX0" fmla="*/ 151567 w 179262"/>
                    <a:gd name="connsiteY0" fmla="*/ 95547 h 179262"/>
                    <a:gd name="connsiteX1" fmla="*/ 95547 w 179262"/>
                    <a:gd name="connsiteY1" fmla="*/ 151567 h 179262"/>
                    <a:gd name="connsiteX2" fmla="*/ 39528 w 179262"/>
                    <a:gd name="connsiteY2" fmla="*/ 95547 h 179262"/>
                    <a:gd name="connsiteX3" fmla="*/ 95547 w 179262"/>
                    <a:gd name="connsiteY3" fmla="*/ 39528 h 179262"/>
                    <a:gd name="connsiteX4" fmla="*/ 151567 w 179262"/>
                    <a:gd name="connsiteY4" fmla="*/ 9554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1567" y="95547"/>
                      </a:moveTo>
                      <a:cubicBezTo>
                        <a:pt x="151567" y="126486"/>
                        <a:pt x="126486" y="151567"/>
                        <a:pt x="95547" y="151567"/>
                      </a:cubicBezTo>
                      <a:cubicBezTo>
                        <a:pt x="64609" y="151567"/>
                        <a:pt x="39528" y="126486"/>
                        <a:pt x="39528" y="95547"/>
                      </a:cubicBezTo>
                      <a:cubicBezTo>
                        <a:pt x="39528" y="64609"/>
                        <a:pt x="64609" y="39528"/>
                        <a:pt x="95547" y="39528"/>
                      </a:cubicBezTo>
                      <a:cubicBezTo>
                        <a:pt x="126486" y="39528"/>
                        <a:pt x="151567" y="64609"/>
                        <a:pt x="151567" y="9554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89" name="Freeform: Shape 2188">
                  <a:extLst>
                    <a:ext uri="{FF2B5EF4-FFF2-40B4-BE49-F238E27FC236}">
                      <a16:creationId xmlns:a16="http://schemas.microsoft.com/office/drawing/2014/main" id="{F6F541CB-4772-4F3B-9E5B-428478430CDD}"/>
                    </a:ext>
                  </a:extLst>
                </p:cNvPr>
                <p:cNvSpPr/>
                <p:nvPr/>
              </p:nvSpPr>
              <p:spPr>
                <a:xfrm rot="13711678">
                  <a:off x="10118541" y="7534"/>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41768" y="126918"/>
                        <a:pt x="66417"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0" name="Freeform: Shape 2189">
                  <a:extLst>
                    <a:ext uri="{FF2B5EF4-FFF2-40B4-BE49-F238E27FC236}">
                      <a16:creationId xmlns:a16="http://schemas.microsoft.com/office/drawing/2014/main" id="{A723D4F0-53F9-4CFE-A6AD-CFFF9629F073}"/>
                    </a:ext>
                  </a:extLst>
                </p:cNvPr>
                <p:cNvSpPr/>
                <p:nvPr userDrawn="1"/>
              </p:nvSpPr>
              <p:spPr>
                <a:xfrm rot="13711678">
                  <a:off x="9979048" y="-150289"/>
                  <a:ext cx="179262" cy="179262"/>
                </a:xfrm>
                <a:custGeom>
                  <a:avLst/>
                  <a:gdLst>
                    <a:gd name="connsiteX0" fmla="*/ 95547 w 179262"/>
                    <a:gd name="connsiteY0" fmla="*/ 151567 h 179262"/>
                    <a:gd name="connsiteX1" fmla="*/ 151567 w 179262"/>
                    <a:gd name="connsiteY1" fmla="*/ 95547 h 179262"/>
                    <a:gd name="connsiteX2" fmla="*/ 95547 w 179262"/>
                    <a:gd name="connsiteY2" fmla="*/ 39528 h 179262"/>
                    <a:gd name="connsiteX3" fmla="*/ 39528 w 179262"/>
                    <a:gd name="connsiteY3" fmla="*/ 95547 h 179262"/>
                    <a:gd name="connsiteX4" fmla="*/ 95547 w 179262"/>
                    <a:gd name="connsiteY4" fmla="*/ 151567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5547" y="151567"/>
                      </a:moveTo>
                      <a:cubicBezTo>
                        <a:pt x="126918" y="151567"/>
                        <a:pt x="151567" y="126918"/>
                        <a:pt x="151567" y="95547"/>
                      </a:cubicBezTo>
                      <a:cubicBezTo>
                        <a:pt x="151567" y="64176"/>
                        <a:pt x="126918" y="39528"/>
                        <a:pt x="95547" y="39528"/>
                      </a:cubicBezTo>
                      <a:cubicBezTo>
                        <a:pt x="64176" y="39528"/>
                        <a:pt x="39528" y="64176"/>
                        <a:pt x="39528" y="95547"/>
                      </a:cubicBezTo>
                      <a:cubicBezTo>
                        <a:pt x="39528" y="126918"/>
                        <a:pt x="64176" y="151567"/>
                        <a:pt x="95547" y="151567"/>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1" name="Freeform: Shape 2190">
                  <a:extLst>
                    <a:ext uri="{FF2B5EF4-FFF2-40B4-BE49-F238E27FC236}">
                      <a16:creationId xmlns:a16="http://schemas.microsoft.com/office/drawing/2014/main" id="{1AEED6B6-A919-44DF-9B1C-D64AA1E16E36}"/>
                    </a:ext>
                  </a:extLst>
                </p:cNvPr>
                <p:cNvSpPr/>
                <p:nvPr userDrawn="1"/>
              </p:nvSpPr>
              <p:spPr>
                <a:xfrm rot="13711678">
                  <a:off x="12142801" y="1986509"/>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2" name="Freeform: Shape 2191">
                  <a:extLst>
                    <a:ext uri="{FF2B5EF4-FFF2-40B4-BE49-F238E27FC236}">
                      <a16:creationId xmlns:a16="http://schemas.microsoft.com/office/drawing/2014/main" id="{B1EC58B6-66F7-4F22-AC3B-50AEF8F80FE0}"/>
                    </a:ext>
                  </a:extLst>
                </p:cNvPr>
                <p:cNvSpPr/>
                <p:nvPr/>
              </p:nvSpPr>
              <p:spPr>
                <a:xfrm rot="13711678">
                  <a:off x="12004793" y="1830365"/>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3" name="Freeform: Shape 2192">
                  <a:extLst>
                    <a:ext uri="{FF2B5EF4-FFF2-40B4-BE49-F238E27FC236}">
                      <a16:creationId xmlns:a16="http://schemas.microsoft.com/office/drawing/2014/main" id="{3DB4AE27-2660-4BA1-9DA7-9957F65B35F3}"/>
                    </a:ext>
                  </a:extLst>
                </p:cNvPr>
                <p:cNvSpPr/>
                <p:nvPr/>
              </p:nvSpPr>
              <p:spPr>
                <a:xfrm rot="13711678">
                  <a:off x="11865300" y="1672542"/>
                  <a:ext cx="179262" cy="179262"/>
                </a:xfrm>
                <a:custGeom>
                  <a:avLst/>
                  <a:gdLst>
                    <a:gd name="connsiteX0" fmla="*/ 156048 w 179262"/>
                    <a:gd name="connsiteY0" fmla="*/ 97788 h 179262"/>
                    <a:gd name="connsiteX1" fmla="*/ 97788 w 179262"/>
                    <a:gd name="connsiteY1" fmla="*/ 156049 h 179262"/>
                    <a:gd name="connsiteX2" fmla="*/ 39528 w 179262"/>
                    <a:gd name="connsiteY2" fmla="*/ 97788 h 179262"/>
                    <a:gd name="connsiteX3" fmla="*/ 97788 w 179262"/>
                    <a:gd name="connsiteY3" fmla="*/ 39528 h 179262"/>
                    <a:gd name="connsiteX4" fmla="*/ 156048 w 179262"/>
                    <a:gd name="connsiteY4" fmla="*/ 9778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156048" y="97788"/>
                      </a:moveTo>
                      <a:cubicBezTo>
                        <a:pt x="156048" y="129964"/>
                        <a:pt x="129964" y="156049"/>
                        <a:pt x="97788" y="156049"/>
                      </a:cubicBezTo>
                      <a:cubicBezTo>
                        <a:pt x="65612" y="156049"/>
                        <a:pt x="39528" y="129964"/>
                        <a:pt x="39528" y="97788"/>
                      </a:cubicBezTo>
                      <a:cubicBezTo>
                        <a:pt x="39528" y="65612"/>
                        <a:pt x="65612" y="39528"/>
                        <a:pt x="97788" y="39528"/>
                      </a:cubicBezTo>
                      <a:cubicBezTo>
                        <a:pt x="129964" y="39528"/>
                        <a:pt x="156048" y="65612"/>
                        <a:pt x="156048" y="9778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4" name="Freeform: Shape 2193">
                  <a:extLst>
                    <a:ext uri="{FF2B5EF4-FFF2-40B4-BE49-F238E27FC236}">
                      <a16:creationId xmlns:a16="http://schemas.microsoft.com/office/drawing/2014/main" id="{D97A6299-F2F6-4634-97ED-F14E2195C479}"/>
                    </a:ext>
                  </a:extLst>
                </p:cNvPr>
                <p:cNvSpPr/>
                <p:nvPr/>
              </p:nvSpPr>
              <p:spPr>
                <a:xfrm rot="13711678">
                  <a:off x="11727291" y="151639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5" name="Freeform: Shape 2194">
                  <a:extLst>
                    <a:ext uri="{FF2B5EF4-FFF2-40B4-BE49-F238E27FC236}">
                      <a16:creationId xmlns:a16="http://schemas.microsoft.com/office/drawing/2014/main" id="{3822D7E1-B201-41B1-84D7-EFFD50562FC2}"/>
                    </a:ext>
                  </a:extLst>
                </p:cNvPr>
                <p:cNvSpPr/>
                <p:nvPr/>
              </p:nvSpPr>
              <p:spPr>
                <a:xfrm rot="13711678">
                  <a:off x="11589282" y="136025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6" name="Freeform: Shape 2195">
                  <a:extLst>
                    <a:ext uri="{FF2B5EF4-FFF2-40B4-BE49-F238E27FC236}">
                      <a16:creationId xmlns:a16="http://schemas.microsoft.com/office/drawing/2014/main" id="{745898F2-ADC6-42FF-9D2A-9648D502F436}"/>
                    </a:ext>
                  </a:extLst>
                </p:cNvPr>
                <p:cNvSpPr/>
                <p:nvPr/>
              </p:nvSpPr>
              <p:spPr>
                <a:xfrm rot="13711678">
                  <a:off x="11449876" y="1202529"/>
                  <a:ext cx="179262" cy="179262"/>
                </a:xfrm>
                <a:custGeom>
                  <a:avLst/>
                  <a:gdLst>
                    <a:gd name="connsiteX0" fmla="*/ 97918 w 179262"/>
                    <a:gd name="connsiteY0" fmla="*/ 156048 h 179262"/>
                    <a:gd name="connsiteX1" fmla="*/ 156179 w 179262"/>
                    <a:gd name="connsiteY1" fmla="*/ 97788 h 179262"/>
                    <a:gd name="connsiteX2" fmla="*/ 97918 w 179262"/>
                    <a:gd name="connsiteY2" fmla="*/ 39528 h 179262"/>
                    <a:gd name="connsiteX3" fmla="*/ 39658 w 179262"/>
                    <a:gd name="connsiteY3" fmla="*/ 97788 h 179262"/>
                    <a:gd name="connsiteX4" fmla="*/ 9791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918" y="156048"/>
                      </a:moveTo>
                      <a:cubicBezTo>
                        <a:pt x="129289" y="156048"/>
                        <a:pt x="156179" y="129159"/>
                        <a:pt x="156179" y="97788"/>
                      </a:cubicBezTo>
                      <a:cubicBezTo>
                        <a:pt x="156179" y="66417"/>
                        <a:pt x="129289" y="39528"/>
                        <a:pt x="97918" y="39528"/>
                      </a:cubicBezTo>
                      <a:cubicBezTo>
                        <a:pt x="66548" y="39528"/>
                        <a:pt x="39658" y="66417"/>
                        <a:pt x="39658" y="97788"/>
                      </a:cubicBezTo>
                      <a:cubicBezTo>
                        <a:pt x="37417" y="131400"/>
                        <a:pt x="64307" y="156048"/>
                        <a:pt x="9791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7" name="Freeform: Shape 2196">
                  <a:extLst>
                    <a:ext uri="{FF2B5EF4-FFF2-40B4-BE49-F238E27FC236}">
                      <a16:creationId xmlns:a16="http://schemas.microsoft.com/office/drawing/2014/main" id="{08A172A4-54AC-4274-8D19-6A541B965C13}"/>
                    </a:ext>
                  </a:extLst>
                </p:cNvPr>
                <p:cNvSpPr/>
                <p:nvPr/>
              </p:nvSpPr>
              <p:spPr>
                <a:xfrm rot="13711678">
                  <a:off x="11311781" y="1046288"/>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8" name="Freeform: Shape 2197">
                  <a:extLst>
                    <a:ext uri="{FF2B5EF4-FFF2-40B4-BE49-F238E27FC236}">
                      <a16:creationId xmlns:a16="http://schemas.microsoft.com/office/drawing/2014/main" id="{EEB4E848-9AE2-4F4D-BB69-B10F36459E70}"/>
                    </a:ext>
                  </a:extLst>
                </p:cNvPr>
                <p:cNvSpPr/>
                <p:nvPr/>
              </p:nvSpPr>
              <p:spPr>
                <a:xfrm rot="13711678">
                  <a:off x="11173773" y="89014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199" name="Freeform: Shape 2198">
                  <a:extLst>
                    <a:ext uri="{FF2B5EF4-FFF2-40B4-BE49-F238E27FC236}">
                      <a16:creationId xmlns:a16="http://schemas.microsoft.com/office/drawing/2014/main" id="{3676B360-0EDC-438C-BC56-193CA951AA52}"/>
                    </a:ext>
                  </a:extLst>
                </p:cNvPr>
                <p:cNvSpPr/>
                <p:nvPr/>
              </p:nvSpPr>
              <p:spPr>
                <a:xfrm rot="13711678">
                  <a:off x="11035763" y="73399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0" name="Freeform: Shape 2199">
                  <a:extLst>
                    <a:ext uri="{FF2B5EF4-FFF2-40B4-BE49-F238E27FC236}">
                      <a16:creationId xmlns:a16="http://schemas.microsoft.com/office/drawing/2014/main" id="{6003C8C4-75C3-4588-B7A5-7ACFAE7DADD2}"/>
                    </a:ext>
                  </a:extLst>
                </p:cNvPr>
                <p:cNvSpPr/>
                <p:nvPr/>
              </p:nvSpPr>
              <p:spPr>
                <a:xfrm rot="13711678">
                  <a:off x="10896271" y="576176"/>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1" name="Freeform: Shape 2200">
                  <a:extLst>
                    <a:ext uri="{FF2B5EF4-FFF2-40B4-BE49-F238E27FC236}">
                      <a16:creationId xmlns:a16="http://schemas.microsoft.com/office/drawing/2014/main" id="{174670EB-DEFC-4114-98AB-4F4F1BD1E799}"/>
                    </a:ext>
                  </a:extLst>
                </p:cNvPr>
                <p:cNvSpPr/>
                <p:nvPr/>
              </p:nvSpPr>
              <p:spPr>
                <a:xfrm rot="13711678">
                  <a:off x="10758262" y="420033"/>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2" name="Freeform: Shape 2201">
                  <a:extLst>
                    <a:ext uri="{FF2B5EF4-FFF2-40B4-BE49-F238E27FC236}">
                      <a16:creationId xmlns:a16="http://schemas.microsoft.com/office/drawing/2014/main" id="{C1CC7BE6-BF2D-4A22-BB1C-9021F892308A}"/>
                    </a:ext>
                  </a:extLst>
                </p:cNvPr>
                <p:cNvSpPr/>
                <p:nvPr/>
              </p:nvSpPr>
              <p:spPr>
                <a:xfrm rot="13711678">
                  <a:off x="10620254" y="26388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3" name="Freeform: Shape 2202">
                  <a:extLst>
                    <a:ext uri="{FF2B5EF4-FFF2-40B4-BE49-F238E27FC236}">
                      <a16:creationId xmlns:a16="http://schemas.microsoft.com/office/drawing/2014/main" id="{6A6F9DF4-C9DA-4A8B-8131-443756C24348}"/>
                    </a:ext>
                  </a:extLst>
                </p:cNvPr>
                <p:cNvSpPr/>
                <p:nvPr/>
              </p:nvSpPr>
              <p:spPr>
                <a:xfrm rot="13711678">
                  <a:off x="10482245" y="107744"/>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4" name="Freeform: Shape 2203">
                  <a:extLst>
                    <a:ext uri="{FF2B5EF4-FFF2-40B4-BE49-F238E27FC236}">
                      <a16:creationId xmlns:a16="http://schemas.microsoft.com/office/drawing/2014/main" id="{194CA5A5-6738-4E47-AB66-A1E8E3707332}"/>
                    </a:ext>
                  </a:extLst>
                </p:cNvPr>
                <p:cNvSpPr/>
                <p:nvPr userDrawn="1"/>
              </p:nvSpPr>
              <p:spPr>
                <a:xfrm rot="13711678">
                  <a:off x="10342752" y="-50079"/>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4176"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5" name="Freeform: Shape 2204">
                  <a:extLst>
                    <a:ext uri="{FF2B5EF4-FFF2-40B4-BE49-F238E27FC236}">
                      <a16:creationId xmlns:a16="http://schemas.microsoft.com/office/drawing/2014/main" id="{92889094-D073-4C78-8FBD-5528179E3071}"/>
                    </a:ext>
                  </a:extLst>
                </p:cNvPr>
                <p:cNvSpPr/>
                <p:nvPr userDrawn="1"/>
              </p:nvSpPr>
              <p:spPr>
                <a:xfrm rot="13711678">
                  <a:off x="10204743" y="-206222"/>
                  <a:ext cx="179262" cy="179262"/>
                </a:xfrm>
                <a:custGeom>
                  <a:avLst/>
                  <a:gdLst>
                    <a:gd name="connsiteX0" fmla="*/ 97788 w 179262"/>
                    <a:gd name="connsiteY0" fmla="*/ 156048 h 179262"/>
                    <a:gd name="connsiteX1" fmla="*/ 156048 w 179262"/>
                    <a:gd name="connsiteY1" fmla="*/ 97788 h 179262"/>
                    <a:gd name="connsiteX2" fmla="*/ 97788 w 179262"/>
                    <a:gd name="connsiteY2" fmla="*/ 39528 h 179262"/>
                    <a:gd name="connsiteX3" fmla="*/ 39528 w 179262"/>
                    <a:gd name="connsiteY3" fmla="*/ 97788 h 179262"/>
                    <a:gd name="connsiteX4" fmla="*/ 97788 w 179262"/>
                    <a:gd name="connsiteY4" fmla="*/ 156048 h 17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2" h="179262">
                      <a:moveTo>
                        <a:pt x="97788" y="156048"/>
                      </a:moveTo>
                      <a:cubicBezTo>
                        <a:pt x="129159" y="156048"/>
                        <a:pt x="156048" y="129159"/>
                        <a:pt x="156048" y="97788"/>
                      </a:cubicBezTo>
                      <a:cubicBezTo>
                        <a:pt x="156048" y="66417"/>
                        <a:pt x="129159" y="39528"/>
                        <a:pt x="97788" y="39528"/>
                      </a:cubicBezTo>
                      <a:cubicBezTo>
                        <a:pt x="66417" y="39528"/>
                        <a:pt x="39528" y="66417"/>
                        <a:pt x="39528" y="97788"/>
                      </a:cubicBezTo>
                      <a:cubicBezTo>
                        <a:pt x="39528" y="131400"/>
                        <a:pt x="66417" y="156048"/>
                        <a:pt x="97788" y="15604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6" name="Freeform: Shape 2205">
                  <a:extLst>
                    <a:ext uri="{FF2B5EF4-FFF2-40B4-BE49-F238E27FC236}">
                      <a16:creationId xmlns:a16="http://schemas.microsoft.com/office/drawing/2014/main" id="{B1C0E6A4-44EB-4D13-9DE2-57A8AA2BA96C}"/>
                    </a:ext>
                  </a:extLst>
                </p:cNvPr>
                <p:cNvSpPr/>
                <p:nvPr userDrawn="1"/>
              </p:nvSpPr>
              <p:spPr>
                <a:xfrm rot="13711678">
                  <a:off x="12220259" y="1747412"/>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7" name="Freeform: Shape 2206">
                  <a:extLst>
                    <a:ext uri="{FF2B5EF4-FFF2-40B4-BE49-F238E27FC236}">
                      <a16:creationId xmlns:a16="http://schemas.microsoft.com/office/drawing/2014/main" id="{628CF941-2CCC-4F68-9BA6-E2C1AB74B8DF}"/>
                    </a:ext>
                  </a:extLst>
                </p:cNvPr>
                <p:cNvSpPr/>
                <p:nvPr userDrawn="1"/>
              </p:nvSpPr>
              <p:spPr>
                <a:xfrm rot="13711678">
                  <a:off x="12082251" y="1591268"/>
                  <a:ext cx="201670" cy="201670"/>
                </a:xfrm>
                <a:custGeom>
                  <a:avLst/>
                  <a:gdLst>
                    <a:gd name="connsiteX0" fmla="*/ 102269 w 201669"/>
                    <a:gd name="connsiteY0" fmla="*/ 165012 h 201670"/>
                    <a:gd name="connsiteX1" fmla="*/ 165011 w 201669"/>
                    <a:gd name="connsiteY1" fmla="*/ 102270 h 201670"/>
                    <a:gd name="connsiteX2" fmla="*/ 102269 w 201669"/>
                    <a:gd name="connsiteY2" fmla="*/ 39528 h 201670"/>
                    <a:gd name="connsiteX3" fmla="*/ 39528 w 201669"/>
                    <a:gd name="connsiteY3" fmla="*/ 102270 h 201670"/>
                    <a:gd name="connsiteX4" fmla="*/ 102269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69" y="165012"/>
                      </a:moveTo>
                      <a:cubicBezTo>
                        <a:pt x="138122" y="165012"/>
                        <a:pt x="165011" y="135881"/>
                        <a:pt x="165011" y="102270"/>
                      </a:cubicBezTo>
                      <a:cubicBezTo>
                        <a:pt x="165011" y="66417"/>
                        <a:pt x="135881" y="39528"/>
                        <a:pt x="102269" y="39528"/>
                      </a:cubicBezTo>
                      <a:cubicBezTo>
                        <a:pt x="66417" y="39528"/>
                        <a:pt x="39528" y="68658"/>
                        <a:pt x="39528" y="102270"/>
                      </a:cubicBezTo>
                      <a:cubicBezTo>
                        <a:pt x="39528" y="135881"/>
                        <a:pt x="66417" y="165012"/>
                        <a:pt x="102269"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8" name="Freeform: Shape 2207">
                  <a:extLst>
                    <a:ext uri="{FF2B5EF4-FFF2-40B4-BE49-F238E27FC236}">
                      <a16:creationId xmlns:a16="http://schemas.microsoft.com/office/drawing/2014/main" id="{0B7EDF4E-379B-443F-8A03-3CA29A8AA1FC}"/>
                    </a:ext>
                  </a:extLst>
                </p:cNvPr>
                <p:cNvSpPr/>
                <p:nvPr/>
              </p:nvSpPr>
              <p:spPr>
                <a:xfrm rot="13711678">
                  <a:off x="11944242" y="1435124"/>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09" name="Freeform: Shape 2208">
                  <a:extLst>
                    <a:ext uri="{FF2B5EF4-FFF2-40B4-BE49-F238E27FC236}">
                      <a16:creationId xmlns:a16="http://schemas.microsoft.com/office/drawing/2014/main" id="{22B8A8DE-6477-42E8-8E30-495A00B9D923}"/>
                    </a:ext>
                  </a:extLst>
                </p:cNvPr>
                <p:cNvSpPr/>
                <p:nvPr/>
              </p:nvSpPr>
              <p:spPr>
                <a:xfrm rot="13711678">
                  <a:off x="11804830" y="1277392"/>
                  <a:ext cx="201670" cy="201670"/>
                </a:xfrm>
                <a:custGeom>
                  <a:avLst/>
                  <a:gdLst>
                    <a:gd name="connsiteX0" fmla="*/ 102390 w 201669"/>
                    <a:gd name="connsiteY0" fmla="*/ 165012 h 201670"/>
                    <a:gd name="connsiteX1" fmla="*/ 165132 w 201669"/>
                    <a:gd name="connsiteY1" fmla="*/ 102270 h 201670"/>
                    <a:gd name="connsiteX2" fmla="*/ 102390 w 201669"/>
                    <a:gd name="connsiteY2" fmla="*/ 39528 h 201670"/>
                    <a:gd name="connsiteX3" fmla="*/ 39649 w 201669"/>
                    <a:gd name="connsiteY3" fmla="*/ 102270 h 201670"/>
                    <a:gd name="connsiteX4" fmla="*/ 10239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390" y="165012"/>
                      </a:moveTo>
                      <a:cubicBezTo>
                        <a:pt x="138243" y="165012"/>
                        <a:pt x="165132" y="135881"/>
                        <a:pt x="165132" y="102270"/>
                      </a:cubicBezTo>
                      <a:cubicBezTo>
                        <a:pt x="165132" y="66417"/>
                        <a:pt x="136002" y="39528"/>
                        <a:pt x="102390" y="39528"/>
                      </a:cubicBezTo>
                      <a:cubicBezTo>
                        <a:pt x="66538" y="39528"/>
                        <a:pt x="39649" y="68658"/>
                        <a:pt x="39649" y="102270"/>
                      </a:cubicBezTo>
                      <a:cubicBezTo>
                        <a:pt x="37408" y="135881"/>
                        <a:pt x="66538" y="165012"/>
                        <a:pt x="10239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0" name="Freeform: Shape 2209">
                  <a:extLst>
                    <a:ext uri="{FF2B5EF4-FFF2-40B4-BE49-F238E27FC236}">
                      <a16:creationId xmlns:a16="http://schemas.microsoft.com/office/drawing/2014/main" id="{E40C4385-60B3-4107-ADD1-37931AA04424}"/>
                    </a:ext>
                  </a:extLst>
                </p:cNvPr>
                <p:cNvSpPr/>
                <p:nvPr/>
              </p:nvSpPr>
              <p:spPr>
                <a:xfrm rot="13711678">
                  <a:off x="11666740" y="1121157"/>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1" name="Freeform: Shape 2210">
                  <a:extLst>
                    <a:ext uri="{FF2B5EF4-FFF2-40B4-BE49-F238E27FC236}">
                      <a16:creationId xmlns:a16="http://schemas.microsoft.com/office/drawing/2014/main" id="{3D5F67E2-53FA-47DA-B165-E13474D502C2}"/>
                    </a:ext>
                  </a:extLst>
                </p:cNvPr>
                <p:cNvSpPr/>
                <p:nvPr/>
              </p:nvSpPr>
              <p:spPr>
                <a:xfrm rot="13711678">
                  <a:off x="11528732" y="965013"/>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2" name="Freeform: Shape 2211">
                  <a:extLst>
                    <a:ext uri="{FF2B5EF4-FFF2-40B4-BE49-F238E27FC236}">
                      <a16:creationId xmlns:a16="http://schemas.microsoft.com/office/drawing/2014/main" id="{86BD5257-CA94-4AA3-9498-8F68D793FDCD}"/>
                    </a:ext>
                  </a:extLst>
                </p:cNvPr>
                <p:cNvSpPr/>
                <p:nvPr/>
              </p:nvSpPr>
              <p:spPr>
                <a:xfrm rot="13711678">
                  <a:off x="11390723" y="808869"/>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3" name="Freeform: Shape 2212">
                  <a:extLst>
                    <a:ext uri="{FF2B5EF4-FFF2-40B4-BE49-F238E27FC236}">
                      <a16:creationId xmlns:a16="http://schemas.microsoft.com/office/drawing/2014/main" id="{7DE96770-7D4F-4328-B69D-836788C857E9}"/>
                    </a:ext>
                  </a:extLst>
                </p:cNvPr>
                <p:cNvSpPr/>
                <p:nvPr/>
              </p:nvSpPr>
              <p:spPr>
                <a:xfrm rot="13711678">
                  <a:off x="11251231" y="651046"/>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4" name="Freeform: Shape 2213">
                  <a:extLst>
                    <a:ext uri="{FF2B5EF4-FFF2-40B4-BE49-F238E27FC236}">
                      <a16:creationId xmlns:a16="http://schemas.microsoft.com/office/drawing/2014/main" id="{A72730A3-5338-4EF4-AF35-44060471347A}"/>
                    </a:ext>
                  </a:extLst>
                </p:cNvPr>
                <p:cNvSpPr/>
                <p:nvPr/>
              </p:nvSpPr>
              <p:spPr>
                <a:xfrm rot="13711678">
                  <a:off x="11113221" y="494902"/>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5" name="Freeform: Shape 2214">
                  <a:extLst>
                    <a:ext uri="{FF2B5EF4-FFF2-40B4-BE49-F238E27FC236}">
                      <a16:creationId xmlns:a16="http://schemas.microsoft.com/office/drawing/2014/main" id="{EAC09355-7C76-45C0-9ED0-D7F4445474A2}"/>
                    </a:ext>
                  </a:extLst>
                </p:cNvPr>
                <p:cNvSpPr/>
                <p:nvPr/>
              </p:nvSpPr>
              <p:spPr>
                <a:xfrm rot="13711678">
                  <a:off x="10975213" y="338758"/>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6" name="Freeform: Shape 2215">
                  <a:extLst>
                    <a:ext uri="{FF2B5EF4-FFF2-40B4-BE49-F238E27FC236}">
                      <a16:creationId xmlns:a16="http://schemas.microsoft.com/office/drawing/2014/main" id="{86DB94B4-29EB-45E8-ACC5-048726CB5EAF}"/>
                    </a:ext>
                  </a:extLst>
                </p:cNvPr>
                <p:cNvSpPr/>
                <p:nvPr/>
              </p:nvSpPr>
              <p:spPr>
                <a:xfrm rot="13711678">
                  <a:off x="10835800" y="181026"/>
                  <a:ext cx="201670" cy="201670"/>
                </a:xfrm>
                <a:custGeom>
                  <a:avLst/>
                  <a:gdLst>
                    <a:gd name="connsiteX0" fmla="*/ 102391 w 201669"/>
                    <a:gd name="connsiteY0" fmla="*/ 165012 h 201670"/>
                    <a:gd name="connsiteX1" fmla="*/ 165133 w 201669"/>
                    <a:gd name="connsiteY1" fmla="*/ 102270 h 201670"/>
                    <a:gd name="connsiteX2" fmla="*/ 102391 w 201669"/>
                    <a:gd name="connsiteY2" fmla="*/ 39528 h 201670"/>
                    <a:gd name="connsiteX3" fmla="*/ 39649 w 201669"/>
                    <a:gd name="connsiteY3" fmla="*/ 102270 h 201670"/>
                    <a:gd name="connsiteX4" fmla="*/ 102391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391" y="165012"/>
                      </a:moveTo>
                      <a:cubicBezTo>
                        <a:pt x="138243" y="165012"/>
                        <a:pt x="165133" y="135881"/>
                        <a:pt x="165133" y="102270"/>
                      </a:cubicBezTo>
                      <a:cubicBezTo>
                        <a:pt x="165133" y="66417"/>
                        <a:pt x="136002" y="39528"/>
                        <a:pt x="102391" y="39528"/>
                      </a:cubicBezTo>
                      <a:cubicBezTo>
                        <a:pt x="66539" y="39528"/>
                        <a:pt x="39649" y="68658"/>
                        <a:pt x="39649" y="102270"/>
                      </a:cubicBezTo>
                      <a:cubicBezTo>
                        <a:pt x="37408" y="135881"/>
                        <a:pt x="66539" y="165012"/>
                        <a:pt x="102391"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7" name="Freeform: Shape 2216">
                  <a:extLst>
                    <a:ext uri="{FF2B5EF4-FFF2-40B4-BE49-F238E27FC236}">
                      <a16:creationId xmlns:a16="http://schemas.microsoft.com/office/drawing/2014/main" id="{6B7C87D5-B792-4D30-88FB-B29393787965}"/>
                    </a:ext>
                  </a:extLst>
                </p:cNvPr>
                <p:cNvSpPr/>
                <p:nvPr/>
              </p:nvSpPr>
              <p:spPr>
                <a:xfrm rot="13711678">
                  <a:off x="10697712" y="24791"/>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6417" y="39528"/>
                        <a:pt x="39528" y="68658"/>
                        <a:pt x="39528" y="102270"/>
                      </a:cubicBezTo>
                      <a:cubicBezTo>
                        <a:pt x="39528" y="135881"/>
                        <a:pt x="66417"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8" name="Freeform: Shape 2217">
                  <a:extLst>
                    <a:ext uri="{FF2B5EF4-FFF2-40B4-BE49-F238E27FC236}">
                      <a16:creationId xmlns:a16="http://schemas.microsoft.com/office/drawing/2014/main" id="{944F18B5-D7BA-42EE-9422-FFD1BFECFD03}"/>
                    </a:ext>
                  </a:extLst>
                </p:cNvPr>
                <p:cNvSpPr/>
                <p:nvPr userDrawn="1"/>
              </p:nvSpPr>
              <p:spPr>
                <a:xfrm rot="13711678">
                  <a:off x="10559703" y="-131353"/>
                  <a:ext cx="201670" cy="201670"/>
                </a:xfrm>
                <a:custGeom>
                  <a:avLst/>
                  <a:gdLst>
                    <a:gd name="connsiteX0" fmla="*/ 102270 w 201669"/>
                    <a:gd name="connsiteY0" fmla="*/ 165012 h 201670"/>
                    <a:gd name="connsiteX1" fmla="*/ 165011 w 201669"/>
                    <a:gd name="connsiteY1" fmla="*/ 102270 h 201670"/>
                    <a:gd name="connsiteX2" fmla="*/ 102270 w 201669"/>
                    <a:gd name="connsiteY2" fmla="*/ 39528 h 201670"/>
                    <a:gd name="connsiteX3" fmla="*/ 39528 w 201669"/>
                    <a:gd name="connsiteY3" fmla="*/ 102270 h 201670"/>
                    <a:gd name="connsiteX4" fmla="*/ 102270 w 201669"/>
                    <a:gd name="connsiteY4" fmla="*/ 165012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2270" y="165012"/>
                      </a:moveTo>
                      <a:cubicBezTo>
                        <a:pt x="138122" y="165012"/>
                        <a:pt x="165011" y="135881"/>
                        <a:pt x="165011" y="102270"/>
                      </a:cubicBezTo>
                      <a:cubicBezTo>
                        <a:pt x="165011" y="66417"/>
                        <a:pt x="135881" y="39528"/>
                        <a:pt x="102270" y="39528"/>
                      </a:cubicBezTo>
                      <a:cubicBezTo>
                        <a:pt x="68658" y="39528"/>
                        <a:pt x="39528" y="68658"/>
                        <a:pt x="39528" y="102270"/>
                      </a:cubicBezTo>
                      <a:cubicBezTo>
                        <a:pt x="39528" y="135881"/>
                        <a:pt x="68658" y="165012"/>
                        <a:pt x="102270" y="16501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19" name="Freeform: Shape 2218">
                  <a:extLst>
                    <a:ext uri="{FF2B5EF4-FFF2-40B4-BE49-F238E27FC236}">
                      <a16:creationId xmlns:a16="http://schemas.microsoft.com/office/drawing/2014/main" id="{789C2732-0DAD-445A-9DE7-16A060AD54D1}"/>
                    </a:ext>
                  </a:extLst>
                </p:cNvPr>
                <p:cNvSpPr/>
                <p:nvPr userDrawn="1"/>
              </p:nvSpPr>
              <p:spPr>
                <a:xfrm rot="13711678">
                  <a:off x="12168258" y="1380673"/>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0" name="Freeform: Shape 2219">
                  <a:extLst>
                    <a:ext uri="{FF2B5EF4-FFF2-40B4-BE49-F238E27FC236}">
                      <a16:creationId xmlns:a16="http://schemas.microsoft.com/office/drawing/2014/main" id="{81A4B811-9DA8-4D22-B421-40AD302CAB2B}"/>
                    </a:ext>
                  </a:extLst>
                </p:cNvPr>
                <p:cNvSpPr/>
                <p:nvPr/>
              </p:nvSpPr>
              <p:spPr>
                <a:xfrm rot="13711678">
                  <a:off x="12030250" y="122453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70899"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1" name="Freeform: Shape 2220">
                  <a:extLst>
                    <a:ext uri="{FF2B5EF4-FFF2-40B4-BE49-F238E27FC236}">
                      <a16:creationId xmlns:a16="http://schemas.microsoft.com/office/drawing/2014/main" id="{3522E816-E3F9-414D-924A-EE46C8D2B072}"/>
                    </a:ext>
                  </a:extLst>
                </p:cNvPr>
                <p:cNvSpPr/>
                <p:nvPr/>
              </p:nvSpPr>
              <p:spPr>
                <a:xfrm rot="13711678">
                  <a:off x="11892241" y="106838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41769"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2" name="Freeform: Shape 2221">
                  <a:extLst>
                    <a:ext uri="{FF2B5EF4-FFF2-40B4-BE49-F238E27FC236}">
                      <a16:creationId xmlns:a16="http://schemas.microsoft.com/office/drawing/2014/main" id="{F29DA340-FB86-4038-BD58-B2A94A8FE64E}"/>
                    </a:ext>
                  </a:extLst>
                </p:cNvPr>
                <p:cNvSpPr/>
                <p:nvPr/>
              </p:nvSpPr>
              <p:spPr>
                <a:xfrm rot="13711678">
                  <a:off x="11752748" y="910562"/>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5"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3" name="Freeform: Shape 2222">
                  <a:extLst>
                    <a:ext uri="{FF2B5EF4-FFF2-40B4-BE49-F238E27FC236}">
                      <a16:creationId xmlns:a16="http://schemas.microsoft.com/office/drawing/2014/main" id="{7AC6648F-4E02-4E38-BD3E-5992BE82FE38}"/>
                    </a:ext>
                  </a:extLst>
                </p:cNvPr>
                <p:cNvSpPr/>
                <p:nvPr/>
              </p:nvSpPr>
              <p:spPr>
                <a:xfrm rot="13711678">
                  <a:off x="11614740" y="754418"/>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4" name="Freeform: Shape 2223">
                  <a:extLst>
                    <a:ext uri="{FF2B5EF4-FFF2-40B4-BE49-F238E27FC236}">
                      <a16:creationId xmlns:a16="http://schemas.microsoft.com/office/drawing/2014/main" id="{75A5D4D2-51BF-4D31-903E-B0C0F0586E2F}"/>
                    </a:ext>
                  </a:extLst>
                </p:cNvPr>
                <p:cNvSpPr/>
                <p:nvPr/>
              </p:nvSpPr>
              <p:spPr>
                <a:xfrm rot="13711678">
                  <a:off x="11476731" y="59827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39528"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5" name="Freeform: Shape 2224">
                  <a:extLst>
                    <a:ext uri="{FF2B5EF4-FFF2-40B4-BE49-F238E27FC236}">
                      <a16:creationId xmlns:a16="http://schemas.microsoft.com/office/drawing/2014/main" id="{7A683C82-56AC-43B5-803B-B2FE8A30B940}"/>
                    </a:ext>
                  </a:extLst>
                </p:cNvPr>
                <p:cNvSpPr/>
                <p:nvPr/>
              </p:nvSpPr>
              <p:spPr>
                <a:xfrm rot="13711678">
                  <a:off x="11338722" y="44213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41768"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6" name="Freeform: Shape 2225">
                  <a:extLst>
                    <a:ext uri="{FF2B5EF4-FFF2-40B4-BE49-F238E27FC236}">
                      <a16:creationId xmlns:a16="http://schemas.microsoft.com/office/drawing/2014/main" id="{FD4CE7BD-44E2-4158-9BB2-D35ECD9CB9C0}"/>
                    </a:ext>
                  </a:extLst>
                </p:cNvPr>
                <p:cNvSpPr/>
                <p:nvPr/>
              </p:nvSpPr>
              <p:spPr>
                <a:xfrm rot="13711678">
                  <a:off x="11199229" y="284307"/>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9"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7" name="Freeform: Shape 2226">
                  <a:extLst>
                    <a:ext uri="{FF2B5EF4-FFF2-40B4-BE49-F238E27FC236}">
                      <a16:creationId xmlns:a16="http://schemas.microsoft.com/office/drawing/2014/main" id="{56E3911F-E29F-44B0-9082-7E2903049F0A}"/>
                    </a:ext>
                  </a:extLst>
                </p:cNvPr>
                <p:cNvSpPr/>
                <p:nvPr/>
              </p:nvSpPr>
              <p:spPr>
                <a:xfrm rot="13711678">
                  <a:off x="11061221" y="128164"/>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4" y="173975"/>
                        <a:pt x="173974" y="144844"/>
                        <a:pt x="173974" y="106751"/>
                      </a:cubicBezTo>
                      <a:cubicBezTo>
                        <a:pt x="173974" y="70899"/>
                        <a:pt x="144844" y="39528"/>
                        <a:pt x="106751" y="39528"/>
                      </a:cubicBezTo>
                      <a:cubicBezTo>
                        <a:pt x="70898" y="39528"/>
                        <a:pt x="39528" y="68658"/>
                        <a:pt x="39528" y="106751"/>
                      </a:cubicBezTo>
                      <a:cubicBezTo>
                        <a:pt x="39528" y="142603"/>
                        <a:pt x="6865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8" name="Freeform: Shape 2227">
                  <a:extLst>
                    <a:ext uri="{FF2B5EF4-FFF2-40B4-BE49-F238E27FC236}">
                      <a16:creationId xmlns:a16="http://schemas.microsoft.com/office/drawing/2014/main" id="{85050971-AABA-45A0-9A83-62207715D973}"/>
                    </a:ext>
                  </a:extLst>
                </p:cNvPr>
                <p:cNvSpPr/>
                <p:nvPr/>
              </p:nvSpPr>
              <p:spPr>
                <a:xfrm rot="13711678">
                  <a:off x="10923212" y="-27980"/>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39528"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29" name="Freeform: Shape 2228">
                  <a:extLst>
                    <a:ext uri="{FF2B5EF4-FFF2-40B4-BE49-F238E27FC236}">
                      <a16:creationId xmlns:a16="http://schemas.microsoft.com/office/drawing/2014/main" id="{7BD80A28-E136-4C14-BECC-E63916C53644}"/>
                    </a:ext>
                  </a:extLst>
                </p:cNvPr>
                <p:cNvSpPr/>
                <p:nvPr userDrawn="1"/>
              </p:nvSpPr>
              <p:spPr>
                <a:xfrm rot="13711678">
                  <a:off x="10785203" y="-184125"/>
                  <a:ext cx="201670" cy="201670"/>
                </a:xfrm>
                <a:custGeom>
                  <a:avLst/>
                  <a:gdLst>
                    <a:gd name="connsiteX0" fmla="*/ 106751 w 201669"/>
                    <a:gd name="connsiteY0" fmla="*/ 173975 h 201670"/>
                    <a:gd name="connsiteX1" fmla="*/ 173974 w 201669"/>
                    <a:gd name="connsiteY1" fmla="*/ 106751 h 201670"/>
                    <a:gd name="connsiteX2" fmla="*/ 106751 w 201669"/>
                    <a:gd name="connsiteY2" fmla="*/ 39528 h 201670"/>
                    <a:gd name="connsiteX3" fmla="*/ 39528 w 201669"/>
                    <a:gd name="connsiteY3" fmla="*/ 106751 h 201670"/>
                    <a:gd name="connsiteX4" fmla="*/ 106751 w 201669"/>
                    <a:gd name="connsiteY4" fmla="*/ 173975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06751" y="173975"/>
                      </a:moveTo>
                      <a:cubicBezTo>
                        <a:pt x="142603" y="173975"/>
                        <a:pt x="173974" y="144844"/>
                        <a:pt x="173974" y="106751"/>
                      </a:cubicBezTo>
                      <a:cubicBezTo>
                        <a:pt x="173974" y="70899"/>
                        <a:pt x="144844" y="39528"/>
                        <a:pt x="106751" y="39528"/>
                      </a:cubicBezTo>
                      <a:cubicBezTo>
                        <a:pt x="70898" y="39528"/>
                        <a:pt x="39528" y="68658"/>
                        <a:pt x="39528" y="106751"/>
                      </a:cubicBezTo>
                      <a:cubicBezTo>
                        <a:pt x="41768" y="142603"/>
                        <a:pt x="70898" y="173975"/>
                        <a:pt x="106751" y="173975"/>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0" name="Freeform: Shape 2229">
                  <a:extLst>
                    <a:ext uri="{FF2B5EF4-FFF2-40B4-BE49-F238E27FC236}">
                      <a16:creationId xmlns:a16="http://schemas.microsoft.com/office/drawing/2014/main" id="{1A4C8AEE-155F-48ED-80CB-63BC82A240C7}"/>
                    </a:ext>
                  </a:extLst>
                </p:cNvPr>
                <p:cNvSpPr/>
                <p:nvPr userDrawn="1"/>
              </p:nvSpPr>
              <p:spPr>
                <a:xfrm rot="13711678">
                  <a:off x="12255750" y="1171758"/>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1" name="Freeform: Shape 2230">
                  <a:extLst>
                    <a:ext uri="{FF2B5EF4-FFF2-40B4-BE49-F238E27FC236}">
                      <a16:creationId xmlns:a16="http://schemas.microsoft.com/office/drawing/2014/main" id="{328C7461-F0D5-4464-A5A2-D548F1709A51}"/>
                    </a:ext>
                  </a:extLst>
                </p:cNvPr>
                <p:cNvSpPr/>
                <p:nvPr userDrawn="1"/>
              </p:nvSpPr>
              <p:spPr>
                <a:xfrm rot="13711678">
                  <a:off x="12116258" y="1013935"/>
                  <a:ext cx="201670" cy="201670"/>
                </a:xfrm>
                <a:custGeom>
                  <a:avLst/>
                  <a:gdLst>
                    <a:gd name="connsiteX0" fmla="*/ 111233 w 201669"/>
                    <a:gd name="connsiteY0" fmla="*/ 182938 h 201670"/>
                    <a:gd name="connsiteX1" fmla="*/ 182938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8" y="151567"/>
                        <a:pt x="182938" y="111233"/>
                      </a:cubicBezTo>
                      <a:cubicBezTo>
                        <a:pt x="182938" y="73139"/>
                        <a:pt x="151567" y="39528"/>
                        <a:pt x="111233" y="39528"/>
                      </a:cubicBezTo>
                      <a:cubicBezTo>
                        <a:pt x="70899" y="39528"/>
                        <a:pt x="39528" y="70899"/>
                        <a:pt x="39528" y="111233"/>
                      </a:cubicBezTo>
                      <a:cubicBezTo>
                        <a:pt x="39528" y="151567"/>
                        <a:pt x="7089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2" name="Freeform: Shape 2231">
                  <a:extLst>
                    <a:ext uri="{FF2B5EF4-FFF2-40B4-BE49-F238E27FC236}">
                      <a16:creationId xmlns:a16="http://schemas.microsoft.com/office/drawing/2014/main" id="{7A9465E6-DA43-42E5-A335-69DDBC7D32E4}"/>
                    </a:ext>
                  </a:extLst>
                </p:cNvPr>
                <p:cNvSpPr/>
                <p:nvPr/>
              </p:nvSpPr>
              <p:spPr>
                <a:xfrm rot="13711678">
                  <a:off x="11978249" y="857791"/>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3" name="Freeform: Shape 2232">
                  <a:extLst>
                    <a:ext uri="{FF2B5EF4-FFF2-40B4-BE49-F238E27FC236}">
                      <a16:creationId xmlns:a16="http://schemas.microsoft.com/office/drawing/2014/main" id="{53C83110-F01F-43EA-A805-7E91D36BC5E7}"/>
                    </a:ext>
                  </a:extLst>
                </p:cNvPr>
                <p:cNvSpPr/>
                <p:nvPr/>
              </p:nvSpPr>
              <p:spPr>
                <a:xfrm rot="13711678">
                  <a:off x="11840240" y="701647"/>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4" name="Freeform: Shape 2233">
                  <a:extLst>
                    <a:ext uri="{FF2B5EF4-FFF2-40B4-BE49-F238E27FC236}">
                      <a16:creationId xmlns:a16="http://schemas.microsoft.com/office/drawing/2014/main" id="{E6EA646A-541F-465A-B600-949640C5A34A}"/>
                    </a:ext>
                  </a:extLst>
                </p:cNvPr>
                <p:cNvSpPr/>
                <p:nvPr/>
              </p:nvSpPr>
              <p:spPr>
                <a:xfrm rot="13711678">
                  <a:off x="11702231" y="545503"/>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5" name="Freeform: Shape 2234">
                  <a:extLst>
                    <a:ext uri="{FF2B5EF4-FFF2-40B4-BE49-F238E27FC236}">
                      <a16:creationId xmlns:a16="http://schemas.microsoft.com/office/drawing/2014/main" id="{6F25845C-7152-422F-BE33-40A89702033C}"/>
                    </a:ext>
                  </a:extLst>
                </p:cNvPr>
                <p:cNvSpPr/>
                <p:nvPr/>
              </p:nvSpPr>
              <p:spPr>
                <a:xfrm rot="13711678">
                  <a:off x="11562739" y="387680"/>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6" name="Freeform: Shape 2235">
                  <a:extLst>
                    <a:ext uri="{FF2B5EF4-FFF2-40B4-BE49-F238E27FC236}">
                      <a16:creationId xmlns:a16="http://schemas.microsoft.com/office/drawing/2014/main" id="{EBB7A50D-56DE-4542-A65A-037DC694B4B5}"/>
                    </a:ext>
                  </a:extLst>
                </p:cNvPr>
                <p:cNvSpPr/>
                <p:nvPr/>
              </p:nvSpPr>
              <p:spPr>
                <a:xfrm rot="13711678">
                  <a:off x="11424730" y="231536"/>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7" name="Freeform: Shape 2236">
                  <a:extLst>
                    <a:ext uri="{FF2B5EF4-FFF2-40B4-BE49-F238E27FC236}">
                      <a16:creationId xmlns:a16="http://schemas.microsoft.com/office/drawing/2014/main" id="{A097D880-F9E0-4087-BAEB-294E0D74D45B}"/>
                    </a:ext>
                  </a:extLst>
                </p:cNvPr>
                <p:cNvSpPr/>
                <p:nvPr/>
              </p:nvSpPr>
              <p:spPr>
                <a:xfrm rot="13711678">
                  <a:off x="11286721" y="75392"/>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41768" y="151567"/>
                        <a:pt x="73139"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8" name="Freeform: Shape 2237">
                  <a:extLst>
                    <a:ext uri="{FF2B5EF4-FFF2-40B4-BE49-F238E27FC236}">
                      <a16:creationId xmlns:a16="http://schemas.microsoft.com/office/drawing/2014/main" id="{2A7E7B39-7386-45BE-BE82-80087BF5407D}"/>
                    </a:ext>
                  </a:extLst>
                </p:cNvPr>
                <p:cNvSpPr/>
                <p:nvPr userDrawn="1"/>
              </p:nvSpPr>
              <p:spPr>
                <a:xfrm rot="13711678">
                  <a:off x="11147229" y="-82431"/>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39" name="Freeform: Shape 2238">
                  <a:extLst>
                    <a:ext uri="{FF2B5EF4-FFF2-40B4-BE49-F238E27FC236}">
                      <a16:creationId xmlns:a16="http://schemas.microsoft.com/office/drawing/2014/main" id="{5F6E92E9-2C13-4F34-AA40-8B948645F257}"/>
                    </a:ext>
                  </a:extLst>
                </p:cNvPr>
                <p:cNvSpPr/>
                <p:nvPr userDrawn="1"/>
              </p:nvSpPr>
              <p:spPr>
                <a:xfrm rot="13711678">
                  <a:off x="11009220" y="-238575"/>
                  <a:ext cx="201670" cy="201670"/>
                </a:xfrm>
                <a:custGeom>
                  <a:avLst/>
                  <a:gdLst>
                    <a:gd name="connsiteX0" fmla="*/ 111233 w 201669"/>
                    <a:gd name="connsiteY0" fmla="*/ 182938 h 201670"/>
                    <a:gd name="connsiteX1" fmla="*/ 182937 w 201669"/>
                    <a:gd name="connsiteY1" fmla="*/ 111233 h 201670"/>
                    <a:gd name="connsiteX2" fmla="*/ 111233 w 201669"/>
                    <a:gd name="connsiteY2" fmla="*/ 39528 h 201670"/>
                    <a:gd name="connsiteX3" fmla="*/ 39528 w 201669"/>
                    <a:gd name="connsiteY3" fmla="*/ 111233 h 201670"/>
                    <a:gd name="connsiteX4" fmla="*/ 111233 w 201669"/>
                    <a:gd name="connsiteY4" fmla="*/ 182938 h 20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69" h="201670">
                      <a:moveTo>
                        <a:pt x="111233" y="182938"/>
                      </a:moveTo>
                      <a:cubicBezTo>
                        <a:pt x="149326" y="182938"/>
                        <a:pt x="182937" y="151567"/>
                        <a:pt x="182937" y="111233"/>
                      </a:cubicBezTo>
                      <a:cubicBezTo>
                        <a:pt x="182937" y="73139"/>
                        <a:pt x="151567" y="39528"/>
                        <a:pt x="111233" y="39528"/>
                      </a:cubicBezTo>
                      <a:cubicBezTo>
                        <a:pt x="73139" y="39528"/>
                        <a:pt x="39528" y="70899"/>
                        <a:pt x="39528" y="111233"/>
                      </a:cubicBezTo>
                      <a:cubicBezTo>
                        <a:pt x="39528" y="151567"/>
                        <a:pt x="70898" y="182938"/>
                        <a:pt x="111233" y="182938"/>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0" name="Freeform: Shape 2239">
                  <a:extLst>
                    <a:ext uri="{FF2B5EF4-FFF2-40B4-BE49-F238E27FC236}">
                      <a16:creationId xmlns:a16="http://schemas.microsoft.com/office/drawing/2014/main" id="{3A52D6C7-5200-4615-A8BD-9DF547DAABC2}"/>
                    </a:ext>
                  </a:extLst>
                </p:cNvPr>
                <p:cNvSpPr/>
                <p:nvPr userDrawn="1"/>
              </p:nvSpPr>
              <p:spPr>
                <a:xfrm rot="13711678">
                  <a:off x="12193520" y="778000"/>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41768" y="158289"/>
                        <a:pt x="75380"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1" name="Freeform: Shape 2240">
                  <a:extLst>
                    <a:ext uri="{FF2B5EF4-FFF2-40B4-BE49-F238E27FC236}">
                      <a16:creationId xmlns:a16="http://schemas.microsoft.com/office/drawing/2014/main" id="{8F75A61A-A172-4B5E-9C59-2AC93767C9FD}"/>
                    </a:ext>
                  </a:extLst>
                </p:cNvPr>
                <p:cNvSpPr/>
                <p:nvPr userDrawn="1"/>
              </p:nvSpPr>
              <p:spPr>
                <a:xfrm rot="13711678">
                  <a:off x="12054027" y="620177"/>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2" name="Freeform: Shape 2241">
                  <a:extLst>
                    <a:ext uri="{FF2B5EF4-FFF2-40B4-BE49-F238E27FC236}">
                      <a16:creationId xmlns:a16="http://schemas.microsoft.com/office/drawing/2014/main" id="{BFE58EB0-2E24-4E8C-B683-4CED33403CEE}"/>
                    </a:ext>
                  </a:extLst>
                </p:cNvPr>
                <p:cNvSpPr/>
                <p:nvPr/>
              </p:nvSpPr>
              <p:spPr>
                <a:xfrm rot="13711678">
                  <a:off x="11916019" y="464034"/>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3" name="Freeform: Shape 2242">
                  <a:extLst>
                    <a:ext uri="{FF2B5EF4-FFF2-40B4-BE49-F238E27FC236}">
                      <a16:creationId xmlns:a16="http://schemas.microsoft.com/office/drawing/2014/main" id="{8C292E61-65B7-4E83-A97C-47F82ADFE1FA}"/>
                    </a:ext>
                  </a:extLst>
                </p:cNvPr>
                <p:cNvSpPr/>
                <p:nvPr/>
              </p:nvSpPr>
              <p:spPr>
                <a:xfrm rot="13711678">
                  <a:off x="11778010" y="307890"/>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39528" y="158289"/>
                        <a:pt x="75380"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4" name="Freeform: Shape 2243">
                  <a:extLst>
                    <a:ext uri="{FF2B5EF4-FFF2-40B4-BE49-F238E27FC236}">
                      <a16:creationId xmlns:a16="http://schemas.microsoft.com/office/drawing/2014/main" id="{2198093A-D12A-4A96-B9A0-205CFC504F31}"/>
                    </a:ext>
                  </a:extLst>
                </p:cNvPr>
                <p:cNvSpPr/>
                <p:nvPr/>
              </p:nvSpPr>
              <p:spPr>
                <a:xfrm rot="13711678">
                  <a:off x="11640002" y="151746"/>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41769" y="158289"/>
                        <a:pt x="75380"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5" name="Freeform: Shape 2244">
                  <a:extLst>
                    <a:ext uri="{FF2B5EF4-FFF2-40B4-BE49-F238E27FC236}">
                      <a16:creationId xmlns:a16="http://schemas.microsoft.com/office/drawing/2014/main" id="{4EA6138C-11BE-4686-BBB8-871C3195521A}"/>
                    </a:ext>
                  </a:extLst>
                </p:cNvPr>
                <p:cNvSpPr/>
                <p:nvPr/>
              </p:nvSpPr>
              <p:spPr>
                <a:xfrm rot="13711678">
                  <a:off x="11500509" y="-6078"/>
                  <a:ext cx="224078" cy="224078"/>
                </a:xfrm>
                <a:custGeom>
                  <a:avLst/>
                  <a:gdLst>
                    <a:gd name="connsiteX0" fmla="*/ 115714 w 224077"/>
                    <a:gd name="connsiteY0" fmla="*/ 191901 h 224077"/>
                    <a:gd name="connsiteX1" fmla="*/ 191901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1" y="158289"/>
                        <a:pt x="191901" y="115714"/>
                      </a:cubicBezTo>
                      <a:cubicBezTo>
                        <a:pt x="191901"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6" name="Freeform: Shape 2245">
                  <a:extLst>
                    <a:ext uri="{FF2B5EF4-FFF2-40B4-BE49-F238E27FC236}">
                      <a16:creationId xmlns:a16="http://schemas.microsoft.com/office/drawing/2014/main" id="{CC05FBC7-4AFD-4A4E-B90A-FBB49FADBCD9}"/>
                    </a:ext>
                  </a:extLst>
                </p:cNvPr>
                <p:cNvSpPr/>
                <p:nvPr userDrawn="1"/>
              </p:nvSpPr>
              <p:spPr>
                <a:xfrm rot="13711678">
                  <a:off x="11362500" y="-162221"/>
                  <a:ext cx="224078" cy="224078"/>
                </a:xfrm>
                <a:custGeom>
                  <a:avLst/>
                  <a:gdLst>
                    <a:gd name="connsiteX0" fmla="*/ 115714 w 224077"/>
                    <a:gd name="connsiteY0" fmla="*/ 191901 h 224077"/>
                    <a:gd name="connsiteX1" fmla="*/ 191900 w 224077"/>
                    <a:gd name="connsiteY1" fmla="*/ 115714 h 224077"/>
                    <a:gd name="connsiteX2" fmla="*/ 115714 w 224077"/>
                    <a:gd name="connsiteY2" fmla="*/ 39528 h 224077"/>
                    <a:gd name="connsiteX3" fmla="*/ 39528 w 224077"/>
                    <a:gd name="connsiteY3" fmla="*/ 115714 h 224077"/>
                    <a:gd name="connsiteX4" fmla="*/ 115714 w 224077"/>
                    <a:gd name="connsiteY4" fmla="*/ 191901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5714" y="191901"/>
                      </a:moveTo>
                      <a:cubicBezTo>
                        <a:pt x="158289" y="191901"/>
                        <a:pt x="191900" y="158289"/>
                        <a:pt x="191900" y="115714"/>
                      </a:cubicBezTo>
                      <a:cubicBezTo>
                        <a:pt x="191900" y="73139"/>
                        <a:pt x="158289" y="39528"/>
                        <a:pt x="115714" y="39528"/>
                      </a:cubicBezTo>
                      <a:cubicBezTo>
                        <a:pt x="73139" y="39528"/>
                        <a:pt x="39528" y="73139"/>
                        <a:pt x="39528" y="115714"/>
                      </a:cubicBezTo>
                      <a:cubicBezTo>
                        <a:pt x="39528" y="158289"/>
                        <a:pt x="73139" y="191901"/>
                        <a:pt x="115714" y="191901"/>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7" name="Freeform: Shape 2246">
                  <a:extLst>
                    <a:ext uri="{FF2B5EF4-FFF2-40B4-BE49-F238E27FC236}">
                      <a16:creationId xmlns:a16="http://schemas.microsoft.com/office/drawing/2014/main" id="{9FBF6502-9D49-4180-8212-98E04AD478FC}"/>
                    </a:ext>
                  </a:extLst>
                </p:cNvPr>
                <p:cNvSpPr/>
                <p:nvPr userDrawn="1"/>
              </p:nvSpPr>
              <p:spPr>
                <a:xfrm rot="13711678">
                  <a:off x="12143393" y="406615"/>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8" name="Freeform: Shape 2247">
                  <a:extLst>
                    <a:ext uri="{FF2B5EF4-FFF2-40B4-BE49-F238E27FC236}">
                      <a16:creationId xmlns:a16="http://schemas.microsoft.com/office/drawing/2014/main" id="{0BFED5EC-79AC-413A-B0DC-EB736A583A2B}"/>
                    </a:ext>
                  </a:extLst>
                </p:cNvPr>
                <p:cNvSpPr/>
                <p:nvPr/>
              </p:nvSpPr>
              <p:spPr>
                <a:xfrm rot="13711678">
                  <a:off x="12005384" y="250471"/>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49" name="Freeform: Shape 2248">
                  <a:extLst>
                    <a:ext uri="{FF2B5EF4-FFF2-40B4-BE49-F238E27FC236}">
                      <a16:creationId xmlns:a16="http://schemas.microsoft.com/office/drawing/2014/main" id="{2BB408D4-665A-4BBF-999E-1B6401EA8874}"/>
                    </a:ext>
                  </a:extLst>
                </p:cNvPr>
                <p:cNvSpPr/>
                <p:nvPr/>
              </p:nvSpPr>
              <p:spPr>
                <a:xfrm rot="13711678">
                  <a:off x="11865892" y="92649"/>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3139"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50" name="Freeform: Shape 2249">
                  <a:extLst>
                    <a:ext uri="{FF2B5EF4-FFF2-40B4-BE49-F238E27FC236}">
                      <a16:creationId xmlns:a16="http://schemas.microsoft.com/office/drawing/2014/main" id="{97751DFD-754E-4880-84F3-FBA5F166352C}"/>
                    </a:ext>
                  </a:extLst>
                </p:cNvPr>
                <p:cNvSpPr/>
                <p:nvPr userDrawn="1"/>
              </p:nvSpPr>
              <p:spPr>
                <a:xfrm rot="13711678">
                  <a:off x="11727883" y="-63495"/>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51" name="Freeform: Shape 2250">
                  <a:extLst>
                    <a:ext uri="{FF2B5EF4-FFF2-40B4-BE49-F238E27FC236}">
                      <a16:creationId xmlns:a16="http://schemas.microsoft.com/office/drawing/2014/main" id="{B1BA38E6-B1AC-4C50-9196-8F4ABC2AAACF}"/>
                    </a:ext>
                  </a:extLst>
                </p:cNvPr>
                <p:cNvSpPr/>
                <p:nvPr userDrawn="1"/>
              </p:nvSpPr>
              <p:spPr>
                <a:xfrm rot="13711678">
                  <a:off x="11589874" y="-219640"/>
                  <a:ext cx="224078" cy="224078"/>
                </a:xfrm>
                <a:custGeom>
                  <a:avLst/>
                  <a:gdLst>
                    <a:gd name="connsiteX0" fmla="*/ 117955 w 224077"/>
                    <a:gd name="connsiteY0" fmla="*/ 196382 h 224077"/>
                    <a:gd name="connsiteX1" fmla="*/ 196382 w 224077"/>
                    <a:gd name="connsiteY1" fmla="*/ 117955 h 224077"/>
                    <a:gd name="connsiteX2" fmla="*/ 117955 w 224077"/>
                    <a:gd name="connsiteY2" fmla="*/ 39528 h 224077"/>
                    <a:gd name="connsiteX3" fmla="*/ 39528 w 224077"/>
                    <a:gd name="connsiteY3" fmla="*/ 117955 h 224077"/>
                    <a:gd name="connsiteX4" fmla="*/ 117955 w 224077"/>
                    <a:gd name="connsiteY4" fmla="*/ 196382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17955" y="196382"/>
                      </a:moveTo>
                      <a:cubicBezTo>
                        <a:pt x="160530" y="196382"/>
                        <a:pt x="196382" y="160530"/>
                        <a:pt x="196382" y="117955"/>
                      </a:cubicBezTo>
                      <a:cubicBezTo>
                        <a:pt x="196382" y="75380"/>
                        <a:pt x="160530" y="39528"/>
                        <a:pt x="117955" y="39528"/>
                      </a:cubicBezTo>
                      <a:cubicBezTo>
                        <a:pt x="75380" y="39528"/>
                        <a:pt x="39528" y="75380"/>
                        <a:pt x="39528" y="117955"/>
                      </a:cubicBezTo>
                      <a:cubicBezTo>
                        <a:pt x="39528" y="160530"/>
                        <a:pt x="75380" y="196382"/>
                        <a:pt x="117955" y="196382"/>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52" name="Freeform: Shape 2251">
                  <a:extLst>
                    <a:ext uri="{FF2B5EF4-FFF2-40B4-BE49-F238E27FC236}">
                      <a16:creationId xmlns:a16="http://schemas.microsoft.com/office/drawing/2014/main" id="{08818876-4647-4818-89E4-7468B340C514}"/>
                    </a:ext>
                  </a:extLst>
                </p:cNvPr>
                <p:cNvSpPr/>
                <p:nvPr userDrawn="1"/>
              </p:nvSpPr>
              <p:spPr>
                <a:xfrm rot="13711678">
                  <a:off x="12229401" y="196021"/>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5380" y="205346"/>
                        <a:pt x="122436" y="20534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53" name="Freeform: Shape 2252">
                  <a:extLst>
                    <a:ext uri="{FF2B5EF4-FFF2-40B4-BE49-F238E27FC236}">
                      <a16:creationId xmlns:a16="http://schemas.microsoft.com/office/drawing/2014/main" id="{4B833663-4917-487C-AF6F-5D99BBD75045}"/>
                    </a:ext>
                  </a:extLst>
                </p:cNvPr>
                <p:cNvSpPr/>
                <p:nvPr userDrawn="1"/>
              </p:nvSpPr>
              <p:spPr>
                <a:xfrm rot="13711678">
                  <a:off x="12091392" y="39877"/>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7621" y="205346"/>
                        <a:pt x="122436" y="20534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54" name="Freeform: Shape 2253">
                  <a:extLst>
                    <a:ext uri="{FF2B5EF4-FFF2-40B4-BE49-F238E27FC236}">
                      <a16:creationId xmlns:a16="http://schemas.microsoft.com/office/drawing/2014/main" id="{DED8D999-0729-46BE-B92E-C5D3CC3081E3}"/>
                    </a:ext>
                  </a:extLst>
                </p:cNvPr>
                <p:cNvSpPr/>
                <p:nvPr userDrawn="1"/>
              </p:nvSpPr>
              <p:spPr>
                <a:xfrm rot="13711678">
                  <a:off x="11953384" y="-116267"/>
                  <a:ext cx="224078" cy="224078"/>
                </a:xfrm>
                <a:custGeom>
                  <a:avLst/>
                  <a:gdLst>
                    <a:gd name="connsiteX0" fmla="*/ 122436 w 224077"/>
                    <a:gd name="connsiteY0" fmla="*/ 205346 h 224077"/>
                    <a:gd name="connsiteX1" fmla="*/ 205345 w 224077"/>
                    <a:gd name="connsiteY1" fmla="*/ 122437 h 224077"/>
                    <a:gd name="connsiteX2" fmla="*/ 122436 w 224077"/>
                    <a:gd name="connsiteY2" fmla="*/ 39528 h 224077"/>
                    <a:gd name="connsiteX3" fmla="*/ 39528 w 224077"/>
                    <a:gd name="connsiteY3" fmla="*/ 122437 h 224077"/>
                    <a:gd name="connsiteX4" fmla="*/ 122436 w 224077"/>
                    <a:gd name="connsiteY4" fmla="*/ 205346 h 22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77" h="224077">
                      <a:moveTo>
                        <a:pt x="122436" y="205346"/>
                      </a:moveTo>
                      <a:cubicBezTo>
                        <a:pt x="169493" y="205346"/>
                        <a:pt x="205345" y="167252"/>
                        <a:pt x="205345" y="122437"/>
                      </a:cubicBezTo>
                      <a:cubicBezTo>
                        <a:pt x="205345" y="77621"/>
                        <a:pt x="167252" y="39528"/>
                        <a:pt x="122436" y="39528"/>
                      </a:cubicBezTo>
                      <a:cubicBezTo>
                        <a:pt x="75380" y="39528"/>
                        <a:pt x="39528" y="77621"/>
                        <a:pt x="39528" y="122437"/>
                      </a:cubicBezTo>
                      <a:cubicBezTo>
                        <a:pt x="39528" y="167252"/>
                        <a:pt x="77621" y="205346"/>
                        <a:pt x="122436" y="205346"/>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55" name="Freeform: Shape 2254">
                  <a:extLst>
                    <a:ext uri="{FF2B5EF4-FFF2-40B4-BE49-F238E27FC236}">
                      <a16:creationId xmlns:a16="http://schemas.microsoft.com/office/drawing/2014/main" id="{7A021432-B59B-4428-8963-2D9BB97D35FB}"/>
                    </a:ext>
                  </a:extLst>
                </p:cNvPr>
                <p:cNvSpPr/>
                <p:nvPr userDrawn="1"/>
              </p:nvSpPr>
              <p:spPr>
                <a:xfrm rot="13711678">
                  <a:off x="12167171" y="-197736"/>
                  <a:ext cx="246486" cy="246486"/>
                </a:xfrm>
                <a:custGeom>
                  <a:avLst/>
                  <a:gdLst>
                    <a:gd name="connsiteX0" fmla="*/ 126918 w 246485"/>
                    <a:gd name="connsiteY0" fmla="*/ 214309 h 246485"/>
                    <a:gd name="connsiteX1" fmla="*/ 214308 w 246485"/>
                    <a:gd name="connsiteY1" fmla="*/ 126918 h 246485"/>
                    <a:gd name="connsiteX2" fmla="*/ 126918 w 246485"/>
                    <a:gd name="connsiteY2" fmla="*/ 39528 h 246485"/>
                    <a:gd name="connsiteX3" fmla="*/ 39528 w 246485"/>
                    <a:gd name="connsiteY3" fmla="*/ 126918 h 246485"/>
                    <a:gd name="connsiteX4" fmla="*/ 126918 w 246485"/>
                    <a:gd name="connsiteY4" fmla="*/ 214309 h 24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85" h="246485">
                      <a:moveTo>
                        <a:pt x="126918" y="214309"/>
                      </a:moveTo>
                      <a:cubicBezTo>
                        <a:pt x="173974" y="214309"/>
                        <a:pt x="214308" y="176215"/>
                        <a:pt x="214308" y="126918"/>
                      </a:cubicBezTo>
                      <a:cubicBezTo>
                        <a:pt x="214308" y="79862"/>
                        <a:pt x="176215" y="39528"/>
                        <a:pt x="126918" y="39528"/>
                      </a:cubicBezTo>
                      <a:cubicBezTo>
                        <a:pt x="79862" y="39528"/>
                        <a:pt x="39528" y="77621"/>
                        <a:pt x="39528" y="126918"/>
                      </a:cubicBezTo>
                      <a:cubicBezTo>
                        <a:pt x="39528" y="176215"/>
                        <a:pt x="77621" y="214309"/>
                        <a:pt x="126918" y="214309"/>
                      </a:cubicBezTo>
                      <a:close/>
                    </a:path>
                  </a:pathLst>
                </a:custGeom>
                <a:grpFill/>
                <a:ln w="22403" cap="flat">
                  <a:noFill/>
                  <a:prstDash val="solid"/>
                  <a:miter/>
                </a:ln>
              </p:spPr>
              <p:txBody>
                <a:bodyPr rtlCol="0" anchor="ctr"/>
                <a:lstStyle/>
                <a:p>
                  <a:endParaRPr lang="en-CA" dirty="0">
                    <a:solidFill>
                      <a:prstClr val="black"/>
                    </a:solidFill>
                    <a:cs typeface="Arial" panose="020B0604020202020204" pitchFamily="34" charset="0"/>
                  </a:endParaRPr>
                </a:p>
              </p:txBody>
            </p:sp>
          </p:grpSp>
        </p:grpSp>
      </p:grpSp>
      <p:sp>
        <p:nvSpPr>
          <p:cNvPr id="2261" name="Freeform: Shape 2260">
            <a:extLst>
              <a:ext uri="{FF2B5EF4-FFF2-40B4-BE49-F238E27FC236}">
                <a16:creationId xmlns:a16="http://schemas.microsoft.com/office/drawing/2014/main" id="{49C70E85-5AAC-4009-A67D-94EC3065AF4D}"/>
              </a:ext>
            </a:extLst>
          </p:cNvPr>
          <p:cNvSpPr/>
          <p:nvPr userDrawn="1"/>
        </p:nvSpPr>
        <p:spPr>
          <a:xfrm>
            <a:off x="1" y="3156858"/>
            <a:ext cx="8378944" cy="1611086"/>
          </a:xfrm>
          <a:custGeom>
            <a:avLst/>
            <a:gdLst>
              <a:gd name="connsiteX0" fmla="*/ 10076920 w 11171925"/>
              <a:gd name="connsiteY0" fmla="*/ 0 h 2148114"/>
              <a:gd name="connsiteX1" fmla="*/ 11171925 w 11171925"/>
              <a:gd name="connsiteY1" fmla="*/ 2148114 h 2148114"/>
              <a:gd name="connsiteX2" fmla="*/ 0 w 11171925"/>
              <a:gd name="connsiteY2" fmla="*/ 2148114 h 2148114"/>
              <a:gd name="connsiteX3" fmla="*/ 0 w 11171925"/>
              <a:gd name="connsiteY3" fmla="*/ 10538 h 2148114"/>
            </a:gdLst>
            <a:ahLst/>
            <a:cxnLst>
              <a:cxn ang="0">
                <a:pos x="connsiteX0" y="connsiteY0"/>
              </a:cxn>
              <a:cxn ang="0">
                <a:pos x="connsiteX1" y="connsiteY1"/>
              </a:cxn>
              <a:cxn ang="0">
                <a:pos x="connsiteX2" y="connsiteY2"/>
              </a:cxn>
              <a:cxn ang="0">
                <a:pos x="connsiteX3" y="connsiteY3"/>
              </a:cxn>
            </a:cxnLst>
            <a:rect l="l" t="t" r="r" b="b"/>
            <a:pathLst>
              <a:path w="11171925" h="2148114">
                <a:moveTo>
                  <a:pt x="10076920" y="0"/>
                </a:moveTo>
                <a:lnTo>
                  <a:pt x="11171925" y="2148114"/>
                </a:lnTo>
                <a:lnTo>
                  <a:pt x="0" y="2148114"/>
                </a:lnTo>
                <a:lnTo>
                  <a:pt x="0" y="10538"/>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dirty="0">
              <a:solidFill>
                <a:prstClr val="white"/>
              </a:solidFill>
              <a:cs typeface="Arial" panose="020B0604020202020204" pitchFamily="34" charset="0"/>
            </a:endParaRPr>
          </a:p>
        </p:txBody>
      </p:sp>
      <p:grpSp>
        <p:nvGrpSpPr>
          <p:cNvPr id="1149" name="Group 1148">
            <a:extLst>
              <a:ext uri="{FF2B5EF4-FFF2-40B4-BE49-F238E27FC236}">
                <a16:creationId xmlns:a16="http://schemas.microsoft.com/office/drawing/2014/main" id="{C474C63A-B0C2-4F9B-8C95-EC3113366850}"/>
              </a:ext>
            </a:extLst>
          </p:cNvPr>
          <p:cNvGrpSpPr>
            <a:grpSpLocks noChangeAspect="1"/>
          </p:cNvGrpSpPr>
          <p:nvPr userDrawn="1"/>
        </p:nvGrpSpPr>
        <p:grpSpPr>
          <a:xfrm>
            <a:off x="6549133" y="3295202"/>
            <a:ext cx="1093964" cy="432589"/>
            <a:chOff x="5679281" y="3264693"/>
            <a:chExt cx="828675" cy="327685"/>
          </a:xfrm>
        </p:grpSpPr>
        <p:sp>
          <p:nvSpPr>
            <p:cNvPr id="1703" name="Freeform: Shape 1702">
              <a:extLst>
                <a:ext uri="{FF2B5EF4-FFF2-40B4-BE49-F238E27FC236}">
                  <a16:creationId xmlns:a16="http://schemas.microsoft.com/office/drawing/2014/main" id="{EA765867-5252-4211-B6F2-B74D17CC981D}"/>
                </a:ext>
              </a:extLst>
            </p:cNvPr>
            <p:cNvSpPr/>
            <p:nvPr/>
          </p:nvSpPr>
          <p:spPr>
            <a:xfrm>
              <a:off x="5679281" y="3264693"/>
              <a:ext cx="828675" cy="323850"/>
            </a:xfrm>
            <a:custGeom>
              <a:avLst/>
              <a:gdLst>
                <a:gd name="connsiteX0" fmla="*/ 161449 w 828675"/>
                <a:gd name="connsiteY0" fmla="*/ 260223 h 323850"/>
                <a:gd name="connsiteX1" fmla="*/ 161258 w 828675"/>
                <a:gd name="connsiteY1" fmla="*/ 260223 h 323850"/>
                <a:gd name="connsiteX2" fmla="*/ 160496 w 828675"/>
                <a:gd name="connsiteY2" fmla="*/ 260128 h 323850"/>
                <a:gd name="connsiteX3" fmla="*/ 79820 w 828675"/>
                <a:gd name="connsiteY3" fmla="*/ 260128 h 323850"/>
                <a:gd name="connsiteX4" fmla="*/ 79820 w 828675"/>
                <a:gd name="connsiteY4" fmla="*/ 196310 h 323850"/>
                <a:gd name="connsiteX5" fmla="*/ 160115 w 828675"/>
                <a:gd name="connsiteY5" fmla="*/ 196310 h 323850"/>
                <a:gd name="connsiteX6" fmla="*/ 161925 w 828675"/>
                <a:gd name="connsiteY6" fmla="*/ 196310 h 323850"/>
                <a:gd name="connsiteX7" fmla="*/ 195072 w 828675"/>
                <a:gd name="connsiteY7" fmla="*/ 228219 h 323850"/>
                <a:gd name="connsiteX8" fmla="*/ 161449 w 828675"/>
                <a:gd name="connsiteY8" fmla="*/ 260223 h 323850"/>
                <a:gd name="connsiteX9" fmla="*/ 80105 w 828675"/>
                <a:gd name="connsiteY9" fmla="*/ 68675 h 323850"/>
                <a:gd name="connsiteX10" fmla="*/ 146876 w 828675"/>
                <a:gd name="connsiteY10" fmla="*/ 68675 h 323850"/>
                <a:gd name="connsiteX11" fmla="*/ 148590 w 828675"/>
                <a:gd name="connsiteY11" fmla="*/ 68675 h 323850"/>
                <a:gd name="connsiteX12" fmla="*/ 176117 w 828675"/>
                <a:gd name="connsiteY12" fmla="*/ 95250 h 323850"/>
                <a:gd name="connsiteX13" fmla="*/ 167926 w 828675"/>
                <a:gd name="connsiteY13" fmla="*/ 114109 h 323850"/>
                <a:gd name="connsiteX14" fmla="*/ 148114 w 828675"/>
                <a:gd name="connsiteY14" fmla="*/ 121920 h 323850"/>
                <a:gd name="connsiteX15" fmla="*/ 147447 w 828675"/>
                <a:gd name="connsiteY15" fmla="*/ 121920 h 323850"/>
                <a:gd name="connsiteX16" fmla="*/ 80105 w 828675"/>
                <a:gd name="connsiteY16" fmla="*/ 121920 h 323850"/>
                <a:gd name="connsiteX17" fmla="*/ 80105 w 828675"/>
                <a:gd name="connsiteY17" fmla="*/ 68675 h 323850"/>
                <a:gd name="connsiteX18" fmla="*/ 339471 w 828675"/>
                <a:gd name="connsiteY18" fmla="*/ 196310 h 323850"/>
                <a:gd name="connsiteX19" fmla="*/ 419767 w 828675"/>
                <a:gd name="connsiteY19" fmla="*/ 196310 h 323850"/>
                <a:gd name="connsiteX20" fmla="*/ 421576 w 828675"/>
                <a:gd name="connsiteY20" fmla="*/ 196310 h 323850"/>
                <a:gd name="connsiteX21" fmla="*/ 454628 w 828675"/>
                <a:gd name="connsiteY21" fmla="*/ 228219 h 323850"/>
                <a:gd name="connsiteX22" fmla="*/ 444818 w 828675"/>
                <a:gd name="connsiteY22" fmla="*/ 250793 h 323850"/>
                <a:gd name="connsiteX23" fmla="*/ 421005 w 828675"/>
                <a:gd name="connsiteY23" fmla="*/ 260128 h 323850"/>
                <a:gd name="connsiteX24" fmla="*/ 420815 w 828675"/>
                <a:gd name="connsiteY24" fmla="*/ 260128 h 323850"/>
                <a:gd name="connsiteX25" fmla="*/ 420148 w 828675"/>
                <a:gd name="connsiteY25" fmla="*/ 260033 h 323850"/>
                <a:gd name="connsiteX26" fmla="*/ 339376 w 828675"/>
                <a:gd name="connsiteY26" fmla="*/ 260033 h 323850"/>
                <a:gd name="connsiteX27" fmla="*/ 339376 w 828675"/>
                <a:gd name="connsiteY27" fmla="*/ 196310 h 323850"/>
                <a:gd name="connsiteX28" fmla="*/ 339757 w 828675"/>
                <a:gd name="connsiteY28" fmla="*/ 68675 h 323850"/>
                <a:gd name="connsiteX29" fmla="*/ 406527 w 828675"/>
                <a:gd name="connsiteY29" fmla="*/ 68675 h 323850"/>
                <a:gd name="connsiteX30" fmla="*/ 408242 w 828675"/>
                <a:gd name="connsiteY30" fmla="*/ 68675 h 323850"/>
                <a:gd name="connsiteX31" fmla="*/ 435864 w 828675"/>
                <a:gd name="connsiteY31" fmla="*/ 95250 h 323850"/>
                <a:gd name="connsiteX32" fmla="*/ 427673 w 828675"/>
                <a:gd name="connsiteY32" fmla="*/ 114109 h 323850"/>
                <a:gd name="connsiteX33" fmla="*/ 407861 w 828675"/>
                <a:gd name="connsiteY33" fmla="*/ 121920 h 323850"/>
                <a:gd name="connsiteX34" fmla="*/ 407194 w 828675"/>
                <a:gd name="connsiteY34" fmla="*/ 121920 h 323850"/>
                <a:gd name="connsiteX35" fmla="*/ 339852 w 828675"/>
                <a:gd name="connsiteY35" fmla="*/ 121920 h 323850"/>
                <a:gd name="connsiteX36" fmla="*/ 339852 w 828675"/>
                <a:gd name="connsiteY36" fmla="*/ 68675 h 323850"/>
                <a:gd name="connsiteX37" fmla="*/ 641413 w 828675"/>
                <a:gd name="connsiteY37" fmla="*/ 104299 h 323850"/>
                <a:gd name="connsiteX38" fmla="*/ 682371 w 828675"/>
                <a:gd name="connsiteY38" fmla="*/ 183737 h 323850"/>
                <a:gd name="connsiteX39" fmla="*/ 600837 w 828675"/>
                <a:gd name="connsiteY39" fmla="*/ 183737 h 323850"/>
                <a:gd name="connsiteX40" fmla="*/ 641413 w 828675"/>
                <a:gd name="connsiteY40" fmla="*/ 104299 h 323850"/>
                <a:gd name="connsiteX41" fmla="*/ 266510 w 828675"/>
                <a:gd name="connsiteY41" fmla="*/ 322136 h 323850"/>
                <a:gd name="connsiteX42" fmla="*/ 266224 w 828675"/>
                <a:gd name="connsiteY42" fmla="*/ 322136 h 323850"/>
                <a:gd name="connsiteX43" fmla="*/ 562261 w 828675"/>
                <a:gd name="connsiteY43" fmla="*/ 259080 h 323850"/>
                <a:gd name="connsiteX44" fmla="*/ 575215 w 828675"/>
                <a:gd name="connsiteY44" fmla="*/ 234410 h 323850"/>
                <a:gd name="connsiteX45" fmla="*/ 707612 w 828675"/>
                <a:gd name="connsiteY45" fmla="*/ 234410 h 323850"/>
                <a:gd name="connsiteX46" fmla="*/ 733997 w 828675"/>
                <a:gd name="connsiteY46" fmla="*/ 283559 h 323850"/>
                <a:gd name="connsiteX47" fmla="*/ 743617 w 828675"/>
                <a:gd name="connsiteY47" fmla="*/ 286798 h 323850"/>
                <a:gd name="connsiteX48" fmla="*/ 743712 w 828675"/>
                <a:gd name="connsiteY48" fmla="*/ 286893 h 323850"/>
                <a:gd name="connsiteX49" fmla="*/ 821055 w 828675"/>
                <a:gd name="connsiteY49" fmla="*/ 321945 h 323850"/>
                <a:gd name="connsiteX50" fmla="*/ 821627 w 828675"/>
                <a:gd name="connsiteY50" fmla="*/ 322136 h 323850"/>
                <a:gd name="connsiteX51" fmla="*/ 659702 w 828675"/>
                <a:gd name="connsiteY51" fmla="*/ 7144 h 323850"/>
                <a:gd name="connsiteX52" fmla="*/ 621983 w 828675"/>
                <a:gd name="connsiteY52" fmla="*/ 7144 h 323850"/>
                <a:gd name="connsiteX53" fmla="*/ 621887 w 828675"/>
                <a:gd name="connsiteY53" fmla="*/ 7430 h 323850"/>
                <a:gd name="connsiteX54" fmla="*/ 522827 w 828675"/>
                <a:gd name="connsiteY54" fmla="*/ 199168 h 323850"/>
                <a:gd name="connsiteX55" fmla="*/ 471583 w 828675"/>
                <a:gd name="connsiteY55" fmla="*/ 155162 h 323850"/>
                <a:gd name="connsiteX56" fmla="*/ 509683 w 828675"/>
                <a:gd name="connsiteY56" fmla="*/ 92488 h 323850"/>
                <a:gd name="connsiteX57" fmla="*/ 414528 w 828675"/>
                <a:gd name="connsiteY57" fmla="*/ 7239 h 323850"/>
                <a:gd name="connsiteX58" fmla="*/ 266224 w 828675"/>
                <a:gd name="connsiteY58" fmla="*/ 7239 h 323850"/>
                <a:gd name="connsiteX59" fmla="*/ 266224 w 828675"/>
                <a:gd name="connsiteY59" fmla="*/ 205550 h 323850"/>
                <a:gd name="connsiteX60" fmla="*/ 212503 w 828675"/>
                <a:gd name="connsiteY60" fmla="*/ 155162 h 323850"/>
                <a:gd name="connsiteX61" fmla="*/ 250603 w 828675"/>
                <a:gd name="connsiteY61" fmla="*/ 92488 h 323850"/>
                <a:gd name="connsiteX62" fmla="*/ 155543 w 828675"/>
                <a:gd name="connsiteY62" fmla="*/ 7239 h 323850"/>
                <a:gd name="connsiteX63" fmla="*/ 7144 w 828675"/>
                <a:gd name="connsiteY63" fmla="*/ 7239 h 323850"/>
                <a:gd name="connsiteX64" fmla="*/ 7144 w 828675"/>
                <a:gd name="connsiteY64" fmla="*/ 322326 h 323850"/>
                <a:gd name="connsiteX65" fmla="*/ 166402 w 828675"/>
                <a:gd name="connsiteY65" fmla="*/ 322326 h 323850"/>
                <a:gd name="connsiteX66" fmla="*/ 266129 w 828675"/>
                <a:gd name="connsiteY66" fmla="*/ 258985 h 323850"/>
                <a:gd name="connsiteX67" fmla="*/ 266129 w 828675"/>
                <a:gd name="connsiteY67" fmla="*/ 322326 h 323850"/>
                <a:gd name="connsiteX68" fmla="*/ 266510 w 828675"/>
                <a:gd name="connsiteY68" fmla="*/ 32213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28675" h="323850">
                  <a:moveTo>
                    <a:pt x="161449" y="260223"/>
                  </a:moveTo>
                  <a:lnTo>
                    <a:pt x="161258" y="260223"/>
                  </a:lnTo>
                  <a:cubicBezTo>
                    <a:pt x="160782" y="260128"/>
                    <a:pt x="160496" y="260128"/>
                    <a:pt x="160496" y="260128"/>
                  </a:cubicBezTo>
                  <a:lnTo>
                    <a:pt x="79820" y="260128"/>
                  </a:lnTo>
                  <a:lnTo>
                    <a:pt x="79820" y="196310"/>
                  </a:lnTo>
                  <a:lnTo>
                    <a:pt x="160115" y="196310"/>
                  </a:lnTo>
                  <a:cubicBezTo>
                    <a:pt x="161163" y="196310"/>
                    <a:pt x="161925" y="196310"/>
                    <a:pt x="161925" y="196310"/>
                  </a:cubicBezTo>
                  <a:cubicBezTo>
                    <a:pt x="180213" y="196596"/>
                    <a:pt x="195072" y="210884"/>
                    <a:pt x="195072" y="228219"/>
                  </a:cubicBezTo>
                  <a:cubicBezTo>
                    <a:pt x="195072" y="245840"/>
                    <a:pt x="179927" y="260128"/>
                    <a:pt x="161449" y="260223"/>
                  </a:cubicBezTo>
                  <a:moveTo>
                    <a:pt x="80105" y="68675"/>
                  </a:moveTo>
                  <a:lnTo>
                    <a:pt x="146876" y="68675"/>
                  </a:lnTo>
                  <a:cubicBezTo>
                    <a:pt x="147828" y="68675"/>
                    <a:pt x="148590" y="68675"/>
                    <a:pt x="148590" y="68675"/>
                  </a:cubicBezTo>
                  <a:cubicBezTo>
                    <a:pt x="163830" y="68961"/>
                    <a:pt x="176117" y="80867"/>
                    <a:pt x="176117" y="95250"/>
                  </a:cubicBezTo>
                  <a:cubicBezTo>
                    <a:pt x="176117" y="102394"/>
                    <a:pt x="173165" y="109061"/>
                    <a:pt x="167926" y="114109"/>
                  </a:cubicBezTo>
                  <a:cubicBezTo>
                    <a:pt x="162592" y="119158"/>
                    <a:pt x="155543" y="121920"/>
                    <a:pt x="148114" y="121920"/>
                  </a:cubicBezTo>
                  <a:cubicBezTo>
                    <a:pt x="148019" y="121920"/>
                    <a:pt x="147733" y="121920"/>
                    <a:pt x="147447" y="121920"/>
                  </a:cubicBezTo>
                  <a:cubicBezTo>
                    <a:pt x="147257" y="121920"/>
                    <a:pt x="99536" y="121920"/>
                    <a:pt x="80105" y="121920"/>
                  </a:cubicBezTo>
                  <a:lnTo>
                    <a:pt x="80105" y="68675"/>
                  </a:lnTo>
                  <a:close/>
                  <a:moveTo>
                    <a:pt x="339471" y="196310"/>
                  </a:moveTo>
                  <a:lnTo>
                    <a:pt x="419767" y="196310"/>
                  </a:lnTo>
                  <a:cubicBezTo>
                    <a:pt x="420815" y="196310"/>
                    <a:pt x="421576" y="196310"/>
                    <a:pt x="421576" y="196310"/>
                  </a:cubicBezTo>
                  <a:cubicBezTo>
                    <a:pt x="439865" y="196596"/>
                    <a:pt x="454628" y="210884"/>
                    <a:pt x="454628" y="228219"/>
                  </a:cubicBezTo>
                  <a:cubicBezTo>
                    <a:pt x="454628" y="236792"/>
                    <a:pt x="451104" y="244793"/>
                    <a:pt x="444818" y="250793"/>
                  </a:cubicBezTo>
                  <a:cubicBezTo>
                    <a:pt x="438436" y="256794"/>
                    <a:pt x="430054" y="260128"/>
                    <a:pt x="421005" y="260128"/>
                  </a:cubicBezTo>
                  <a:lnTo>
                    <a:pt x="420815" y="260128"/>
                  </a:lnTo>
                  <a:cubicBezTo>
                    <a:pt x="420338" y="260033"/>
                    <a:pt x="420148" y="260033"/>
                    <a:pt x="420148" y="260033"/>
                  </a:cubicBezTo>
                  <a:lnTo>
                    <a:pt x="339376" y="260033"/>
                  </a:lnTo>
                  <a:lnTo>
                    <a:pt x="339376" y="196310"/>
                  </a:lnTo>
                  <a:close/>
                  <a:moveTo>
                    <a:pt x="339757" y="68675"/>
                  </a:moveTo>
                  <a:lnTo>
                    <a:pt x="406527" y="68675"/>
                  </a:lnTo>
                  <a:cubicBezTo>
                    <a:pt x="407480" y="68675"/>
                    <a:pt x="408242" y="68675"/>
                    <a:pt x="408242" y="68675"/>
                  </a:cubicBezTo>
                  <a:cubicBezTo>
                    <a:pt x="423482" y="68961"/>
                    <a:pt x="435864" y="80867"/>
                    <a:pt x="435864" y="95250"/>
                  </a:cubicBezTo>
                  <a:cubicBezTo>
                    <a:pt x="435864" y="102394"/>
                    <a:pt x="432911" y="109061"/>
                    <a:pt x="427673" y="114109"/>
                  </a:cubicBezTo>
                  <a:cubicBezTo>
                    <a:pt x="422339" y="119158"/>
                    <a:pt x="415290" y="121920"/>
                    <a:pt x="407861" y="121920"/>
                  </a:cubicBezTo>
                  <a:cubicBezTo>
                    <a:pt x="407765" y="121920"/>
                    <a:pt x="407480" y="121920"/>
                    <a:pt x="407194" y="121920"/>
                  </a:cubicBezTo>
                  <a:cubicBezTo>
                    <a:pt x="407003" y="121920"/>
                    <a:pt x="359188" y="121920"/>
                    <a:pt x="339852" y="121920"/>
                  </a:cubicBezTo>
                  <a:lnTo>
                    <a:pt x="339852" y="68675"/>
                  </a:lnTo>
                  <a:close/>
                  <a:moveTo>
                    <a:pt x="641413" y="104299"/>
                  </a:moveTo>
                  <a:lnTo>
                    <a:pt x="682371" y="183737"/>
                  </a:lnTo>
                  <a:lnTo>
                    <a:pt x="600837" y="183737"/>
                  </a:lnTo>
                  <a:lnTo>
                    <a:pt x="641413" y="104299"/>
                  </a:lnTo>
                  <a:close/>
                  <a:moveTo>
                    <a:pt x="266510" y="322136"/>
                  </a:moveTo>
                  <a:lnTo>
                    <a:pt x="266224" y="322136"/>
                  </a:lnTo>
                  <a:cubicBezTo>
                    <a:pt x="297656" y="302514"/>
                    <a:pt x="423196" y="260128"/>
                    <a:pt x="562261" y="259080"/>
                  </a:cubicBezTo>
                  <a:lnTo>
                    <a:pt x="575215" y="234410"/>
                  </a:lnTo>
                  <a:lnTo>
                    <a:pt x="707612" y="234410"/>
                  </a:lnTo>
                  <a:lnTo>
                    <a:pt x="733997" y="283559"/>
                  </a:lnTo>
                  <a:cubicBezTo>
                    <a:pt x="733997" y="283559"/>
                    <a:pt x="739045" y="285274"/>
                    <a:pt x="743617" y="286798"/>
                  </a:cubicBezTo>
                  <a:cubicBezTo>
                    <a:pt x="743617" y="286798"/>
                    <a:pt x="743617" y="286893"/>
                    <a:pt x="743712" y="286893"/>
                  </a:cubicBezTo>
                  <a:cubicBezTo>
                    <a:pt x="770858" y="296132"/>
                    <a:pt x="796385" y="306800"/>
                    <a:pt x="821055" y="321945"/>
                  </a:cubicBezTo>
                  <a:cubicBezTo>
                    <a:pt x="821246" y="322040"/>
                    <a:pt x="821436" y="322040"/>
                    <a:pt x="821627" y="322136"/>
                  </a:cubicBezTo>
                  <a:cubicBezTo>
                    <a:pt x="816769" y="313277"/>
                    <a:pt x="659702" y="7144"/>
                    <a:pt x="659702" y="7144"/>
                  </a:cubicBezTo>
                  <a:lnTo>
                    <a:pt x="621983" y="7144"/>
                  </a:lnTo>
                  <a:cubicBezTo>
                    <a:pt x="621983" y="7144"/>
                    <a:pt x="621887" y="7430"/>
                    <a:pt x="621887" y="7430"/>
                  </a:cubicBezTo>
                  <a:lnTo>
                    <a:pt x="522827" y="199168"/>
                  </a:lnTo>
                  <a:cubicBezTo>
                    <a:pt x="514350" y="179070"/>
                    <a:pt x="496919" y="164021"/>
                    <a:pt x="471583" y="155162"/>
                  </a:cubicBezTo>
                  <a:cubicBezTo>
                    <a:pt x="492443" y="143351"/>
                    <a:pt x="509683" y="121158"/>
                    <a:pt x="509683" y="92488"/>
                  </a:cubicBezTo>
                  <a:cubicBezTo>
                    <a:pt x="509683" y="42101"/>
                    <a:pt x="473774" y="7239"/>
                    <a:pt x="414528" y="7239"/>
                  </a:cubicBezTo>
                  <a:lnTo>
                    <a:pt x="266224" y="7239"/>
                  </a:lnTo>
                  <a:lnTo>
                    <a:pt x="266224" y="205550"/>
                  </a:lnTo>
                  <a:cubicBezTo>
                    <a:pt x="258890" y="182309"/>
                    <a:pt x="240506" y="164973"/>
                    <a:pt x="212503" y="155162"/>
                  </a:cubicBezTo>
                  <a:cubicBezTo>
                    <a:pt x="233363" y="143351"/>
                    <a:pt x="250603" y="121158"/>
                    <a:pt x="250603" y="92488"/>
                  </a:cubicBezTo>
                  <a:cubicBezTo>
                    <a:pt x="250603" y="42101"/>
                    <a:pt x="214694" y="7239"/>
                    <a:pt x="155543" y="7239"/>
                  </a:cubicBezTo>
                  <a:lnTo>
                    <a:pt x="7144" y="7239"/>
                  </a:lnTo>
                  <a:lnTo>
                    <a:pt x="7144" y="322326"/>
                  </a:lnTo>
                  <a:lnTo>
                    <a:pt x="166402" y="322326"/>
                  </a:lnTo>
                  <a:cubicBezTo>
                    <a:pt x="218408" y="322326"/>
                    <a:pt x="254984" y="301371"/>
                    <a:pt x="266129" y="258985"/>
                  </a:cubicBezTo>
                  <a:lnTo>
                    <a:pt x="266129" y="322326"/>
                  </a:lnTo>
                  <a:cubicBezTo>
                    <a:pt x="266319" y="322231"/>
                    <a:pt x="266414" y="322136"/>
                    <a:pt x="266510" y="322136"/>
                  </a:cubicBezTo>
                </a:path>
              </a:pathLst>
            </a:custGeom>
            <a:solidFill>
              <a:srgbClr val="FFFFFF"/>
            </a:solidFill>
            <a:ln w="9525" cap="flat">
              <a:noFill/>
              <a:prstDash val="solid"/>
              <a:miter/>
            </a:ln>
          </p:spPr>
          <p:txBody>
            <a:bodyPr rtlCol="0" anchor="ctr"/>
            <a:lstStyle/>
            <a:p>
              <a:endParaRPr lang="en-CA" dirty="0">
                <a:solidFill>
                  <a:prstClr val="black"/>
                </a:solidFill>
                <a:cs typeface="Arial" panose="020B0604020202020204" pitchFamily="34" charset="0"/>
              </a:endParaRPr>
            </a:p>
          </p:txBody>
        </p:sp>
        <p:sp>
          <p:nvSpPr>
            <p:cNvPr id="2256" name="Freeform: Shape 2255">
              <a:extLst>
                <a:ext uri="{FF2B5EF4-FFF2-40B4-BE49-F238E27FC236}">
                  <a16:creationId xmlns:a16="http://schemas.microsoft.com/office/drawing/2014/main" id="{8F3FDDB7-AEF5-47DF-9345-2754CA24FBA5}"/>
                </a:ext>
              </a:extLst>
            </p:cNvPr>
            <p:cNvSpPr/>
            <p:nvPr/>
          </p:nvSpPr>
          <p:spPr>
            <a:xfrm>
              <a:off x="5958459" y="3525703"/>
              <a:ext cx="523875" cy="66675"/>
            </a:xfrm>
            <a:custGeom>
              <a:avLst/>
              <a:gdLst>
                <a:gd name="connsiteX0" fmla="*/ 7144 w 523875"/>
                <a:gd name="connsiteY0" fmla="*/ 61125 h 66675"/>
                <a:gd name="connsiteX1" fmla="*/ 525304 w 523875"/>
                <a:gd name="connsiteY1" fmla="*/ 61221 h 66675"/>
                <a:gd name="connsiteX2" fmla="*/ 429101 w 523875"/>
                <a:gd name="connsiteY2" fmla="*/ 61221 h 66675"/>
                <a:gd name="connsiteX3" fmla="*/ 7144 w 523875"/>
                <a:gd name="connsiteY3" fmla="*/ 61125 h 66675"/>
              </a:gdLst>
              <a:ahLst/>
              <a:cxnLst>
                <a:cxn ang="0">
                  <a:pos x="connsiteX0" y="connsiteY0"/>
                </a:cxn>
                <a:cxn ang="0">
                  <a:pos x="connsiteX1" y="connsiteY1"/>
                </a:cxn>
                <a:cxn ang="0">
                  <a:pos x="connsiteX2" y="connsiteY2"/>
                </a:cxn>
                <a:cxn ang="0">
                  <a:pos x="connsiteX3" y="connsiteY3"/>
                </a:cxn>
              </a:cxnLst>
              <a:rect l="l" t="t" r="r" b="b"/>
              <a:pathLst>
                <a:path w="523875" h="66675">
                  <a:moveTo>
                    <a:pt x="7144" y="61125"/>
                  </a:moveTo>
                  <a:cubicBezTo>
                    <a:pt x="104394" y="17406"/>
                    <a:pt x="348329" y="-34601"/>
                    <a:pt x="525304" y="61221"/>
                  </a:cubicBezTo>
                  <a:lnTo>
                    <a:pt x="429101" y="61221"/>
                  </a:lnTo>
                  <a:cubicBezTo>
                    <a:pt x="429101" y="61221"/>
                    <a:pt x="259652" y="-10598"/>
                    <a:pt x="7144" y="61125"/>
                  </a:cubicBezTo>
                </a:path>
              </a:pathLst>
            </a:custGeom>
            <a:solidFill>
              <a:srgbClr val="FFFFFF"/>
            </a:solidFill>
            <a:ln w="9525" cap="flat">
              <a:noFill/>
              <a:prstDash val="solid"/>
              <a:miter/>
            </a:ln>
          </p:spPr>
          <p:txBody>
            <a:bodyPr rtlCol="0" anchor="ctr"/>
            <a:lstStyle/>
            <a:p>
              <a:endParaRPr lang="en-CA" dirty="0">
                <a:solidFill>
                  <a:prstClr val="black"/>
                </a:solidFill>
                <a:cs typeface="Arial" panose="020B0604020202020204" pitchFamily="34" charset="0"/>
              </a:endParaRPr>
            </a:p>
          </p:txBody>
        </p:sp>
      </p:grpSp>
      <p:sp>
        <p:nvSpPr>
          <p:cNvPr id="2274" name="Freeform: Shape 2273">
            <a:extLst>
              <a:ext uri="{FF2B5EF4-FFF2-40B4-BE49-F238E27FC236}">
                <a16:creationId xmlns:a16="http://schemas.microsoft.com/office/drawing/2014/main" id="{FC72260D-16AA-43A4-9A23-334F53C05BAF}"/>
              </a:ext>
            </a:extLst>
          </p:cNvPr>
          <p:cNvSpPr/>
          <p:nvPr userDrawn="1"/>
        </p:nvSpPr>
        <p:spPr>
          <a:xfrm>
            <a:off x="1698691" y="4584573"/>
            <a:ext cx="171773" cy="302438"/>
          </a:xfrm>
          <a:custGeom>
            <a:avLst/>
            <a:gdLst>
              <a:gd name="connsiteX0" fmla="*/ 0 w 229030"/>
              <a:gd name="connsiteY0" fmla="*/ 0 h 403250"/>
              <a:gd name="connsiteX1" fmla="*/ 30956 w 229030"/>
              <a:gd name="connsiteY1" fmla="*/ 0 h 403250"/>
              <a:gd name="connsiteX2" fmla="*/ 229030 w 229030"/>
              <a:gd name="connsiteY2" fmla="*/ 403250 h 403250"/>
              <a:gd name="connsiteX3" fmla="*/ 198074 w 229030"/>
              <a:gd name="connsiteY3" fmla="*/ 403250 h 403250"/>
            </a:gdLst>
            <a:ahLst/>
            <a:cxnLst>
              <a:cxn ang="0">
                <a:pos x="connsiteX0" y="connsiteY0"/>
              </a:cxn>
              <a:cxn ang="0">
                <a:pos x="connsiteX1" y="connsiteY1"/>
              </a:cxn>
              <a:cxn ang="0">
                <a:pos x="connsiteX2" y="connsiteY2"/>
              </a:cxn>
              <a:cxn ang="0">
                <a:pos x="connsiteX3" y="connsiteY3"/>
              </a:cxn>
            </a:cxnLst>
            <a:rect l="l" t="t" r="r" b="b"/>
            <a:pathLst>
              <a:path w="229030" h="403250">
                <a:moveTo>
                  <a:pt x="0" y="0"/>
                </a:moveTo>
                <a:lnTo>
                  <a:pt x="30956" y="0"/>
                </a:lnTo>
                <a:lnTo>
                  <a:pt x="229030" y="403250"/>
                </a:lnTo>
                <a:lnTo>
                  <a:pt x="198074" y="4032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dirty="0">
              <a:solidFill>
                <a:prstClr val="white"/>
              </a:solidFill>
              <a:cs typeface="Arial" panose="020B0604020202020204" pitchFamily="34" charset="0"/>
            </a:endParaRPr>
          </a:p>
        </p:txBody>
      </p:sp>
      <p:sp>
        <p:nvSpPr>
          <p:cNvPr id="2276" name="Title 1">
            <a:extLst>
              <a:ext uri="{FF2B5EF4-FFF2-40B4-BE49-F238E27FC236}">
                <a16:creationId xmlns:a16="http://schemas.microsoft.com/office/drawing/2014/main" id="{1EE17F48-6E62-45C8-9AB7-B12DD3E9400C}"/>
              </a:ext>
            </a:extLst>
          </p:cNvPr>
          <p:cNvSpPr>
            <a:spLocks noGrp="1"/>
          </p:cNvSpPr>
          <p:nvPr>
            <p:ph type="ctrTitle" hasCustomPrompt="1"/>
          </p:nvPr>
        </p:nvSpPr>
        <p:spPr>
          <a:xfrm>
            <a:off x="228600" y="3388545"/>
            <a:ext cx="6167767" cy="1061183"/>
          </a:xfrm>
          <a:prstGeom prst="rect">
            <a:avLst/>
          </a:prstGeom>
        </p:spPr>
        <p:txBody>
          <a:bodyPr lIns="0" tIns="0" rIns="0" bIns="0" anchor="ctr" anchorCtr="0">
            <a:noAutofit/>
          </a:bodyPr>
          <a:lstStyle>
            <a:lvl1pPr algn="l">
              <a:lnSpc>
                <a:spcPct val="100000"/>
              </a:lnSpc>
              <a:defRPr sz="3300" b="0" cap="all" baseline="0">
                <a:solidFill>
                  <a:schemeClr val="bg1"/>
                </a:solidFill>
                <a:latin typeface="Arial" panose="020B0604020202020204" pitchFamily="34" charset="0"/>
                <a:cs typeface="Arial" panose="020B0604020202020204" pitchFamily="34" charset="0"/>
              </a:defRPr>
            </a:lvl1pPr>
          </a:lstStyle>
          <a:p>
            <a:r>
              <a:rPr lang="en-CA" noProof="0" dirty="0"/>
              <a:t>Cover Slide</a:t>
            </a:r>
          </a:p>
        </p:txBody>
      </p:sp>
      <p:sp>
        <p:nvSpPr>
          <p:cNvPr id="2277" name="Freeform: Shape 2276">
            <a:extLst>
              <a:ext uri="{FF2B5EF4-FFF2-40B4-BE49-F238E27FC236}">
                <a16:creationId xmlns:a16="http://schemas.microsoft.com/office/drawing/2014/main" id="{A85680B8-854C-484C-838C-0AFBC52BE8A1}"/>
              </a:ext>
            </a:extLst>
          </p:cNvPr>
          <p:cNvSpPr/>
          <p:nvPr userDrawn="1"/>
        </p:nvSpPr>
        <p:spPr>
          <a:xfrm>
            <a:off x="1632613" y="4584573"/>
            <a:ext cx="171773" cy="302438"/>
          </a:xfrm>
          <a:custGeom>
            <a:avLst/>
            <a:gdLst>
              <a:gd name="connsiteX0" fmla="*/ 0 w 229030"/>
              <a:gd name="connsiteY0" fmla="*/ 0 h 403250"/>
              <a:gd name="connsiteX1" fmla="*/ 30956 w 229030"/>
              <a:gd name="connsiteY1" fmla="*/ 0 h 403250"/>
              <a:gd name="connsiteX2" fmla="*/ 229030 w 229030"/>
              <a:gd name="connsiteY2" fmla="*/ 403250 h 403250"/>
              <a:gd name="connsiteX3" fmla="*/ 198074 w 229030"/>
              <a:gd name="connsiteY3" fmla="*/ 403250 h 403250"/>
            </a:gdLst>
            <a:ahLst/>
            <a:cxnLst>
              <a:cxn ang="0">
                <a:pos x="connsiteX0" y="connsiteY0"/>
              </a:cxn>
              <a:cxn ang="0">
                <a:pos x="connsiteX1" y="connsiteY1"/>
              </a:cxn>
              <a:cxn ang="0">
                <a:pos x="connsiteX2" y="connsiteY2"/>
              </a:cxn>
              <a:cxn ang="0">
                <a:pos x="connsiteX3" y="connsiteY3"/>
              </a:cxn>
            </a:cxnLst>
            <a:rect l="l" t="t" r="r" b="b"/>
            <a:pathLst>
              <a:path w="229030" h="403250">
                <a:moveTo>
                  <a:pt x="0" y="0"/>
                </a:moveTo>
                <a:lnTo>
                  <a:pt x="30956" y="0"/>
                </a:lnTo>
                <a:lnTo>
                  <a:pt x="229030" y="403250"/>
                </a:lnTo>
                <a:lnTo>
                  <a:pt x="198074" y="4032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dirty="0">
              <a:solidFill>
                <a:prstClr val="white"/>
              </a:solidFill>
              <a:cs typeface="Arial" panose="020B0604020202020204" pitchFamily="34" charset="0"/>
            </a:endParaRPr>
          </a:p>
        </p:txBody>
      </p:sp>
      <p:sp>
        <p:nvSpPr>
          <p:cNvPr id="2275" name="Freeform: Shape 2274">
            <a:extLst>
              <a:ext uri="{FF2B5EF4-FFF2-40B4-BE49-F238E27FC236}">
                <a16:creationId xmlns:a16="http://schemas.microsoft.com/office/drawing/2014/main" id="{6CEE4A2D-3611-48EE-9262-FAEE8346B203}"/>
              </a:ext>
            </a:extLst>
          </p:cNvPr>
          <p:cNvSpPr/>
          <p:nvPr userDrawn="1"/>
        </p:nvSpPr>
        <p:spPr>
          <a:xfrm>
            <a:off x="1721909" y="4584573"/>
            <a:ext cx="7422091" cy="302438"/>
          </a:xfrm>
          <a:custGeom>
            <a:avLst/>
            <a:gdLst>
              <a:gd name="connsiteX0" fmla="*/ 0 w 9896121"/>
              <a:gd name="connsiteY0" fmla="*/ 0 h 403250"/>
              <a:gd name="connsiteX1" fmla="*/ 391885 w 9896121"/>
              <a:gd name="connsiteY1" fmla="*/ 0 h 403250"/>
              <a:gd name="connsiteX2" fmla="*/ 9775699 w 9896121"/>
              <a:gd name="connsiteY2" fmla="*/ 0 h 403250"/>
              <a:gd name="connsiteX3" fmla="*/ 9896121 w 9896121"/>
              <a:gd name="connsiteY3" fmla="*/ 0 h 403250"/>
              <a:gd name="connsiteX4" fmla="*/ 9896121 w 9896121"/>
              <a:gd name="connsiteY4" fmla="*/ 403250 h 403250"/>
              <a:gd name="connsiteX5" fmla="*/ 9775699 w 9896121"/>
              <a:gd name="connsiteY5" fmla="*/ 403250 h 403250"/>
              <a:gd name="connsiteX6" fmla="*/ 589959 w 9896121"/>
              <a:gd name="connsiteY6" fmla="*/ 403250 h 403250"/>
              <a:gd name="connsiteX7" fmla="*/ 198074 w 9896121"/>
              <a:gd name="connsiteY7" fmla="*/ 403250 h 4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6121" h="403250">
                <a:moveTo>
                  <a:pt x="0" y="0"/>
                </a:moveTo>
                <a:lnTo>
                  <a:pt x="391885" y="0"/>
                </a:lnTo>
                <a:lnTo>
                  <a:pt x="9775699" y="0"/>
                </a:lnTo>
                <a:lnTo>
                  <a:pt x="9896121" y="0"/>
                </a:lnTo>
                <a:lnTo>
                  <a:pt x="9896121" y="403250"/>
                </a:lnTo>
                <a:lnTo>
                  <a:pt x="9775699" y="403250"/>
                </a:lnTo>
                <a:lnTo>
                  <a:pt x="589959" y="403250"/>
                </a:lnTo>
                <a:lnTo>
                  <a:pt x="198074" y="403250"/>
                </a:lnTo>
                <a:close/>
              </a:path>
            </a:pathLst>
          </a:custGeom>
          <a:solidFill>
            <a:srgbClr val="00739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dirty="0">
              <a:solidFill>
                <a:prstClr val="white"/>
              </a:solidFill>
              <a:cs typeface="Arial" panose="020B0604020202020204" pitchFamily="34" charset="0"/>
            </a:endParaRPr>
          </a:p>
        </p:txBody>
      </p:sp>
      <p:sp>
        <p:nvSpPr>
          <p:cNvPr id="1140" name="Rectangle 13">
            <a:extLst>
              <a:ext uri="{FF2B5EF4-FFF2-40B4-BE49-F238E27FC236}">
                <a16:creationId xmlns:a16="http://schemas.microsoft.com/office/drawing/2014/main" id="{F8A9F790-9BF8-4684-BE2A-616217A980CD}"/>
              </a:ext>
            </a:extLst>
          </p:cNvPr>
          <p:cNvSpPr/>
          <p:nvPr userDrawn="1"/>
        </p:nvSpPr>
        <p:spPr>
          <a:xfrm>
            <a:off x="1812226" y="4584573"/>
            <a:ext cx="7331774" cy="302438"/>
          </a:xfrm>
          <a:custGeom>
            <a:avLst/>
            <a:gdLst>
              <a:gd name="connsiteX0" fmla="*/ 0 w 8820472"/>
              <a:gd name="connsiteY0" fmla="*/ 0 h 612000"/>
              <a:gd name="connsiteX1" fmla="*/ 8820472 w 8820472"/>
              <a:gd name="connsiteY1" fmla="*/ 0 h 612000"/>
              <a:gd name="connsiteX2" fmla="*/ 8820472 w 8820472"/>
              <a:gd name="connsiteY2" fmla="*/ 612000 h 612000"/>
              <a:gd name="connsiteX3" fmla="*/ 0 w 8820472"/>
              <a:gd name="connsiteY3" fmla="*/ 612000 h 612000"/>
              <a:gd name="connsiteX4" fmla="*/ 0 w 8820472"/>
              <a:gd name="connsiteY4" fmla="*/ 0 h 612000"/>
              <a:gd name="connsiteX0" fmla="*/ 0 w 8820472"/>
              <a:gd name="connsiteY0" fmla="*/ 0 h 612000"/>
              <a:gd name="connsiteX1" fmla="*/ 8820472 w 8820472"/>
              <a:gd name="connsiteY1" fmla="*/ 0 h 612000"/>
              <a:gd name="connsiteX2" fmla="*/ 8820472 w 8820472"/>
              <a:gd name="connsiteY2" fmla="*/ 612000 h 612000"/>
              <a:gd name="connsiteX3" fmla="*/ 327660 w 8820472"/>
              <a:gd name="connsiteY3" fmla="*/ 604380 h 612000"/>
              <a:gd name="connsiteX4" fmla="*/ 0 w 8820472"/>
              <a:gd name="connsiteY4" fmla="*/ 0 h 612000"/>
              <a:gd name="connsiteX0" fmla="*/ 0 w 8820472"/>
              <a:gd name="connsiteY0" fmla="*/ 0 h 612000"/>
              <a:gd name="connsiteX1" fmla="*/ 8820472 w 8820472"/>
              <a:gd name="connsiteY1" fmla="*/ 0 h 612000"/>
              <a:gd name="connsiteX2" fmla="*/ 8820472 w 8820472"/>
              <a:gd name="connsiteY2" fmla="*/ 612000 h 612000"/>
              <a:gd name="connsiteX3" fmla="*/ 342900 w 8820472"/>
              <a:gd name="connsiteY3" fmla="*/ 612000 h 612000"/>
              <a:gd name="connsiteX4" fmla="*/ 0 w 8820472"/>
              <a:gd name="connsiteY4" fmla="*/ 0 h 612000"/>
              <a:gd name="connsiteX0" fmla="*/ 0 w 8820472"/>
              <a:gd name="connsiteY0" fmla="*/ 0 h 612000"/>
              <a:gd name="connsiteX1" fmla="*/ 8820472 w 8820472"/>
              <a:gd name="connsiteY1" fmla="*/ 0 h 612000"/>
              <a:gd name="connsiteX2" fmla="*/ 8820472 w 8820472"/>
              <a:gd name="connsiteY2" fmla="*/ 612000 h 612000"/>
              <a:gd name="connsiteX3" fmla="*/ 327660 w 8820472"/>
              <a:gd name="connsiteY3" fmla="*/ 612000 h 612000"/>
              <a:gd name="connsiteX4" fmla="*/ 0 w 8820472"/>
              <a:gd name="connsiteY4" fmla="*/ 0 h 612000"/>
              <a:gd name="connsiteX0" fmla="*/ 0 w 8820472"/>
              <a:gd name="connsiteY0" fmla="*/ 0 h 612000"/>
              <a:gd name="connsiteX1" fmla="*/ 8820472 w 8820472"/>
              <a:gd name="connsiteY1" fmla="*/ 0 h 612000"/>
              <a:gd name="connsiteX2" fmla="*/ 8820472 w 8820472"/>
              <a:gd name="connsiteY2" fmla="*/ 612000 h 612000"/>
              <a:gd name="connsiteX3" fmla="*/ 312420 w 8820472"/>
              <a:gd name="connsiteY3" fmla="*/ 612000 h 612000"/>
              <a:gd name="connsiteX4" fmla="*/ 0 w 8820472"/>
              <a:gd name="connsiteY4" fmla="*/ 0 h 612000"/>
              <a:gd name="connsiteX0" fmla="*/ 0 w 8702201"/>
              <a:gd name="connsiteY0" fmla="*/ 0 h 612000"/>
              <a:gd name="connsiteX1" fmla="*/ 8702201 w 8702201"/>
              <a:gd name="connsiteY1" fmla="*/ 0 h 612000"/>
              <a:gd name="connsiteX2" fmla="*/ 8702201 w 8702201"/>
              <a:gd name="connsiteY2" fmla="*/ 612000 h 612000"/>
              <a:gd name="connsiteX3" fmla="*/ 194149 w 8702201"/>
              <a:gd name="connsiteY3" fmla="*/ 612000 h 612000"/>
              <a:gd name="connsiteX4" fmla="*/ 0 w 8702201"/>
              <a:gd name="connsiteY4" fmla="*/ 0 h 612000"/>
              <a:gd name="connsiteX0" fmla="*/ 0 w 8684006"/>
              <a:gd name="connsiteY0" fmla="*/ 0 h 612000"/>
              <a:gd name="connsiteX1" fmla="*/ 8684006 w 8684006"/>
              <a:gd name="connsiteY1" fmla="*/ 0 h 612000"/>
              <a:gd name="connsiteX2" fmla="*/ 8684006 w 8684006"/>
              <a:gd name="connsiteY2" fmla="*/ 612000 h 612000"/>
              <a:gd name="connsiteX3" fmla="*/ 175954 w 8684006"/>
              <a:gd name="connsiteY3" fmla="*/ 612000 h 612000"/>
              <a:gd name="connsiteX4" fmla="*/ 0 w 8684006"/>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4006" h="612000">
                <a:moveTo>
                  <a:pt x="0" y="0"/>
                </a:moveTo>
                <a:lnTo>
                  <a:pt x="8684006" y="0"/>
                </a:lnTo>
                <a:lnTo>
                  <a:pt x="8684006" y="612000"/>
                </a:lnTo>
                <a:lnTo>
                  <a:pt x="175954" y="612000"/>
                </a:lnTo>
                <a:lnTo>
                  <a:pt x="0" y="0"/>
                </a:lnTo>
                <a:close/>
              </a:path>
            </a:pathLst>
          </a:custGeom>
          <a:solidFill>
            <a:srgbClr val="00739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solidFill>
                <a:prstClr val="white"/>
              </a:solidFill>
              <a:cs typeface="Arial" panose="020B0604020202020204" pitchFamily="34" charset="0"/>
            </a:endParaRPr>
          </a:p>
        </p:txBody>
      </p:sp>
      <p:sp>
        <p:nvSpPr>
          <p:cNvPr id="2260" name="Subtitle 2">
            <a:extLst>
              <a:ext uri="{FF2B5EF4-FFF2-40B4-BE49-F238E27FC236}">
                <a16:creationId xmlns:a16="http://schemas.microsoft.com/office/drawing/2014/main" id="{5B8591FD-D73E-4181-8EAA-59B222DB7F1E}"/>
              </a:ext>
            </a:extLst>
          </p:cNvPr>
          <p:cNvSpPr>
            <a:spLocks noGrp="1"/>
          </p:cNvSpPr>
          <p:nvPr>
            <p:ph type="subTitle" idx="1" hasCustomPrompt="1"/>
          </p:nvPr>
        </p:nvSpPr>
        <p:spPr>
          <a:xfrm>
            <a:off x="2235994" y="4626862"/>
            <a:ext cx="6679406" cy="217862"/>
          </a:xfrm>
          <a:prstGeom prst="rect">
            <a:avLst/>
          </a:prstGeom>
        </p:spPr>
        <p:txBody>
          <a:bodyPr lIns="0" tIns="0" rIns="0" bIns="0" anchor="ctr" anchorCtr="0">
            <a:noAutofit/>
          </a:bodyPr>
          <a:lstStyle>
            <a:lvl1pPr marL="0" indent="0" algn="l">
              <a:lnSpc>
                <a:spcPct val="100000"/>
              </a:lnSpc>
              <a:spcBef>
                <a:spcPts val="0"/>
              </a:spcBef>
              <a:buNone/>
              <a:defRPr sz="900">
                <a:solidFill>
                  <a:schemeClr val="bg1"/>
                </a:solidFill>
                <a:latin typeface="Arial" panose="020B0604020202020204" pitchFamily="34" charset="0"/>
                <a:cs typeface="Arial" panose="020B0604020202020204" pitchFamily="34" charset="0"/>
              </a:defRPr>
            </a:lvl1pPr>
            <a:lvl2pPr marL="257163" indent="0" algn="ctr">
              <a:buNone/>
              <a:defRPr sz="1100"/>
            </a:lvl2pPr>
            <a:lvl3pPr marL="514325" indent="0" algn="ctr">
              <a:buNone/>
              <a:defRPr sz="1000"/>
            </a:lvl3pPr>
            <a:lvl4pPr marL="771487" indent="0" algn="ctr">
              <a:buNone/>
              <a:defRPr sz="900"/>
            </a:lvl4pPr>
            <a:lvl5pPr marL="1028649" indent="0" algn="ctr">
              <a:buNone/>
              <a:defRPr sz="900"/>
            </a:lvl5pPr>
            <a:lvl6pPr marL="1285811" indent="0" algn="ctr">
              <a:buNone/>
              <a:defRPr sz="900"/>
            </a:lvl6pPr>
            <a:lvl7pPr marL="1542973" indent="0" algn="ctr">
              <a:buNone/>
              <a:defRPr sz="900"/>
            </a:lvl7pPr>
            <a:lvl8pPr marL="1800135" indent="0" algn="ctr">
              <a:buNone/>
              <a:defRPr sz="900"/>
            </a:lvl8pPr>
            <a:lvl9pPr marL="2057298" indent="0" algn="ctr">
              <a:buNone/>
              <a:defRPr sz="900"/>
            </a:lvl9pPr>
          </a:lstStyle>
          <a:p>
            <a:r>
              <a:rPr lang="en-CA" noProof="0" dirty="0"/>
              <a:t>Subtitle</a:t>
            </a:r>
          </a:p>
        </p:txBody>
      </p:sp>
      <p:cxnSp>
        <p:nvCxnSpPr>
          <p:cNvPr id="16" name="Straight Connector 15">
            <a:extLst>
              <a:ext uri="{FF2B5EF4-FFF2-40B4-BE49-F238E27FC236}">
                <a16:creationId xmlns:a16="http://schemas.microsoft.com/office/drawing/2014/main" id="{29144A24-3398-4B5A-BEF1-FFBD9B080790}"/>
              </a:ext>
            </a:extLst>
          </p:cNvPr>
          <p:cNvCxnSpPr/>
          <p:nvPr userDrawn="1"/>
        </p:nvCxnSpPr>
        <p:spPr>
          <a:xfrm>
            <a:off x="2174298" y="4661390"/>
            <a:ext cx="0" cy="14880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66" name="Freeform: Shape 2265">
            <a:extLst>
              <a:ext uri="{FF2B5EF4-FFF2-40B4-BE49-F238E27FC236}">
                <a16:creationId xmlns:a16="http://schemas.microsoft.com/office/drawing/2014/main" id="{012F413D-F91C-448F-9216-B45C7D2FB7A7}"/>
              </a:ext>
            </a:extLst>
          </p:cNvPr>
          <p:cNvSpPr/>
          <p:nvPr userDrawn="1"/>
        </p:nvSpPr>
        <p:spPr>
          <a:xfrm>
            <a:off x="1812226" y="4584573"/>
            <a:ext cx="246782" cy="302438"/>
          </a:xfrm>
          <a:custGeom>
            <a:avLst/>
            <a:gdLst>
              <a:gd name="connsiteX0" fmla="*/ 0 w 329042"/>
              <a:gd name="connsiteY0" fmla="*/ 0 h 403250"/>
              <a:gd name="connsiteX1" fmla="*/ 130968 w 329042"/>
              <a:gd name="connsiteY1" fmla="*/ 0 h 403250"/>
              <a:gd name="connsiteX2" fmla="*/ 329042 w 329042"/>
              <a:gd name="connsiteY2" fmla="*/ 403250 h 403250"/>
              <a:gd name="connsiteX3" fmla="*/ 198074 w 329042"/>
              <a:gd name="connsiteY3" fmla="*/ 403250 h 403250"/>
            </a:gdLst>
            <a:ahLst/>
            <a:cxnLst>
              <a:cxn ang="0">
                <a:pos x="connsiteX0" y="connsiteY0"/>
              </a:cxn>
              <a:cxn ang="0">
                <a:pos x="connsiteX1" y="connsiteY1"/>
              </a:cxn>
              <a:cxn ang="0">
                <a:pos x="connsiteX2" y="connsiteY2"/>
              </a:cxn>
              <a:cxn ang="0">
                <a:pos x="connsiteX3" y="connsiteY3"/>
              </a:cxn>
            </a:cxnLst>
            <a:rect l="l" t="t" r="r" b="b"/>
            <a:pathLst>
              <a:path w="329042" h="403250">
                <a:moveTo>
                  <a:pt x="0" y="0"/>
                </a:moveTo>
                <a:lnTo>
                  <a:pt x="130968" y="0"/>
                </a:lnTo>
                <a:lnTo>
                  <a:pt x="329042" y="403250"/>
                </a:lnTo>
                <a:lnTo>
                  <a:pt x="198074" y="403250"/>
                </a:lnTo>
                <a:close/>
              </a:path>
            </a:pathLst>
          </a:custGeom>
          <a:gradFill>
            <a:gsLst>
              <a:gs pos="0">
                <a:schemeClr val="accent1">
                  <a:lumMod val="50000"/>
                  <a:alpha val="5000"/>
                </a:schemeClr>
              </a:gs>
              <a:gs pos="100000">
                <a:schemeClr val="accent1">
                  <a:lumMod val="50000"/>
                  <a:alpha val="4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dirty="0">
              <a:solidFill>
                <a:prstClr val="white"/>
              </a:solidFill>
              <a:cs typeface="Arial" panose="020B0604020202020204" pitchFamily="34" charset="0"/>
            </a:endParaRPr>
          </a:p>
        </p:txBody>
      </p:sp>
      <p:sp>
        <p:nvSpPr>
          <p:cNvPr id="1131" name="Freeform: Shape 1130">
            <a:extLst>
              <a:ext uri="{FF2B5EF4-FFF2-40B4-BE49-F238E27FC236}">
                <a16:creationId xmlns:a16="http://schemas.microsoft.com/office/drawing/2014/main" id="{7C008ACB-D31B-4E0B-92A7-A7FE4826E66A}"/>
              </a:ext>
            </a:extLst>
          </p:cNvPr>
          <p:cNvSpPr/>
          <p:nvPr userDrawn="1"/>
        </p:nvSpPr>
        <p:spPr>
          <a:xfrm flipH="1">
            <a:off x="0" y="3043549"/>
            <a:ext cx="2750344" cy="229736"/>
          </a:xfrm>
          <a:custGeom>
            <a:avLst/>
            <a:gdLst>
              <a:gd name="connsiteX0" fmla="*/ 3667125 w 3667125"/>
              <a:gd name="connsiteY0" fmla="*/ 0 h 306314"/>
              <a:gd name="connsiteX1" fmla="*/ 3276602 w 3667125"/>
              <a:gd name="connsiteY1" fmla="*/ 0 h 306314"/>
              <a:gd name="connsiteX2" fmla="*/ 2306213 w 3667125"/>
              <a:gd name="connsiteY2" fmla="*/ 0 h 306314"/>
              <a:gd name="connsiteX3" fmla="*/ 2028825 w 3667125"/>
              <a:gd name="connsiteY3" fmla="*/ 0 h 306314"/>
              <a:gd name="connsiteX4" fmla="*/ 1638302 w 3667125"/>
              <a:gd name="connsiteY4" fmla="*/ 0 h 306314"/>
              <a:gd name="connsiteX5" fmla="*/ 1638300 w 3667125"/>
              <a:gd name="connsiteY5" fmla="*/ 0 h 306314"/>
              <a:gd name="connsiteX6" fmla="*/ 667913 w 3667125"/>
              <a:gd name="connsiteY6" fmla="*/ 0 h 306314"/>
              <a:gd name="connsiteX7" fmla="*/ 0 w 3667125"/>
              <a:gd name="connsiteY7" fmla="*/ 0 h 306314"/>
              <a:gd name="connsiteX8" fmla="*/ 150459 w 3667125"/>
              <a:gd name="connsiteY8" fmla="*/ 306314 h 306314"/>
              <a:gd name="connsiteX9" fmla="*/ 818372 w 3667125"/>
              <a:gd name="connsiteY9" fmla="*/ 306314 h 306314"/>
              <a:gd name="connsiteX10" fmla="*/ 1638300 w 3667125"/>
              <a:gd name="connsiteY10" fmla="*/ 306314 h 306314"/>
              <a:gd name="connsiteX11" fmla="*/ 1788761 w 3667125"/>
              <a:gd name="connsiteY11" fmla="*/ 306314 h 306314"/>
              <a:gd name="connsiteX12" fmla="*/ 2179284 w 3667125"/>
              <a:gd name="connsiteY12" fmla="*/ 306314 h 306314"/>
              <a:gd name="connsiteX13" fmla="*/ 2306213 w 3667125"/>
              <a:gd name="connsiteY13" fmla="*/ 306314 h 306314"/>
              <a:gd name="connsiteX14" fmla="*/ 3276602 w 3667125"/>
              <a:gd name="connsiteY14" fmla="*/ 306314 h 306314"/>
              <a:gd name="connsiteX15" fmla="*/ 3667125 w 3667125"/>
              <a:gd name="connsiteY15" fmla="*/ 306314 h 30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67125" h="306314">
                <a:moveTo>
                  <a:pt x="3667125" y="0"/>
                </a:moveTo>
                <a:lnTo>
                  <a:pt x="3276602" y="0"/>
                </a:lnTo>
                <a:lnTo>
                  <a:pt x="2306213" y="0"/>
                </a:lnTo>
                <a:lnTo>
                  <a:pt x="2028825" y="0"/>
                </a:lnTo>
                <a:lnTo>
                  <a:pt x="1638302" y="0"/>
                </a:lnTo>
                <a:lnTo>
                  <a:pt x="1638300" y="0"/>
                </a:lnTo>
                <a:lnTo>
                  <a:pt x="667913" y="0"/>
                </a:lnTo>
                <a:lnTo>
                  <a:pt x="0" y="0"/>
                </a:lnTo>
                <a:lnTo>
                  <a:pt x="150459" y="306314"/>
                </a:lnTo>
                <a:lnTo>
                  <a:pt x="818372" y="306314"/>
                </a:lnTo>
                <a:lnTo>
                  <a:pt x="1638300" y="306314"/>
                </a:lnTo>
                <a:lnTo>
                  <a:pt x="1788761" y="306314"/>
                </a:lnTo>
                <a:lnTo>
                  <a:pt x="2179284" y="306314"/>
                </a:lnTo>
                <a:lnTo>
                  <a:pt x="2306213" y="306314"/>
                </a:lnTo>
                <a:lnTo>
                  <a:pt x="3276602" y="306314"/>
                </a:lnTo>
                <a:lnTo>
                  <a:pt x="3667125" y="306314"/>
                </a:lnTo>
                <a:close/>
              </a:path>
            </a:pathLst>
          </a:custGeom>
          <a:gradFill flip="none" rotWithShape="1">
            <a:gsLst>
              <a:gs pos="0">
                <a:schemeClr val="accent1">
                  <a:alpha val="5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CA" dirty="0">
              <a:solidFill>
                <a:prstClr val="white"/>
              </a:solidFill>
              <a:cs typeface="Arial" panose="020B0604020202020204" pitchFamily="34" charset="0"/>
            </a:endParaRPr>
          </a:p>
        </p:txBody>
      </p:sp>
    </p:spTree>
    <p:extLst>
      <p:ext uri="{BB962C8B-B14F-4D97-AF65-F5344CB8AC3E}">
        <p14:creationId xmlns:p14="http://schemas.microsoft.com/office/powerpoint/2010/main" val="247374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76"/>
                                        </p:tgtEl>
                                        <p:attrNameLst>
                                          <p:attrName>style.visibility</p:attrName>
                                        </p:attrNameLst>
                                      </p:cBhvr>
                                      <p:to>
                                        <p:strVal val="visible"/>
                                      </p:to>
                                    </p:set>
                                    <p:animEffect transition="in" filter="fade">
                                      <p:cBhvr>
                                        <p:cTn id="7" dur="1000"/>
                                        <p:tgtEl>
                                          <p:spTgt spid="2276"/>
                                        </p:tgtEl>
                                      </p:cBhvr>
                                    </p:animEffect>
                                  </p:childTnLst>
                                </p:cTn>
                              </p:par>
                              <p:par>
                                <p:cTn id="8" presetID="35" presetClass="path" presetSubtype="0" decel="100000" fill="hold" grpId="1" nodeType="withEffect">
                                  <p:stCondLst>
                                    <p:cond delay="0"/>
                                  </p:stCondLst>
                                  <p:childTnLst>
                                    <p:animMotion origin="layout" path="M 4.16667E-7 -0.0007 L -0.0224 -0.0007 " pathEditMode="relative" rAng="0" ptsTypes="AA">
                                      <p:cBhvr>
                                        <p:cTn id="9" dur="1000" spd="-100000" fill="hold"/>
                                        <p:tgtEl>
                                          <p:spTgt spid="2276"/>
                                        </p:tgtEl>
                                        <p:attrNameLst>
                                          <p:attrName>ppt_x</p:attrName>
                                          <p:attrName>ppt_y</p:attrName>
                                        </p:attrNameLst>
                                      </p:cBhvr>
                                      <p:rCtr x="-1120" y="0"/>
                                    </p:animMotion>
                                  </p:childTnLst>
                                </p:cTn>
                              </p:par>
                              <p:par>
                                <p:cTn id="10" presetID="16" presetClass="entr" presetSubtype="42"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outHorizontal)">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60"/>
                                        </p:tgtEl>
                                        <p:attrNameLst>
                                          <p:attrName>style.visibility</p:attrName>
                                        </p:attrNameLst>
                                      </p:cBhvr>
                                      <p:to>
                                        <p:strVal val="visible"/>
                                      </p:to>
                                    </p:set>
                                    <p:animEffect transition="in" filter="fade">
                                      <p:cBhvr>
                                        <p:cTn id="15" dur="500"/>
                                        <p:tgtEl>
                                          <p:spTgt spid="2260"/>
                                        </p:tgtEl>
                                      </p:cBhvr>
                                    </p:animEffect>
                                  </p:childTnLst>
                                </p:cTn>
                              </p:par>
                              <p:par>
                                <p:cTn id="16" presetID="35" presetClass="path" presetSubtype="0" decel="100000" fill="hold" grpId="1" nodeType="withEffect">
                                  <p:stCondLst>
                                    <p:cond delay="0"/>
                                  </p:stCondLst>
                                  <p:childTnLst>
                                    <p:animMotion origin="layout" path="M 4.375E-6 -0.00069 L -0.01355 -0.00069 " pathEditMode="relative" rAng="0" ptsTypes="AA">
                                      <p:cBhvr>
                                        <p:cTn id="17" dur="750" spd="-100000" fill="hold"/>
                                        <p:tgtEl>
                                          <p:spTgt spid="2260"/>
                                        </p:tgtEl>
                                        <p:attrNameLst>
                                          <p:attrName>ppt_x</p:attrName>
                                          <p:attrName>ppt_y</p:attrName>
                                        </p:attrNameLst>
                                      </p:cBhvr>
                                      <p:rCtr x="-6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6" grpId="0"/>
      <p:bldP spid="2276" grpId="1"/>
      <p:bldP spid="2260" grpId="0">
        <p:tmplLst>
          <p:tmpl>
            <p:tnLst>
              <p:par>
                <p:cTn presetID="10" presetClass="entr" presetSubtype="0" fill="hold" nodeType="withEffect">
                  <p:stCondLst>
                    <p:cond delay="0"/>
                  </p:stCondLst>
                  <p:childTnLst>
                    <p:set>
                      <p:cBhvr>
                        <p:cTn dur="1" fill="hold">
                          <p:stCondLst>
                            <p:cond delay="0"/>
                          </p:stCondLst>
                        </p:cTn>
                        <p:tgtEl>
                          <p:spTgt spid="2260"/>
                        </p:tgtEl>
                        <p:attrNameLst>
                          <p:attrName>style.visibility</p:attrName>
                        </p:attrNameLst>
                      </p:cBhvr>
                      <p:to>
                        <p:strVal val="visible"/>
                      </p:to>
                    </p:set>
                    <p:animEffect transition="in" filter="fade">
                      <p:cBhvr>
                        <p:cTn dur="500"/>
                        <p:tgtEl>
                          <p:spTgt spid="2260"/>
                        </p:tgtEl>
                      </p:cBhvr>
                    </p:animEffect>
                  </p:childTnLst>
                </p:cTn>
              </p:par>
            </p:tnLst>
          </p:tmpl>
        </p:tmplLst>
      </p:bldP>
      <p:bldP spid="2260" grpId="1">
        <p:tmplLst>
          <p:tmpl>
            <p:tnLst>
              <p:par>
                <p:cTn presetID="35" presetClass="path" presetSubtype="0" decel="100000" fill="hold" nodeType="withEffect">
                  <p:stCondLst>
                    <p:cond delay="0"/>
                  </p:stCondLst>
                  <p:childTnLst>
                    <p:animMotion origin="layout" path="M 4.375E-6 -0.00069 L -0.01355 -0.00069 " pathEditMode="relative" rAng="0" ptsTypes="AA">
                      <p:cBhvr>
                        <p:cTn dur="750" spd="-100000" fill="hold"/>
                        <p:tgtEl>
                          <p:spTgt spid="2260"/>
                        </p:tgtEl>
                        <p:attrNameLst>
                          <p:attrName>ppt_x</p:attrName>
                          <p:attrName>ppt_y</p:attrName>
                        </p:attrNameLst>
                      </p:cBhvr>
                      <p:rCtr x="-677"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mplate_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CA" dirty="0">
                <a:solidFill>
                  <a:srgbClr val="5D5E60">
                    <a:lumMod val="60000"/>
                    <a:lumOff val="40000"/>
                  </a:srgbClr>
                </a:solidFill>
              </a:rPr>
              <a:t>Footer</a:t>
            </a:r>
          </a:p>
        </p:txBody>
      </p:sp>
      <p:sp>
        <p:nvSpPr>
          <p:cNvPr id="3" name="Title 2">
            <a:extLst>
              <a:ext uri="{FF2B5EF4-FFF2-40B4-BE49-F238E27FC236}">
                <a16:creationId xmlns:a16="http://schemas.microsoft.com/office/drawing/2014/main" id="{A70B2740-E8EB-4C64-9D94-0247772E9FE1}"/>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CA" noProof="0" dirty="0"/>
              <a:t>Click to edit Master title style</a:t>
            </a:r>
          </a:p>
        </p:txBody>
      </p:sp>
    </p:spTree>
    <p:extLst>
      <p:ext uri="{BB962C8B-B14F-4D97-AF65-F5344CB8AC3E}">
        <p14:creationId xmlns:p14="http://schemas.microsoft.com/office/powerpoint/2010/main" val="407092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mplate_3">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29644D-C789-4433-9277-EC9040CA5B5A}"/>
              </a:ext>
            </a:extLst>
          </p:cNvPr>
          <p:cNvSpPr>
            <a:spLocks noGrp="1"/>
          </p:cNvSpPr>
          <p:nvPr>
            <p:ph sz="quarter" idx="10"/>
          </p:nvPr>
        </p:nvSpPr>
        <p:spPr>
          <a:xfrm>
            <a:off x="228600" y="1006470"/>
            <a:ext cx="8686800" cy="3575056"/>
          </a:xfrm>
          <a:prstGeom prst="rect">
            <a:avLst/>
          </a:prstGeom>
        </p:spPr>
        <p:txBody>
          <a:body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3" name="Title 2">
            <a:extLst>
              <a:ext uri="{FF2B5EF4-FFF2-40B4-BE49-F238E27FC236}">
                <a16:creationId xmlns:a16="http://schemas.microsoft.com/office/drawing/2014/main" id="{908C6283-1AA6-40E4-86B7-6340A78D370C}"/>
              </a:ext>
            </a:extLst>
          </p:cNvPr>
          <p:cNvSpPr>
            <a:spLocks noGrp="1"/>
          </p:cNvSpPr>
          <p:nvPr>
            <p:ph type="title"/>
          </p:nvPr>
        </p:nvSpPr>
        <p:spPr>
          <a:xfrm>
            <a:off x="228600" y="186794"/>
            <a:ext cx="8686801" cy="415498"/>
          </a:xfrm>
        </p:spPr>
        <p:txBody>
          <a:bodyPr/>
          <a:lstStyle>
            <a:lvl1pPr>
              <a:defRPr/>
            </a:lvl1pPr>
          </a:lstStyle>
          <a:p>
            <a:r>
              <a:rPr lang="en-CA" noProof="0" dirty="0"/>
              <a:t>Click to edit Master title style</a:t>
            </a:r>
          </a:p>
        </p:txBody>
      </p:sp>
    </p:spTree>
    <p:extLst>
      <p:ext uri="{BB962C8B-B14F-4D97-AF65-F5344CB8AC3E}">
        <p14:creationId xmlns:p14="http://schemas.microsoft.com/office/powerpoint/2010/main" val="3955345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F9A651-AAB5-49B6-9799-AD8C7B442FFA}"/>
              </a:ext>
            </a:extLst>
          </p:cNvPr>
          <p:cNvSpPr/>
          <p:nvPr userDrawn="1"/>
        </p:nvSpPr>
        <p:spPr>
          <a:xfrm>
            <a:off x="0" y="4697172"/>
            <a:ext cx="9144000" cy="44632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en-CA" noProof="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B45BA91-6778-4BFF-A212-46F2866A97D0}"/>
              </a:ext>
            </a:extLst>
          </p:cNvPr>
          <p:cNvSpPr/>
          <p:nvPr/>
        </p:nvSpPr>
        <p:spPr>
          <a:xfrm>
            <a:off x="0" y="-2"/>
            <a:ext cx="9144000" cy="73733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noProof="0" dirty="0">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228600" y="160915"/>
            <a:ext cx="8686801" cy="415499"/>
          </a:xfrm>
          <a:prstGeom prst="rect">
            <a:avLst/>
          </a:prstGeom>
        </p:spPr>
        <p:txBody>
          <a:bodyPr vert="horz" lIns="0" tIns="0" rIns="0" bIns="0" rtlCol="0" anchor="ctr" anchorCtr="0">
            <a:spAutoFit/>
          </a:bodyPr>
          <a:lstStyle/>
          <a:p>
            <a:r>
              <a:rPr lang="en-CA" noProof="0" dirty="0"/>
              <a:t>Click to edit Master title style</a:t>
            </a:r>
          </a:p>
        </p:txBody>
      </p:sp>
      <p:sp>
        <p:nvSpPr>
          <p:cNvPr id="12" name="TextBox 11">
            <a:extLst>
              <a:ext uri="{FF2B5EF4-FFF2-40B4-BE49-F238E27FC236}">
                <a16:creationId xmlns:a16="http://schemas.microsoft.com/office/drawing/2014/main" id="{34A73341-108A-4DC8-92A2-2CA590BB4022}"/>
              </a:ext>
            </a:extLst>
          </p:cNvPr>
          <p:cNvSpPr txBox="1"/>
          <p:nvPr/>
        </p:nvSpPr>
        <p:spPr>
          <a:xfrm>
            <a:off x="6331149" y="4822739"/>
            <a:ext cx="2271713" cy="212898"/>
          </a:xfrm>
          <a:prstGeom prst="rect">
            <a:avLst/>
          </a:prstGeom>
          <a:noFill/>
        </p:spPr>
        <p:txBody>
          <a:bodyPr wrap="square" lIns="0" tIns="0" rIns="0" bIns="0" rtlCol="0" anchor="ctr" anchorCtr="0">
            <a:noAutofit/>
          </a:bodyPr>
          <a:lstStyle/>
          <a:p>
            <a:pPr algn="r"/>
            <a:r>
              <a:rPr lang="en-CA" sz="700" noProof="0" dirty="0">
                <a:solidFill>
                  <a:schemeClr val="bg1"/>
                </a:solidFill>
                <a:latin typeface="Arial" panose="020B0604020202020204" pitchFamily="34" charset="0"/>
                <a:cs typeface="Arial" panose="020B0604020202020204" pitchFamily="34" charset="0"/>
              </a:rPr>
              <a:t>All rights reserved. © BBA</a:t>
            </a:r>
            <a:endParaRPr lang="en-CA" sz="1000" noProof="0" dirty="0">
              <a:solidFill>
                <a:schemeClr val="bg1"/>
              </a:solidFill>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BD641B0E-CDE6-4F1D-B3A5-7CEDD4AA3405}"/>
              </a:ext>
            </a:extLst>
          </p:cNvPr>
          <p:cNvSpPr>
            <a:spLocks noGrp="1"/>
          </p:cNvSpPr>
          <p:nvPr>
            <p:ph type="ftr" sz="quarter" idx="3"/>
          </p:nvPr>
        </p:nvSpPr>
        <p:spPr>
          <a:xfrm>
            <a:off x="228597" y="4326732"/>
            <a:ext cx="8686806" cy="273844"/>
          </a:xfrm>
          <a:prstGeom prst="rect">
            <a:avLst/>
          </a:prstGeom>
        </p:spPr>
        <p:txBody>
          <a:bodyPr vert="horz" lIns="0" tIns="0" rIns="0" bIns="0" rtlCol="0" anchor="b"/>
          <a:lstStyle>
            <a:lvl1pPr algn="l">
              <a:defRPr sz="700">
                <a:solidFill>
                  <a:schemeClr val="tx2">
                    <a:lumMod val="60000"/>
                    <a:lumOff val="40000"/>
                  </a:schemeClr>
                </a:solidFill>
                <a:latin typeface="Arial" panose="020B0604020202020204" pitchFamily="34" charset="0"/>
                <a:cs typeface="Arial" panose="020B0604020202020204" pitchFamily="34" charset="0"/>
              </a:defRPr>
            </a:lvl1pPr>
          </a:lstStyle>
          <a:p>
            <a:r>
              <a:rPr lang="en-CA" noProof="0" dirty="0"/>
              <a:t>Footer</a:t>
            </a:r>
          </a:p>
        </p:txBody>
      </p:sp>
      <p:sp>
        <p:nvSpPr>
          <p:cNvPr id="13" name="Rectangle 12">
            <a:extLst>
              <a:ext uri="{FF2B5EF4-FFF2-40B4-BE49-F238E27FC236}">
                <a16:creationId xmlns:a16="http://schemas.microsoft.com/office/drawing/2014/main" id="{02C7FD6B-E5CB-411C-B632-5388323C5A54}"/>
              </a:ext>
            </a:extLst>
          </p:cNvPr>
          <p:cNvSpPr/>
          <p:nvPr/>
        </p:nvSpPr>
        <p:spPr>
          <a:xfrm>
            <a:off x="8697514" y="4822739"/>
            <a:ext cx="217889" cy="2128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noProof="0" dirty="0">
              <a:latin typeface="Arial" panose="020B0604020202020204" pitchFamily="34" charset="0"/>
              <a:cs typeface="Arial" panose="020B0604020202020204" pitchFamily="34" charset="0"/>
            </a:endParaRPr>
          </a:p>
        </p:txBody>
      </p:sp>
      <p:sp>
        <p:nvSpPr>
          <p:cNvPr id="14" name="TextBox 13"/>
          <p:cNvSpPr txBox="1"/>
          <p:nvPr/>
        </p:nvSpPr>
        <p:spPr>
          <a:xfrm>
            <a:off x="8751154" y="4875327"/>
            <a:ext cx="110608" cy="107722"/>
          </a:xfrm>
          <a:prstGeom prst="rect">
            <a:avLst/>
          </a:prstGeom>
          <a:noFill/>
        </p:spPr>
        <p:txBody>
          <a:bodyPr wrap="none" lIns="0" tIns="0" rIns="0" bIns="0" rtlCol="0" anchor="ctr" anchorCtr="0">
            <a:spAutoFit/>
          </a:bodyPr>
          <a:lstStyle/>
          <a:p>
            <a:pPr algn="ctr"/>
            <a:fld id="{996B5273-46EB-4870-A6B0-6E7F43CBD6D0}" type="slidenum">
              <a:rPr lang="en-CA" sz="700" noProof="0" smtClean="0">
                <a:solidFill>
                  <a:schemeClr val="tx1"/>
                </a:solidFill>
                <a:latin typeface="Arial" panose="020B0604020202020204" pitchFamily="34" charset="0"/>
                <a:cs typeface="Arial" panose="020B0604020202020204" pitchFamily="34" charset="0"/>
              </a:rPr>
              <a:pPr algn="ctr"/>
              <a:t>‹#›</a:t>
            </a:fld>
            <a:endParaRPr lang="en-CA" sz="1000" noProof="0"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17E5706-78A4-453D-8565-80A689686BAC}"/>
              </a:ext>
            </a:extLst>
          </p:cNvPr>
          <p:cNvSpPr/>
          <p:nvPr/>
        </p:nvSpPr>
        <p:spPr>
          <a:xfrm>
            <a:off x="0" y="4680028"/>
            <a:ext cx="9143999" cy="342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noProof="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0B758A8E-C35A-4EBF-87D8-F281156AA3EF}"/>
              </a:ext>
            </a:extLst>
          </p:cNvPr>
          <p:cNvSpPr>
            <a:spLocks noGrp="1"/>
          </p:cNvSpPr>
          <p:nvPr>
            <p:ph type="body" idx="1"/>
          </p:nvPr>
        </p:nvSpPr>
        <p:spPr>
          <a:xfrm>
            <a:off x="228600" y="1006470"/>
            <a:ext cx="8686800" cy="3186913"/>
          </a:xfrm>
          <a:prstGeom prst="rect">
            <a:avLst/>
          </a:prstGeom>
        </p:spPr>
        <p:txBody>
          <a:bodyPr vert="horz" lIns="68580" tIns="34290" rIns="68580" bIns="34290" rtlCol="0">
            <a:normAutofit/>
          </a:bodyPr>
          <a:lstStyle/>
          <a:p>
            <a:pPr lvl="0"/>
            <a:r>
              <a:rPr lang="en-CA" noProof="0" dirty="0"/>
              <a:t>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Tree>
    <p:extLst>
      <p:ext uri="{BB962C8B-B14F-4D97-AF65-F5344CB8AC3E}">
        <p14:creationId xmlns:p14="http://schemas.microsoft.com/office/powerpoint/2010/main" val="2176924892"/>
      </p:ext>
    </p:extLst>
  </p:cSld>
  <p:clrMap bg1="lt1" tx1="dk1" bg2="lt2" tx2="dk2" accent1="accent1" accent2="accent2" accent3="accent3" accent4="accent4" accent5="accent5" accent6="accent6" hlink="hlink" folHlink="folHlink"/>
  <p:sldLayoutIdLst>
    <p:sldLayoutId id="2147483848" r:id="rId1"/>
    <p:sldLayoutId id="2147483823" r:id="rId2"/>
    <p:sldLayoutId id="2147483825" r:id="rId3"/>
    <p:sldLayoutId id="2147483849" r:id="rId4"/>
    <p:sldLayoutId id="2147483850" r:id="rId5"/>
  </p:sldLayoutIdLst>
  <p:hf sldNum="0" hdr="0" dt="0"/>
  <p:txStyles>
    <p:titleStyle>
      <a:lvl1pPr algn="ctr" defTabSz="685800" rtl="0" eaLnBrk="1" latinLnBrk="0" hangingPunct="1">
        <a:lnSpc>
          <a:spcPct val="100000"/>
        </a:lnSpc>
        <a:spcBef>
          <a:spcPct val="0"/>
        </a:spcBef>
        <a:buNone/>
        <a:defRPr sz="2700" b="0"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100000"/>
        </a:lnSpc>
        <a:spcBef>
          <a:spcPts val="45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137160" indent="-137160" algn="l" defTabSz="685800" rtl="0" eaLnBrk="1" latinLnBrk="0" hangingPunct="1">
        <a:lnSpc>
          <a:spcPct val="100000"/>
        </a:lnSpc>
        <a:spcBef>
          <a:spcPts val="450"/>
        </a:spcBef>
        <a:buClr>
          <a:schemeClr val="accent1"/>
        </a:buClr>
        <a:buFont typeface="Wingdings" panose="05000000000000000000" pitchFamily="2" charset="2"/>
        <a:buChar char="§"/>
        <a:defRPr sz="1400" kern="1200">
          <a:solidFill>
            <a:schemeClr val="tx2"/>
          </a:solidFill>
          <a:latin typeface="Arial" panose="020B0604020202020204" pitchFamily="34" charset="0"/>
          <a:ea typeface="+mn-ea"/>
          <a:cs typeface="Arial" panose="020B0604020202020204" pitchFamily="34" charset="0"/>
        </a:defRPr>
      </a:lvl2pPr>
      <a:lvl3pPr marL="274320" indent="-137160" algn="l" defTabSz="685800" rtl="0" eaLnBrk="1" latinLnBrk="0" hangingPunct="1">
        <a:lnSpc>
          <a:spcPct val="100000"/>
        </a:lnSpc>
        <a:spcBef>
          <a:spcPts val="450"/>
        </a:spcBef>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411480" indent="-137160" algn="l" defTabSz="685800" rtl="0" eaLnBrk="1" latinLnBrk="0" hangingPunct="1">
        <a:lnSpc>
          <a:spcPct val="100000"/>
        </a:lnSpc>
        <a:spcBef>
          <a:spcPts val="450"/>
        </a:spcBef>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548640" indent="-137160" algn="l" defTabSz="685800" rtl="0" eaLnBrk="1" latinLnBrk="0" hangingPunct="1">
        <a:lnSpc>
          <a:spcPct val="100000"/>
        </a:lnSpc>
        <a:spcBef>
          <a:spcPts val="450"/>
        </a:spcBef>
        <a:buClr>
          <a:schemeClr val="tx2">
            <a:lumMod val="60000"/>
            <a:lumOff val="40000"/>
          </a:schemeClr>
        </a:buClr>
        <a:buFont typeface="Arial" panose="020B0604020202020204" pitchFamily="34" charset="0"/>
        <a:buChar char="–"/>
        <a:defRPr sz="900" kern="1200">
          <a:solidFill>
            <a:schemeClr val="tx2"/>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92" userDrawn="1">
          <p15:clr>
            <a:srgbClr val="F26B43"/>
          </p15:clr>
        </p15:guide>
        <p15:guide id="4" pos="7488" userDrawn="1">
          <p15:clr>
            <a:srgbClr val="F26B43"/>
          </p15:clr>
        </p15:guide>
        <p15:guide id="5" orient="horz" pos="76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F9A651-AAB5-49B6-9799-AD8C7B442FFA}"/>
              </a:ext>
            </a:extLst>
          </p:cNvPr>
          <p:cNvSpPr/>
          <p:nvPr userDrawn="1"/>
        </p:nvSpPr>
        <p:spPr>
          <a:xfrm>
            <a:off x="0" y="4697172"/>
            <a:ext cx="9144000" cy="44632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solidFill>
                <a:prstClr val="white"/>
              </a:solidFill>
              <a:cs typeface="Arial" panose="020B0604020202020204" pitchFamily="34" charset="0"/>
            </a:endParaRPr>
          </a:p>
        </p:txBody>
      </p:sp>
      <p:sp>
        <p:nvSpPr>
          <p:cNvPr id="17" name="Rectangle 16">
            <a:extLst>
              <a:ext uri="{FF2B5EF4-FFF2-40B4-BE49-F238E27FC236}">
                <a16:creationId xmlns:a16="http://schemas.microsoft.com/office/drawing/2014/main" id="{3B45BA91-6778-4BFF-A212-46F2866A97D0}"/>
              </a:ext>
            </a:extLst>
          </p:cNvPr>
          <p:cNvSpPr/>
          <p:nvPr/>
        </p:nvSpPr>
        <p:spPr>
          <a:xfrm>
            <a:off x="0" y="-2"/>
            <a:ext cx="9144000" cy="73733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solidFill>
                <a:prstClr val="white"/>
              </a:solidFill>
              <a:cs typeface="Arial" panose="020B0604020202020204" pitchFamily="34" charset="0"/>
            </a:endParaRPr>
          </a:p>
        </p:txBody>
      </p:sp>
      <p:sp>
        <p:nvSpPr>
          <p:cNvPr id="2" name="Title Placeholder 1"/>
          <p:cNvSpPr>
            <a:spLocks noGrp="1"/>
          </p:cNvSpPr>
          <p:nvPr>
            <p:ph type="title"/>
          </p:nvPr>
        </p:nvSpPr>
        <p:spPr>
          <a:xfrm>
            <a:off x="228600" y="160915"/>
            <a:ext cx="8686801" cy="415499"/>
          </a:xfrm>
          <a:prstGeom prst="rect">
            <a:avLst/>
          </a:prstGeom>
        </p:spPr>
        <p:txBody>
          <a:bodyPr vert="horz" lIns="0" tIns="0" rIns="0" bIns="0" rtlCol="0" anchor="ctr" anchorCtr="0">
            <a:spAutoFit/>
          </a:bodyPr>
          <a:lstStyle/>
          <a:p>
            <a:r>
              <a:rPr lang="en-CA" noProof="0" dirty="0"/>
              <a:t>Click to edit Master title style</a:t>
            </a:r>
          </a:p>
        </p:txBody>
      </p:sp>
      <p:sp>
        <p:nvSpPr>
          <p:cNvPr id="12" name="TextBox 11">
            <a:extLst>
              <a:ext uri="{FF2B5EF4-FFF2-40B4-BE49-F238E27FC236}">
                <a16:creationId xmlns:a16="http://schemas.microsoft.com/office/drawing/2014/main" id="{34A73341-108A-4DC8-92A2-2CA590BB4022}"/>
              </a:ext>
            </a:extLst>
          </p:cNvPr>
          <p:cNvSpPr txBox="1"/>
          <p:nvPr/>
        </p:nvSpPr>
        <p:spPr>
          <a:xfrm>
            <a:off x="6331149" y="4822739"/>
            <a:ext cx="2271713" cy="212898"/>
          </a:xfrm>
          <a:prstGeom prst="rect">
            <a:avLst/>
          </a:prstGeom>
          <a:noFill/>
        </p:spPr>
        <p:txBody>
          <a:bodyPr wrap="square" lIns="0" tIns="0" rIns="0" bIns="0" rtlCol="0" anchor="ctr" anchorCtr="0">
            <a:noAutofit/>
          </a:bodyPr>
          <a:lstStyle/>
          <a:p>
            <a:pPr algn="r"/>
            <a:r>
              <a:rPr lang="en-CA" sz="700" dirty="0">
                <a:solidFill>
                  <a:prstClr val="white"/>
                </a:solidFill>
                <a:cs typeface="Arial" panose="020B0604020202020204" pitchFamily="34" charset="0"/>
              </a:rPr>
              <a:t>All rights reserved. © BBA</a:t>
            </a:r>
            <a:endParaRPr lang="en-CA" sz="1000" dirty="0">
              <a:solidFill>
                <a:prstClr val="white"/>
              </a:solidFill>
              <a:cs typeface="Arial" panose="020B0604020202020204" pitchFamily="34" charset="0"/>
            </a:endParaRPr>
          </a:p>
        </p:txBody>
      </p:sp>
      <p:sp>
        <p:nvSpPr>
          <p:cNvPr id="3" name="Footer Placeholder 2">
            <a:extLst>
              <a:ext uri="{FF2B5EF4-FFF2-40B4-BE49-F238E27FC236}">
                <a16:creationId xmlns:a16="http://schemas.microsoft.com/office/drawing/2014/main" id="{BD641B0E-CDE6-4F1D-B3A5-7CEDD4AA3405}"/>
              </a:ext>
            </a:extLst>
          </p:cNvPr>
          <p:cNvSpPr>
            <a:spLocks noGrp="1"/>
          </p:cNvSpPr>
          <p:nvPr>
            <p:ph type="ftr" sz="quarter" idx="3"/>
          </p:nvPr>
        </p:nvSpPr>
        <p:spPr>
          <a:xfrm>
            <a:off x="228597" y="4326732"/>
            <a:ext cx="8686806" cy="273844"/>
          </a:xfrm>
          <a:prstGeom prst="rect">
            <a:avLst/>
          </a:prstGeom>
        </p:spPr>
        <p:txBody>
          <a:bodyPr vert="horz" lIns="0" tIns="0" rIns="0" bIns="0" rtlCol="0" anchor="b"/>
          <a:lstStyle>
            <a:lvl1pPr algn="l">
              <a:defRPr sz="700">
                <a:solidFill>
                  <a:schemeClr val="tx2">
                    <a:lumMod val="60000"/>
                    <a:lumOff val="40000"/>
                  </a:schemeClr>
                </a:solidFill>
                <a:latin typeface="Arial" panose="020B0604020202020204" pitchFamily="34" charset="0"/>
                <a:cs typeface="Arial" panose="020B0604020202020204" pitchFamily="34" charset="0"/>
              </a:defRPr>
            </a:lvl1pPr>
          </a:lstStyle>
          <a:p>
            <a:r>
              <a:rPr lang="en-CA" dirty="0">
                <a:solidFill>
                  <a:srgbClr val="5D5E60">
                    <a:lumMod val="60000"/>
                    <a:lumOff val="40000"/>
                  </a:srgbClr>
                </a:solidFill>
              </a:rPr>
              <a:t>Footer</a:t>
            </a:r>
          </a:p>
        </p:txBody>
      </p:sp>
      <p:sp>
        <p:nvSpPr>
          <p:cNvPr id="13" name="Rectangle 12">
            <a:extLst>
              <a:ext uri="{FF2B5EF4-FFF2-40B4-BE49-F238E27FC236}">
                <a16:creationId xmlns:a16="http://schemas.microsoft.com/office/drawing/2014/main" id="{02C7FD6B-E5CB-411C-B632-5388323C5A54}"/>
              </a:ext>
            </a:extLst>
          </p:cNvPr>
          <p:cNvSpPr/>
          <p:nvPr/>
        </p:nvSpPr>
        <p:spPr>
          <a:xfrm>
            <a:off x="8697514" y="4822739"/>
            <a:ext cx="217889" cy="2128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solidFill>
                <a:prstClr val="white"/>
              </a:solidFill>
              <a:cs typeface="Arial" panose="020B0604020202020204" pitchFamily="34" charset="0"/>
            </a:endParaRPr>
          </a:p>
        </p:txBody>
      </p:sp>
      <p:sp>
        <p:nvSpPr>
          <p:cNvPr id="14" name="TextBox 13"/>
          <p:cNvSpPr txBox="1"/>
          <p:nvPr/>
        </p:nvSpPr>
        <p:spPr>
          <a:xfrm>
            <a:off x="8751154" y="4875327"/>
            <a:ext cx="110608" cy="107722"/>
          </a:xfrm>
          <a:prstGeom prst="rect">
            <a:avLst/>
          </a:prstGeom>
          <a:noFill/>
        </p:spPr>
        <p:txBody>
          <a:bodyPr wrap="none" lIns="0" tIns="0" rIns="0" bIns="0" rtlCol="0" anchor="ctr" anchorCtr="0">
            <a:spAutoFit/>
          </a:bodyPr>
          <a:lstStyle/>
          <a:p>
            <a:pPr algn="ctr"/>
            <a:fld id="{996B5273-46EB-4870-A6B0-6E7F43CBD6D0}" type="slidenum">
              <a:rPr lang="en-CA" sz="700" smtClean="0">
                <a:solidFill>
                  <a:prstClr val="black"/>
                </a:solidFill>
                <a:cs typeface="Arial" panose="020B0604020202020204" pitchFamily="34" charset="0"/>
              </a:rPr>
              <a:pPr algn="ctr"/>
              <a:t>‹#›</a:t>
            </a:fld>
            <a:endParaRPr lang="en-CA" sz="1000" dirty="0">
              <a:solidFill>
                <a:prstClr val="black"/>
              </a:solidFill>
              <a:cs typeface="Arial" panose="020B0604020202020204" pitchFamily="34" charset="0"/>
            </a:endParaRPr>
          </a:p>
        </p:txBody>
      </p:sp>
      <p:sp>
        <p:nvSpPr>
          <p:cNvPr id="16" name="Rectangle 15">
            <a:extLst>
              <a:ext uri="{FF2B5EF4-FFF2-40B4-BE49-F238E27FC236}">
                <a16:creationId xmlns:a16="http://schemas.microsoft.com/office/drawing/2014/main" id="{917E5706-78A4-453D-8565-80A689686BAC}"/>
              </a:ext>
            </a:extLst>
          </p:cNvPr>
          <p:cNvSpPr/>
          <p:nvPr/>
        </p:nvSpPr>
        <p:spPr>
          <a:xfrm>
            <a:off x="0" y="4680028"/>
            <a:ext cx="9143999" cy="342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solidFill>
                <a:prstClr val="white"/>
              </a:solidFill>
              <a:cs typeface="Arial" panose="020B0604020202020204" pitchFamily="34" charset="0"/>
            </a:endParaRPr>
          </a:p>
        </p:txBody>
      </p:sp>
      <p:sp>
        <p:nvSpPr>
          <p:cNvPr id="5" name="Text Placeholder 4">
            <a:extLst>
              <a:ext uri="{FF2B5EF4-FFF2-40B4-BE49-F238E27FC236}">
                <a16:creationId xmlns:a16="http://schemas.microsoft.com/office/drawing/2014/main" id="{0B758A8E-C35A-4EBF-87D8-F281156AA3EF}"/>
              </a:ext>
            </a:extLst>
          </p:cNvPr>
          <p:cNvSpPr>
            <a:spLocks noGrp="1"/>
          </p:cNvSpPr>
          <p:nvPr>
            <p:ph type="body" idx="1"/>
          </p:nvPr>
        </p:nvSpPr>
        <p:spPr>
          <a:xfrm>
            <a:off x="228600" y="1006470"/>
            <a:ext cx="8686800" cy="3186913"/>
          </a:xfrm>
          <a:prstGeom prst="rect">
            <a:avLst/>
          </a:prstGeom>
        </p:spPr>
        <p:txBody>
          <a:bodyPr vert="horz" lIns="68580" tIns="34290" rIns="68580" bIns="34290" rtlCol="0">
            <a:normAutofit/>
          </a:bodyPr>
          <a:lstStyle/>
          <a:p>
            <a:pPr lvl="0"/>
            <a:r>
              <a:rPr lang="en-CA" noProof="0" dirty="0"/>
              <a:t>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Tree>
    <p:extLst>
      <p:ext uri="{BB962C8B-B14F-4D97-AF65-F5344CB8AC3E}">
        <p14:creationId xmlns:p14="http://schemas.microsoft.com/office/powerpoint/2010/main" val="228303695"/>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Lst>
  <p:hf sldNum="0" hdr="0" dt="0"/>
  <p:txStyles>
    <p:titleStyle>
      <a:lvl1pPr algn="ctr" defTabSz="685800" rtl="0" eaLnBrk="1" latinLnBrk="0" hangingPunct="1">
        <a:lnSpc>
          <a:spcPct val="100000"/>
        </a:lnSpc>
        <a:spcBef>
          <a:spcPct val="0"/>
        </a:spcBef>
        <a:buNone/>
        <a:defRPr sz="2700" b="0"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100000"/>
        </a:lnSpc>
        <a:spcBef>
          <a:spcPts val="45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137160" indent="-137160" algn="l" defTabSz="685800" rtl="0" eaLnBrk="1" latinLnBrk="0" hangingPunct="1">
        <a:lnSpc>
          <a:spcPct val="100000"/>
        </a:lnSpc>
        <a:spcBef>
          <a:spcPts val="450"/>
        </a:spcBef>
        <a:buClr>
          <a:schemeClr val="accent1"/>
        </a:buClr>
        <a:buFont typeface="Wingdings" panose="05000000000000000000" pitchFamily="2" charset="2"/>
        <a:buChar char="§"/>
        <a:defRPr sz="1400" kern="1200">
          <a:solidFill>
            <a:schemeClr val="tx2"/>
          </a:solidFill>
          <a:latin typeface="Arial" panose="020B0604020202020204" pitchFamily="34" charset="0"/>
          <a:ea typeface="+mn-ea"/>
          <a:cs typeface="Arial" panose="020B0604020202020204" pitchFamily="34" charset="0"/>
        </a:defRPr>
      </a:lvl2pPr>
      <a:lvl3pPr marL="274320" indent="-137160" algn="l" defTabSz="685800" rtl="0" eaLnBrk="1" latinLnBrk="0" hangingPunct="1">
        <a:lnSpc>
          <a:spcPct val="100000"/>
        </a:lnSpc>
        <a:spcBef>
          <a:spcPts val="450"/>
        </a:spcBef>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411480" indent="-137160" algn="l" defTabSz="685800" rtl="0" eaLnBrk="1" latinLnBrk="0" hangingPunct="1">
        <a:lnSpc>
          <a:spcPct val="100000"/>
        </a:lnSpc>
        <a:spcBef>
          <a:spcPts val="450"/>
        </a:spcBef>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548640" indent="-137160" algn="l" defTabSz="685800" rtl="0" eaLnBrk="1" latinLnBrk="0" hangingPunct="1">
        <a:lnSpc>
          <a:spcPct val="100000"/>
        </a:lnSpc>
        <a:spcBef>
          <a:spcPts val="450"/>
        </a:spcBef>
        <a:buClr>
          <a:schemeClr val="tx2">
            <a:lumMod val="60000"/>
            <a:lumOff val="40000"/>
          </a:schemeClr>
        </a:buClr>
        <a:buFont typeface="Arial" panose="020B0604020202020204" pitchFamily="34" charset="0"/>
        <a:buChar char="–"/>
        <a:defRPr sz="900" kern="1200">
          <a:solidFill>
            <a:schemeClr val="tx2"/>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92" userDrawn="1">
          <p15:clr>
            <a:srgbClr val="F26B43"/>
          </p15:clr>
        </p15:guide>
        <p15:guide id="4" pos="7488" userDrawn="1">
          <p15:clr>
            <a:srgbClr val="F26B43"/>
          </p15:clr>
        </p15:guide>
        <p15:guide id="5" orient="horz" pos="76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0.png"/><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9.png"/><Relationship Id="rId18" Type="http://schemas.openxmlformats.org/officeDocument/2006/relationships/image" Target="../media/image20.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4.svg"/><Relationship Id="rId1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18" Type="http://schemas.openxmlformats.org/officeDocument/2006/relationships/image" Target="../media/image51.png"/><Relationship Id="rId3" Type="http://schemas.openxmlformats.org/officeDocument/2006/relationships/slideLayout" Target="../slideLayouts/slideLayout4.xml"/><Relationship Id="rId17" Type="http://schemas.openxmlformats.org/officeDocument/2006/relationships/image" Target="../media/image37.svg"/><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3.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image" Target="../media/image37.svg"/><Relationship Id="rId2" Type="http://schemas.openxmlformats.org/officeDocument/2006/relationships/tags" Target="../tags/tag4.xml"/><Relationship Id="rId16" Type="http://schemas.openxmlformats.org/officeDocument/2006/relationships/image" Target="../media/image3.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image" Target="../media/image52.jpe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image" Target="../media/image53.png"/><Relationship Id="rId4" Type="http://schemas.openxmlformats.org/officeDocument/2006/relationships/tags" Target="../tags/tag18.xml"/><Relationship Id="rId9"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3.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37.svg"/><Relationship Id="rId2" Type="http://schemas.openxmlformats.org/officeDocument/2006/relationships/tags" Target="../tags/tag23.xml"/><Relationship Id="rId16" Type="http://schemas.openxmlformats.org/officeDocument/2006/relationships/image" Target="../media/image3.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image" Target="../media/image54.jpeg"/><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55.png"/><Relationship Id="rId4" Type="http://schemas.openxmlformats.org/officeDocument/2006/relationships/tags" Target="../tags/tag37.xml"/><Relationship Id="rId9"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84759" y="3319652"/>
            <a:ext cx="6167767" cy="1061183"/>
          </a:xfrm>
        </p:spPr>
        <p:txBody>
          <a:bodyPr/>
          <a:lstStyle/>
          <a:p>
            <a:r>
              <a:rPr lang="en-CA" sz="2400" dirty="0"/>
              <a:t>ICS CYBERSECURITY for </a:t>
            </a:r>
            <a:br>
              <a:rPr lang="en-CA" sz="2400" dirty="0"/>
            </a:br>
            <a:r>
              <a:rPr lang="en-CA" sz="2400" dirty="0">
                <a:solidFill>
                  <a:srgbClr val="FFC000"/>
                </a:solidFill>
              </a:rPr>
              <a:t>University of Alberta</a:t>
            </a:r>
            <a:br>
              <a:rPr lang="en-CA" sz="2400" dirty="0">
                <a:solidFill>
                  <a:srgbClr val="FFC000"/>
                </a:solidFill>
              </a:rPr>
            </a:br>
            <a:r>
              <a:rPr lang="en-CA" sz="2400" dirty="0">
                <a:solidFill>
                  <a:srgbClr val="FFC000"/>
                </a:solidFill>
              </a:rPr>
              <a:t>SAFETY AND RISK MANAGEMENT</a:t>
            </a:r>
          </a:p>
        </p:txBody>
      </p:sp>
      <p:sp>
        <p:nvSpPr>
          <p:cNvPr id="3" name="Sous-titre 2"/>
          <p:cNvSpPr>
            <a:spLocks noGrp="1"/>
          </p:cNvSpPr>
          <p:nvPr>
            <p:ph type="subTitle" idx="1"/>
          </p:nvPr>
        </p:nvSpPr>
        <p:spPr>
          <a:xfrm>
            <a:off x="2235993" y="4626862"/>
            <a:ext cx="5085469" cy="217862"/>
          </a:xfrm>
        </p:spPr>
        <p:txBody>
          <a:bodyPr/>
          <a:lstStyle/>
          <a:p>
            <a:r>
              <a:rPr lang="en-CA" dirty="0"/>
              <a:t>Jose Alvarado, </a:t>
            </a:r>
            <a:r>
              <a:rPr lang="en-CA" dirty="0" err="1"/>
              <a:t>PEng</a:t>
            </a:r>
            <a:r>
              <a:rPr lang="en-CA" dirty="0" smtClean="0"/>
              <a:t>, </a:t>
            </a:r>
            <a:r>
              <a:rPr lang="en-CA" dirty="0"/>
              <a:t>GICSP    Paul Haughey, CET, PMP, GICSP</a:t>
            </a:r>
          </a:p>
        </p:txBody>
      </p:sp>
      <p:sp>
        <p:nvSpPr>
          <p:cNvPr id="4" name="Sous-titre 2"/>
          <p:cNvSpPr txBox="1">
            <a:spLocks/>
          </p:cNvSpPr>
          <p:nvPr/>
        </p:nvSpPr>
        <p:spPr>
          <a:xfrm>
            <a:off x="4957079" y="4626862"/>
            <a:ext cx="3901856" cy="217862"/>
          </a:xfrm>
          <a:prstGeom prst="rect">
            <a:avLst/>
          </a:prstGeom>
        </p:spPr>
        <p:txBody>
          <a:bodyPr vert="horz" lIns="0" tIns="0" rIns="0" bIns="0" rtlCol="0" anchor="ctr" anchorCtr="0">
            <a:noAutofit/>
          </a:bodyPr>
          <a:lstStyle>
            <a:lvl1pPr marL="0" indent="0" algn="l" defTabSz="685800" rtl="0" eaLnBrk="1" latinLnBrk="0" hangingPunct="1">
              <a:lnSpc>
                <a:spcPct val="100000"/>
              </a:lnSpc>
              <a:spcBef>
                <a:spcPts val="0"/>
              </a:spcBef>
              <a:buFont typeface="Arial" panose="020B0604020202020204" pitchFamily="34" charset="0"/>
              <a:buNone/>
              <a:defRPr sz="900" kern="1200">
                <a:solidFill>
                  <a:schemeClr val="bg1"/>
                </a:solidFill>
                <a:latin typeface="Arial" panose="020B0604020202020204" pitchFamily="34" charset="0"/>
                <a:ea typeface="+mn-ea"/>
                <a:cs typeface="Arial" panose="020B0604020202020204" pitchFamily="34" charset="0"/>
              </a:defRPr>
            </a:lvl1pPr>
            <a:lvl2pPr marL="257163" indent="0" algn="ctr" defTabSz="685800" rtl="0" eaLnBrk="1" latinLnBrk="0" hangingPunct="1">
              <a:lnSpc>
                <a:spcPct val="100000"/>
              </a:lnSpc>
              <a:spcBef>
                <a:spcPts val="450"/>
              </a:spcBef>
              <a:buClr>
                <a:schemeClr val="accent1"/>
              </a:buClr>
              <a:buFont typeface="Wingdings" panose="05000000000000000000" pitchFamily="2" charset="2"/>
              <a:buNone/>
              <a:defRPr sz="1100" kern="1200">
                <a:solidFill>
                  <a:schemeClr val="tx2"/>
                </a:solidFill>
                <a:latin typeface="Arial" panose="020B0604020202020204" pitchFamily="34" charset="0"/>
                <a:ea typeface="+mn-ea"/>
                <a:cs typeface="Arial" panose="020B0604020202020204" pitchFamily="34" charset="0"/>
              </a:defRPr>
            </a:lvl2pPr>
            <a:lvl3pPr marL="514325" indent="0" algn="ctr" defTabSz="685800" rtl="0" eaLnBrk="1" latinLnBrk="0" hangingPunct="1">
              <a:lnSpc>
                <a:spcPct val="100000"/>
              </a:lnSpc>
              <a:spcBef>
                <a:spcPts val="450"/>
              </a:spcBef>
              <a:buFont typeface="Arial" panose="020B0604020202020204" pitchFamily="34" charset="0"/>
              <a:buNone/>
              <a:defRPr sz="1000" kern="1200">
                <a:solidFill>
                  <a:schemeClr val="tx2"/>
                </a:solidFill>
                <a:latin typeface="Arial" panose="020B0604020202020204" pitchFamily="34" charset="0"/>
                <a:ea typeface="+mn-ea"/>
                <a:cs typeface="Arial" panose="020B0604020202020204" pitchFamily="34" charset="0"/>
              </a:defRPr>
            </a:lvl3pPr>
            <a:lvl4pPr marL="771487" indent="0" algn="ctr" defTabSz="685800" rtl="0" eaLnBrk="1" latinLnBrk="0" hangingPunct="1">
              <a:lnSpc>
                <a:spcPct val="100000"/>
              </a:lnSpc>
              <a:spcBef>
                <a:spcPts val="450"/>
              </a:spcBef>
              <a:buFont typeface="Arial" panose="020B0604020202020204" pitchFamily="34" charset="0"/>
              <a:buNone/>
              <a:defRPr sz="900" kern="1200">
                <a:solidFill>
                  <a:schemeClr val="tx2"/>
                </a:solidFill>
                <a:latin typeface="Arial" panose="020B0604020202020204" pitchFamily="34" charset="0"/>
                <a:ea typeface="+mn-ea"/>
                <a:cs typeface="Arial" panose="020B0604020202020204" pitchFamily="34" charset="0"/>
              </a:defRPr>
            </a:lvl4pPr>
            <a:lvl5pPr marL="1028649" indent="0" algn="ctr" defTabSz="685800" rtl="0" eaLnBrk="1" latinLnBrk="0" hangingPunct="1">
              <a:lnSpc>
                <a:spcPct val="100000"/>
              </a:lnSpc>
              <a:spcBef>
                <a:spcPts val="450"/>
              </a:spcBef>
              <a:buClr>
                <a:schemeClr val="tx2">
                  <a:lumMod val="60000"/>
                  <a:lumOff val="40000"/>
                </a:schemeClr>
              </a:buClr>
              <a:buFont typeface="Arial" panose="020B0604020202020204" pitchFamily="34" charset="0"/>
              <a:buNone/>
              <a:defRPr sz="900" kern="1200">
                <a:solidFill>
                  <a:schemeClr val="tx2"/>
                </a:solidFill>
                <a:latin typeface="Arial" panose="020B0604020202020204" pitchFamily="34" charset="0"/>
                <a:ea typeface="+mn-ea"/>
                <a:cs typeface="Arial" panose="020B0604020202020204" pitchFamily="34" charset="0"/>
              </a:defRPr>
            </a:lvl5pPr>
            <a:lvl6pPr marL="1285811" indent="0" algn="ctr"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6pPr>
            <a:lvl7pPr marL="1542973" indent="0" algn="ctr"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7pPr>
            <a:lvl8pPr marL="1800135" indent="0" algn="ctr"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8pPr>
            <a:lvl9pPr marL="2057298" indent="0" algn="ctr"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9pPr>
          </a:lstStyle>
          <a:p>
            <a:pPr algn="r"/>
            <a:r>
              <a:rPr lang="en-CA" dirty="0"/>
              <a:t>ENGG404 Lecture November 2019</a:t>
            </a:r>
          </a:p>
        </p:txBody>
      </p:sp>
    </p:spTree>
    <p:extLst>
      <p:ext uri="{BB962C8B-B14F-4D97-AF65-F5344CB8AC3E}">
        <p14:creationId xmlns:p14="http://schemas.microsoft.com/office/powerpoint/2010/main" val="3351237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36000" y="4764530"/>
            <a:ext cx="586800" cy="194400"/>
          </a:xfrm>
          <a:prstGeom prst="rect">
            <a:avLst/>
          </a:prstGeom>
        </p:spPr>
        <p:txBody>
          <a:bodyPr/>
          <a:lstStyle/>
          <a:p>
            <a:fld id="{B68B0135-8D41-40F2-B9CD-980903E4DE88}" type="slidenum">
              <a:rPr lang="en-CA" smtClean="0"/>
              <a:t>10</a:t>
            </a:fld>
            <a:endParaRPr lang="en-CA" dirty="0"/>
          </a:p>
        </p:txBody>
      </p:sp>
      <p:sp>
        <p:nvSpPr>
          <p:cNvPr id="13" name="Title 2"/>
          <p:cNvSpPr txBox="1">
            <a:spLocks/>
          </p:cNvSpPr>
          <p:nvPr/>
        </p:nvSpPr>
        <p:spPr>
          <a:xfrm>
            <a:off x="36000" y="46455"/>
            <a:ext cx="8856000" cy="360328"/>
          </a:xfrm>
          <a:prstGeom prst="rect">
            <a:avLst/>
          </a:prstGeom>
        </p:spPr>
        <p:txBody>
          <a:bodyPr vert="horz" lIns="0" tIns="0" rIns="0" bIns="0" rtlCol="0" anchor="ctr">
            <a:noAutofit/>
          </a:bodyP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fontAlgn="auto">
              <a:spcAft>
                <a:spcPts val="0"/>
              </a:spcAft>
            </a:pPr>
            <a:endParaRPr lang="en-CA" sz="1200" dirty="0"/>
          </a:p>
        </p:txBody>
      </p:sp>
      <p:sp>
        <p:nvSpPr>
          <p:cNvPr id="9" name="TextBox 8"/>
          <p:cNvSpPr txBox="1"/>
          <p:nvPr/>
        </p:nvSpPr>
        <p:spPr>
          <a:xfrm>
            <a:off x="171864" y="1043295"/>
            <a:ext cx="7459273" cy="2904015"/>
          </a:xfrm>
          <a:prstGeom prst="rect">
            <a:avLst/>
          </a:prstGeom>
          <a:noFill/>
        </p:spPr>
        <p:txBody>
          <a:bodyPr vert="horz" wrap="square" lIns="36000" tIns="36000" rIns="36000" bIns="36000" rtlCol="0">
            <a:normAutofit lnSpcReduction="10000"/>
          </a:bodyPr>
          <a:lstStyle/>
          <a:p>
            <a:pPr marL="285750" lvl="1" indent="-285750" defTabSz="685800">
              <a:lnSpc>
                <a:spcPct val="120000"/>
              </a:lnSpc>
              <a:spcBef>
                <a:spcPts val="450"/>
              </a:spcBef>
              <a:buClr>
                <a:schemeClr val="accent1"/>
              </a:buClr>
              <a:buFont typeface="Wingdings" panose="05000000000000000000" pitchFamily="2" charset="2"/>
              <a:buChar char="§"/>
            </a:pPr>
            <a:r>
              <a:rPr lang="en-US" sz="2900" dirty="0">
                <a:solidFill>
                  <a:schemeClr val="tx2"/>
                </a:solidFill>
              </a:rPr>
              <a:t>Cybersecurity</a:t>
            </a:r>
          </a:p>
          <a:p>
            <a:pPr marL="285750" lvl="1" indent="-285750" defTabSz="685800">
              <a:lnSpc>
                <a:spcPct val="120000"/>
              </a:lnSpc>
              <a:spcBef>
                <a:spcPts val="450"/>
              </a:spcBef>
              <a:buClr>
                <a:schemeClr val="accent1"/>
              </a:buClr>
              <a:buFont typeface="Wingdings" panose="05000000000000000000" pitchFamily="2" charset="2"/>
              <a:buChar char="§"/>
            </a:pPr>
            <a:r>
              <a:rPr lang="en-US" sz="2900" dirty="0">
                <a:solidFill>
                  <a:schemeClr val="tx2"/>
                </a:solidFill>
              </a:rPr>
              <a:t>Vulnerability</a:t>
            </a:r>
          </a:p>
          <a:p>
            <a:pPr marL="285750" lvl="1" indent="-285750" defTabSz="685800">
              <a:lnSpc>
                <a:spcPct val="120000"/>
              </a:lnSpc>
              <a:spcBef>
                <a:spcPts val="450"/>
              </a:spcBef>
              <a:buClr>
                <a:schemeClr val="accent1"/>
              </a:buClr>
              <a:buFont typeface="Wingdings" panose="05000000000000000000" pitchFamily="2" charset="2"/>
              <a:buChar char="§"/>
            </a:pPr>
            <a:r>
              <a:rPr lang="en-US" sz="2900" dirty="0">
                <a:solidFill>
                  <a:schemeClr val="tx2"/>
                </a:solidFill>
              </a:rPr>
              <a:t>Threat</a:t>
            </a:r>
          </a:p>
          <a:p>
            <a:pPr marL="285750" lvl="1" indent="-285750" defTabSz="685800">
              <a:lnSpc>
                <a:spcPct val="120000"/>
              </a:lnSpc>
              <a:spcBef>
                <a:spcPts val="450"/>
              </a:spcBef>
              <a:buClr>
                <a:schemeClr val="accent1"/>
              </a:buClr>
              <a:buFont typeface="Wingdings" panose="05000000000000000000" pitchFamily="2" charset="2"/>
              <a:buChar char="§"/>
            </a:pPr>
            <a:r>
              <a:rPr lang="en-US" sz="2900" dirty="0">
                <a:solidFill>
                  <a:schemeClr val="tx2"/>
                </a:solidFill>
              </a:rPr>
              <a:t>Risk</a:t>
            </a:r>
          </a:p>
          <a:p>
            <a:pPr marL="285750" lvl="1" indent="-285750" defTabSz="685800">
              <a:lnSpc>
                <a:spcPct val="120000"/>
              </a:lnSpc>
              <a:spcBef>
                <a:spcPts val="450"/>
              </a:spcBef>
              <a:buClr>
                <a:schemeClr val="accent1"/>
              </a:buClr>
              <a:buFont typeface="Wingdings" panose="05000000000000000000" pitchFamily="2" charset="2"/>
              <a:buChar char="§"/>
            </a:pPr>
            <a:r>
              <a:rPr lang="en-US" sz="2900" dirty="0">
                <a:solidFill>
                  <a:schemeClr val="tx2"/>
                </a:solidFill>
              </a:rPr>
              <a:t>Control</a:t>
            </a:r>
          </a:p>
          <a:p>
            <a:pPr>
              <a:buClr>
                <a:srgbClr val="007398"/>
              </a:buClr>
            </a:pPr>
            <a:endParaRPr lang="en-US" sz="2600" dirty="0">
              <a:latin typeface="Arial" panose="020B0604020202020204" pitchFamily="34" charset="0"/>
              <a:cs typeface="Arial" panose="020B0604020202020204" pitchFamily="34" charset="0"/>
            </a:endParaRPr>
          </a:p>
          <a:p>
            <a:pPr marL="285750" indent="-285750">
              <a:buClr>
                <a:srgbClr val="007398"/>
              </a:buClr>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marL="285750" indent="-285750">
              <a:buClr>
                <a:srgbClr val="007398"/>
              </a:buClr>
              <a:buFont typeface="Wingdings" panose="05000000000000000000" pitchFamily="2" charset="2"/>
              <a:buChar char="§"/>
            </a:pPr>
            <a:endParaRPr lang="en-US" sz="1400" dirty="0">
              <a:latin typeface="Arial" panose="020B0604020202020204" pitchFamily="34" charset="0"/>
              <a:cs typeface="Arial" panose="020B0604020202020204" pitchFamily="34" charset="0"/>
            </a:endParaRPr>
          </a:p>
        </p:txBody>
      </p:sp>
      <p:sp>
        <p:nvSpPr>
          <p:cNvPr id="16" name="TextBox 15"/>
          <p:cNvSpPr txBox="1"/>
          <p:nvPr/>
        </p:nvSpPr>
        <p:spPr>
          <a:xfrm>
            <a:off x="251756" y="4063798"/>
            <a:ext cx="3240360" cy="400110"/>
          </a:xfrm>
          <a:prstGeom prst="rect">
            <a:avLst/>
          </a:prstGeom>
          <a:noFill/>
        </p:spPr>
        <p:txBody>
          <a:bodyPr wrap="square" rtlCol="0">
            <a:spAutoFit/>
          </a:bodyPr>
          <a:lstStyle/>
          <a:p>
            <a:r>
              <a:rPr lang="en-US" sz="1000" dirty="0" err="1">
                <a:solidFill>
                  <a:srgbClr val="5E5F62"/>
                </a:solidFill>
              </a:rPr>
              <a:t>Source:All-In-One</a:t>
            </a:r>
            <a:r>
              <a:rPr lang="en-US" sz="1000" dirty="0">
                <a:solidFill>
                  <a:srgbClr val="5E5F62"/>
                </a:solidFill>
              </a:rPr>
              <a:t> CISSP by </a:t>
            </a:r>
            <a:r>
              <a:rPr lang="en-US" sz="1000" dirty="0" err="1">
                <a:solidFill>
                  <a:srgbClr val="5E5F62"/>
                </a:solidFill>
              </a:rPr>
              <a:t>Shon</a:t>
            </a:r>
            <a:r>
              <a:rPr lang="en-US" sz="1000" dirty="0">
                <a:solidFill>
                  <a:srgbClr val="5E5F62"/>
                </a:solidFill>
              </a:rPr>
              <a:t> Harris and Fernando </a:t>
            </a:r>
            <a:r>
              <a:rPr lang="en-US" sz="1000" dirty="0" err="1">
                <a:solidFill>
                  <a:srgbClr val="5E5F62"/>
                </a:solidFill>
              </a:rPr>
              <a:t>Maymi</a:t>
            </a:r>
            <a:endParaRPr lang="en-US" sz="1000" dirty="0">
              <a:solidFill>
                <a:srgbClr val="5E5F62"/>
              </a:solidFill>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34095" y="735102"/>
            <a:ext cx="3109910" cy="395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F79B8780-2C61-41F2-95A5-876AC6C3EB6B}"/>
              </a:ext>
            </a:extLst>
          </p:cNvPr>
          <p:cNvSpPr txBox="1">
            <a:spLocks noChangeArrowheads="1"/>
          </p:cNvSpPr>
          <p:nvPr/>
        </p:nvSpPr>
        <p:spPr>
          <a:xfrm>
            <a:off x="383250" y="287240"/>
            <a:ext cx="8193191"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dirty="0">
                <a:solidFill>
                  <a:schemeClr val="bg1"/>
                </a:solidFill>
              </a:rPr>
              <a:t>DEFINITIONS</a:t>
            </a:r>
            <a:endParaRPr lang="en-CA" sz="2400" b="0" dirty="0">
              <a:solidFill>
                <a:schemeClr val="bg1"/>
              </a:solidFill>
            </a:endParaRPr>
          </a:p>
        </p:txBody>
      </p:sp>
    </p:spTree>
    <p:extLst>
      <p:ext uri="{BB962C8B-B14F-4D97-AF65-F5344CB8AC3E}">
        <p14:creationId xmlns:p14="http://schemas.microsoft.com/office/powerpoint/2010/main" val="134127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51F4F6-A3F7-44EB-9307-4CF56BB4F6CE}"/>
              </a:ext>
            </a:extLst>
          </p:cNvPr>
          <p:cNvSpPr/>
          <p:nvPr/>
        </p:nvSpPr>
        <p:spPr>
          <a:xfrm>
            <a:off x="4922520" y="720427"/>
            <a:ext cx="4221480" cy="39768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le 1"/>
          <p:cNvSpPr>
            <a:spLocks noGrp="1"/>
          </p:cNvSpPr>
          <p:nvPr>
            <p:ph type="title"/>
          </p:nvPr>
        </p:nvSpPr>
        <p:spPr>
          <a:xfrm>
            <a:off x="0" y="932423"/>
            <a:ext cx="3278587" cy="307777"/>
          </a:xfrm>
        </p:spPr>
        <p:txBody>
          <a:bodyPr/>
          <a:lstStyle/>
          <a:p>
            <a:r>
              <a:rPr lang="en-US" sz="2000" b="1" dirty="0">
                <a:solidFill>
                  <a:srgbClr val="007398"/>
                </a:solidFill>
              </a:rPr>
              <a:t>The Myths</a:t>
            </a:r>
          </a:p>
        </p:txBody>
      </p:sp>
      <p:sp>
        <p:nvSpPr>
          <p:cNvPr id="5" name="Slide Number Placeholder 4"/>
          <p:cNvSpPr>
            <a:spLocks noGrp="1"/>
          </p:cNvSpPr>
          <p:nvPr>
            <p:ph type="sldNum" sz="quarter" idx="4294967295"/>
          </p:nvPr>
        </p:nvSpPr>
        <p:spPr>
          <a:xfrm>
            <a:off x="36000" y="4764530"/>
            <a:ext cx="586800" cy="194400"/>
          </a:xfrm>
          <a:prstGeom prst="rect">
            <a:avLst/>
          </a:prstGeom>
        </p:spPr>
        <p:txBody>
          <a:bodyPr/>
          <a:lstStyle/>
          <a:p>
            <a:fld id="{B68B0135-8D41-40F2-B9CD-980903E4DE88}" type="slidenum">
              <a:rPr lang="en-CA" smtClean="0"/>
              <a:t>11</a:t>
            </a:fld>
            <a:endParaRPr lang="en-CA" dirty="0"/>
          </a:p>
        </p:txBody>
      </p:sp>
      <p:sp>
        <p:nvSpPr>
          <p:cNvPr id="3" name="Content Placeholder 2"/>
          <p:cNvSpPr>
            <a:spLocks noGrp="1"/>
          </p:cNvSpPr>
          <p:nvPr>
            <p:ph idx="1"/>
          </p:nvPr>
        </p:nvSpPr>
        <p:spPr>
          <a:xfrm>
            <a:off x="178863" y="1369391"/>
            <a:ext cx="3887960" cy="2919675"/>
          </a:xfrm>
        </p:spPr>
        <p:txBody>
          <a:bodyPr>
            <a:normAutofit fontScale="32500" lnSpcReduction="20000"/>
          </a:bodyPr>
          <a:lstStyle/>
          <a:p>
            <a:pPr marL="285750" lvl="1" indent="-285750">
              <a:lnSpc>
                <a:spcPct val="120000"/>
              </a:lnSpc>
              <a:spcAft>
                <a:spcPct val="0"/>
              </a:spcAft>
            </a:pPr>
            <a:r>
              <a:rPr lang="en-CA" sz="4900" dirty="0">
                <a:latin typeface="+mn-lt"/>
                <a:cs typeface="+mn-cs"/>
              </a:rPr>
              <a:t>System not connected to Internet</a:t>
            </a:r>
            <a:br>
              <a:rPr lang="en-CA" sz="4900" dirty="0">
                <a:latin typeface="+mn-lt"/>
                <a:cs typeface="+mn-cs"/>
              </a:rPr>
            </a:br>
            <a:endParaRPr lang="en-CA" sz="4900" dirty="0">
              <a:latin typeface="+mn-lt"/>
              <a:cs typeface="+mn-cs"/>
            </a:endParaRPr>
          </a:p>
          <a:p>
            <a:pPr marL="285750" lvl="1" indent="-285750">
              <a:lnSpc>
                <a:spcPct val="120000"/>
              </a:lnSpc>
              <a:spcAft>
                <a:spcPct val="0"/>
              </a:spcAft>
            </a:pPr>
            <a:r>
              <a:rPr lang="en-CA" sz="4900" dirty="0">
                <a:latin typeface="+mn-lt"/>
                <a:cs typeface="+mn-cs"/>
              </a:rPr>
              <a:t>We have firewalls</a:t>
            </a:r>
            <a:br>
              <a:rPr lang="en-CA" sz="4900" dirty="0">
                <a:latin typeface="+mn-lt"/>
                <a:cs typeface="+mn-cs"/>
              </a:rPr>
            </a:br>
            <a:endParaRPr lang="en-CA" sz="4900" dirty="0">
              <a:latin typeface="+mn-lt"/>
              <a:cs typeface="+mn-cs"/>
            </a:endParaRPr>
          </a:p>
          <a:p>
            <a:pPr marL="285750" lvl="1" indent="-285750">
              <a:lnSpc>
                <a:spcPct val="120000"/>
              </a:lnSpc>
              <a:spcAft>
                <a:spcPct val="0"/>
              </a:spcAft>
            </a:pPr>
            <a:r>
              <a:rPr lang="en-CA" sz="4900" dirty="0">
                <a:latin typeface="+mn-lt"/>
                <a:cs typeface="+mn-cs"/>
              </a:rPr>
              <a:t>Our facility is not a target</a:t>
            </a:r>
            <a:br>
              <a:rPr lang="en-CA" sz="4900" dirty="0">
                <a:latin typeface="+mn-lt"/>
                <a:cs typeface="+mn-cs"/>
              </a:rPr>
            </a:br>
            <a:endParaRPr lang="en-CA" sz="4900" dirty="0">
              <a:latin typeface="+mn-lt"/>
              <a:cs typeface="+mn-cs"/>
            </a:endParaRPr>
          </a:p>
          <a:p>
            <a:pPr marL="285750" lvl="1" indent="-285750">
              <a:lnSpc>
                <a:spcPct val="120000"/>
              </a:lnSpc>
              <a:spcAft>
                <a:spcPct val="0"/>
              </a:spcAft>
            </a:pPr>
            <a:r>
              <a:rPr lang="en-CA" sz="4900" dirty="0">
                <a:latin typeface="+mn-lt"/>
                <a:cs typeface="+mn-cs"/>
              </a:rPr>
              <a:t>Our technology (PLCs/RTUs/DCS) is not easy to hack</a:t>
            </a:r>
            <a:br>
              <a:rPr lang="en-CA" sz="4900" dirty="0">
                <a:latin typeface="+mn-lt"/>
                <a:cs typeface="+mn-cs"/>
              </a:rPr>
            </a:br>
            <a:endParaRPr lang="en-CA" sz="4900" dirty="0">
              <a:latin typeface="+mn-lt"/>
              <a:cs typeface="+mn-cs"/>
            </a:endParaRPr>
          </a:p>
          <a:p>
            <a:pPr marL="285750" lvl="1" indent="-285750">
              <a:lnSpc>
                <a:spcPct val="120000"/>
              </a:lnSpc>
              <a:spcAft>
                <a:spcPct val="0"/>
              </a:spcAft>
            </a:pPr>
            <a:r>
              <a:rPr lang="en-CA" sz="4900" dirty="0">
                <a:latin typeface="+mn-lt"/>
                <a:cs typeface="+mn-cs"/>
              </a:rPr>
              <a:t>Safety systems will prevent bad things</a:t>
            </a:r>
          </a:p>
          <a:p>
            <a:endParaRPr lang="en-CA" sz="1100" dirty="0">
              <a:solidFill>
                <a:schemeClr val="tx1"/>
              </a:solidFill>
            </a:endParaRPr>
          </a:p>
          <a:p>
            <a:endParaRPr lang="en-CA" sz="1100" dirty="0">
              <a:solidFill>
                <a:schemeClr val="tx1"/>
              </a:solidFill>
            </a:endParaRPr>
          </a:p>
        </p:txBody>
      </p:sp>
      <p:sp>
        <p:nvSpPr>
          <p:cNvPr id="6" name="TextBox 5"/>
          <p:cNvSpPr txBox="1"/>
          <p:nvPr/>
        </p:nvSpPr>
        <p:spPr>
          <a:xfrm>
            <a:off x="251756" y="4661675"/>
            <a:ext cx="3240360" cy="400110"/>
          </a:xfrm>
          <a:prstGeom prst="rect">
            <a:avLst/>
          </a:prstGeom>
          <a:noFill/>
        </p:spPr>
        <p:txBody>
          <a:bodyPr wrap="square" rtlCol="0">
            <a:spAutoFit/>
          </a:bodyPr>
          <a:lstStyle/>
          <a:p>
            <a:r>
              <a:rPr lang="en-US" sz="1000" dirty="0">
                <a:solidFill>
                  <a:srgbClr val="5E5F62"/>
                </a:solidFill>
              </a:rPr>
              <a:t>Source: Using the ANSI/ISA-62443 Standards to Secure Your Control System – Volume 1</a:t>
            </a:r>
          </a:p>
        </p:txBody>
      </p:sp>
      <p:sp>
        <p:nvSpPr>
          <p:cNvPr id="11" name="Title 1"/>
          <p:cNvSpPr txBox="1">
            <a:spLocks/>
          </p:cNvSpPr>
          <p:nvPr/>
        </p:nvSpPr>
        <p:spPr>
          <a:xfrm>
            <a:off x="6081746" y="932423"/>
            <a:ext cx="1715570" cy="286200"/>
          </a:xfrm>
          <a:prstGeom prst="rect">
            <a:avLst/>
          </a:prstGeom>
        </p:spPr>
        <p:txBody>
          <a:bodyPr vert="horz" lIns="0" tIns="0" rIns="0" bIns="0" rtlCol="0" anchor="ctr">
            <a:noAutofit/>
          </a:bodyP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fontAlgn="auto">
              <a:spcAft>
                <a:spcPts val="0"/>
              </a:spcAft>
            </a:pPr>
            <a:r>
              <a:rPr lang="en-US" sz="2000" dirty="0">
                <a:solidFill>
                  <a:schemeClr val="accent5"/>
                </a:solidFill>
              </a:rPr>
              <a:t>The Reality</a:t>
            </a:r>
          </a:p>
        </p:txBody>
      </p:sp>
      <p:sp>
        <p:nvSpPr>
          <p:cNvPr id="13" name="Title 2"/>
          <p:cNvSpPr txBox="1">
            <a:spLocks/>
          </p:cNvSpPr>
          <p:nvPr/>
        </p:nvSpPr>
        <p:spPr>
          <a:xfrm>
            <a:off x="36000" y="46455"/>
            <a:ext cx="8856000" cy="360328"/>
          </a:xfrm>
          <a:prstGeom prst="rect">
            <a:avLst/>
          </a:prstGeom>
        </p:spPr>
        <p:txBody>
          <a:bodyPr vert="horz" lIns="0" tIns="0" rIns="0" bIns="0" rtlCol="0" anchor="ctr">
            <a:noAutofit/>
          </a:bodyP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fontAlgn="auto">
              <a:spcAft>
                <a:spcPts val="0"/>
              </a:spcAft>
            </a:pPr>
            <a:endParaRPr lang="en-CA" sz="1200" dirty="0"/>
          </a:p>
        </p:txBody>
      </p:sp>
      <p:sp>
        <p:nvSpPr>
          <p:cNvPr id="9" name="TextBox 8"/>
          <p:cNvSpPr txBox="1"/>
          <p:nvPr/>
        </p:nvSpPr>
        <p:spPr>
          <a:xfrm>
            <a:off x="4922520" y="1369391"/>
            <a:ext cx="4131477" cy="3402378"/>
          </a:xfrm>
          <a:prstGeom prst="rect">
            <a:avLst/>
          </a:prstGeom>
          <a:noFill/>
        </p:spPr>
        <p:txBody>
          <a:bodyPr vert="horz" wrap="square" lIns="36000" tIns="36000" rIns="36000" bIns="36000" rtlCol="0">
            <a:normAutofit/>
          </a:bodyPr>
          <a:lstStyle/>
          <a:p>
            <a:pPr marL="285750" indent="-285750">
              <a:buClr>
                <a:srgbClr val="007398"/>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ICS-CERT – 245 Reported Incidents</a:t>
            </a:r>
            <a:br>
              <a:rPr lang="en-US" sz="1800" dirty="0">
                <a:solidFill>
                  <a:schemeClr val="bg1"/>
                </a:solidFill>
                <a:latin typeface="Arial" panose="020B0604020202020204" pitchFamily="34" charset="0"/>
                <a:cs typeface="Arial" panose="020B0604020202020204" pitchFamily="34" charset="0"/>
              </a:rPr>
            </a:br>
            <a:endParaRPr lang="en-US" sz="1800" dirty="0">
              <a:solidFill>
                <a:schemeClr val="bg1"/>
              </a:solidFill>
              <a:latin typeface="Arial" panose="020B0604020202020204" pitchFamily="34" charset="0"/>
              <a:cs typeface="Arial" panose="020B0604020202020204" pitchFamily="34" charset="0"/>
            </a:endParaRPr>
          </a:p>
          <a:p>
            <a:pPr marL="285750" indent="-285750">
              <a:buClr>
                <a:srgbClr val="007398"/>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Many Incidents NOT Reported</a:t>
            </a:r>
            <a:br>
              <a:rPr lang="en-US" sz="1800" dirty="0">
                <a:solidFill>
                  <a:schemeClr val="bg1"/>
                </a:solidFill>
                <a:latin typeface="Arial" panose="020B0604020202020204" pitchFamily="34" charset="0"/>
                <a:cs typeface="Arial" panose="020B0604020202020204" pitchFamily="34" charset="0"/>
              </a:rPr>
            </a:br>
            <a:endParaRPr lang="en-US" sz="1800" dirty="0">
              <a:solidFill>
                <a:schemeClr val="bg1"/>
              </a:solidFill>
              <a:latin typeface="Arial" panose="020B0604020202020204" pitchFamily="34" charset="0"/>
              <a:cs typeface="Arial" panose="020B0604020202020204" pitchFamily="34" charset="0"/>
            </a:endParaRPr>
          </a:p>
          <a:p>
            <a:pPr marL="285750" indent="-285750">
              <a:buClr>
                <a:srgbClr val="007398"/>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38% of ICS Incidents Classified as “Unknown”</a:t>
            </a:r>
            <a:br>
              <a:rPr lang="en-US" sz="1800" dirty="0">
                <a:solidFill>
                  <a:schemeClr val="bg1"/>
                </a:solidFill>
                <a:latin typeface="Arial" panose="020B0604020202020204" pitchFamily="34" charset="0"/>
                <a:cs typeface="Arial" panose="020B0604020202020204" pitchFamily="34" charset="0"/>
              </a:rPr>
            </a:br>
            <a:endParaRPr lang="en-US" sz="1800" dirty="0">
              <a:solidFill>
                <a:schemeClr val="bg1"/>
              </a:solidFill>
              <a:latin typeface="Arial" panose="020B0604020202020204" pitchFamily="34" charset="0"/>
              <a:cs typeface="Arial" panose="020B0604020202020204" pitchFamily="34" charset="0"/>
            </a:endParaRPr>
          </a:p>
          <a:p>
            <a:pPr marL="285750" indent="-285750">
              <a:buClr>
                <a:srgbClr val="007398"/>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Industrial Incidents:</a:t>
            </a:r>
          </a:p>
          <a:p>
            <a:pPr marL="742950" lvl="1" indent="-285750">
              <a:buClr>
                <a:srgbClr val="007398"/>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Energy = 33%</a:t>
            </a:r>
          </a:p>
          <a:p>
            <a:pPr marL="742950" lvl="1" indent="-285750">
              <a:buClr>
                <a:srgbClr val="007398"/>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Water = 5%</a:t>
            </a:r>
          </a:p>
          <a:p>
            <a:pPr marL="742950" lvl="1" indent="-285750">
              <a:buClr>
                <a:srgbClr val="007398"/>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Chemical = 3%</a:t>
            </a:r>
          </a:p>
          <a:p>
            <a:pPr marL="742950" lvl="1" indent="-285750">
              <a:buClr>
                <a:srgbClr val="007398"/>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Nuclear = 2%</a:t>
            </a:r>
          </a:p>
          <a:p>
            <a:pPr marL="457200" lvl="1">
              <a:buClr>
                <a:srgbClr val="007398"/>
              </a:buClr>
            </a:pPr>
            <a:endParaRPr lang="en-US" dirty="0">
              <a:latin typeface="Arial" panose="020B0604020202020204" pitchFamily="34" charset="0"/>
              <a:cs typeface="Arial" panose="020B0604020202020204" pitchFamily="34" charset="0"/>
            </a:endParaRPr>
          </a:p>
        </p:txBody>
      </p:sp>
      <p:sp>
        <p:nvSpPr>
          <p:cNvPr id="12" name="TextBox 11"/>
          <p:cNvSpPr txBox="1"/>
          <p:nvPr/>
        </p:nvSpPr>
        <p:spPr>
          <a:xfrm>
            <a:off x="4534717" y="4726715"/>
            <a:ext cx="3671029" cy="270030"/>
          </a:xfrm>
          <a:prstGeom prst="rect">
            <a:avLst/>
          </a:prstGeom>
          <a:noFill/>
        </p:spPr>
        <p:txBody>
          <a:bodyPr vert="horz" wrap="square" lIns="36000" tIns="36000" rIns="36000" bIns="36000" rtlCol="0">
            <a:normAutofit/>
          </a:bodyPr>
          <a:lstStyle/>
          <a:p>
            <a:pPr marL="0" indent="0">
              <a:buFontTx/>
              <a:buNone/>
            </a:pPr>
            <a:r>
              <a:rPr lang="en-US" sz="1200" dirty="0">
                <a:solidFill>
                  <a:schemeClr val="bg1">
                    <a:lumMod val="50000"/>
                  </a:schemeClr>
                </a:solidFill>
              </a:rPr>
              <a:t>Source: 2013 Honeywell International</a:t>
            </a:r>
          </a:p>
        </p:txBody>
      </p:sp>
      <p:sp>
        <p:nvSpPr>
          <p:cNvPr id="8" name="TextBox 7"/>
          <p:cNvSpPr txBox="1"/>
          <p:nvPr/>
        </p:nvSpPr>
        <p:spPr>
          <a:xfrm>
            <a:off x="7233611" y="768204"/>
            <a:ext cx="1715570" cy="276999"/>
          </a:xfrm>
          <a:prstGeom prst="rect">
            <a:avLst/>
          </a:prstGeom>
          <a:noFill/>
        </p:spPr>
        <p:txBody>
          <a:bodyPr wrap="square" rtlCol="0">
            <a:spAutoFit/>
          </a:bodyPr>
          <a:lstStyle/>
          <a:p>
            <a:r>
              <a:rPr lang="en-US" sz="1200" b="1" dirty="0">
                <a:solidFill>
                  <a:schemeClr val="bg1"/>
                </a:solidFill>
                <a:effectLst>
                  <a:outerShdw blurRad="38100" dist="38100" dir="2700000" algn="tl">
                    <a:srgbClr val="000000">
                      <a:alpha val="43137"/>
                    </a:srgbClr>
                  </a:outerShdw>
                </a:effectLst>
              </a:rPr>
              <a:t>(Industry dependent)</a:t>
            </a:r>
            <a:endParaRPr lang="en-CA" sz="1200" b="1" dirty="0">
              <a:solidFill>
                <a:schemeClr val="bg1"/>
              </a:solidFill>
            </a:endParaRPr>
          </a:p>
        </p:txBody>
      </p:sp>
      <p:sp>
        <p:nvSpPr>
          <p:cNvPr id="14" name="Title 1"/>
          <p:cNvSpPr txBox="1">
            <a:spLocks/>
          </p:cNvSpPr>
          <p:nvPr/>
        </p:nvSpPr>
        <p:spPr>
          <a:xfrm>
            <a:off x="4031438" y="943211"/>
            <a:ext cx="659831" cy="286200"/>
          </a:xfrm>
          <a:prstGeom prst="rect">
            <a:avLst/>
          </a:prstGeom>
        </p:spPr>
        <p:txBody>
          <a:bodyPr vert="horz" lIns="0" tIns="0" rIns="0" bIns="0" rtlCol="0" anchor="ctr">
            <a:noAutofit/>
          </a:bodyP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fontAlgn="auto">
              <a:spcAft>
                <a:spcPts val="0"/>
              </a:spcAft>
            </a:pPr>
            <a:r>
              <a:rPr lang="en-US" sz="3600" dirty="0">
                <a:solidFill>
                  <a:schemeClr val="tx1"/>
                </a:solidFill>
              </a:rPr>
              <a:t>VS</a:t>
            </a:r>
          </a:p>
        </p:txBody>
      </p:sp>
      <p:sp>
        <p:nvSpPr>
          <p:cNvPr id="17" name="Rectangle 10">
            <a:extLst>
              <a:ext uri="{FF2B5EF4-FFF2-40B4-BE49-F238E27FC236}">
                <a16:creationId xmlns:a16="http://schemas.microsoft.com/office/drawing/2014/main" id="{80CDB400-F2BD-49DC-B198-E7B8C86ACFB4}"/>
              </a:ext>
            </a:extLst>
          </p:cNvPr>
          <p:cNvSpPr txBox="1">
            <a:spLocks noChangeArrowheads="1"/>
          </p:cNvSpPr>
          <p:nvPr/>
        </p:nvSpPr>
        <p:spPr>
          <a:xfrm>
            <a:off x="383250" y="287240"/>
            <a:ext cx="8508750"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dirty="0">
                <a:solidFill>
                  <a:schemeClr val="bg1"/>
                </a:solidFill>
              </a:rPr>
              <a:t>CYBERSECURITY RISKS – AN INDUSTRY PERSPECTIVE</a:t>
            </a:r>
            <a:endParaRPr lang="en-CA" sz="2400" b="0" dirty="0">
              <a:solidFill>
                <a:schemeClr val="bg1"/>
              </a:solidFill>
            </a:endParaRPr>
          </a:p>
        </p:txBody>
      </p:sp>
    </p:spTree>
    <p:extLst>
      <p:ext uri="{BB962C8B-B14F-4D97-AF65-F5344CB8AC3E}">
        <p14:creationId xmlns:p14="http://schemas.microsoft.com/office/powerpoint/2010/main" val="87961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8B0135-8D41-40F2-B9CD-980903E4DE88}" type="slidenum">
              <a:rPr lang="en-CA" smtClean="0">
                <a:latin typeface="Arial" panose="020B0604020202020204" pitchFamily="34" charset="0"/>
                <a:cs typeface="Arial" panose="020B0604020202020204" pitchFamily="34" charset="0"/>
              </a:rPr>
              <a:t>12</a:t>
            </a:fld>
            <a:endParaRPr lang="en-CA">
              <a:latin typeface="Arial" panose="020B0604020202020204" pitchFamily="34" charset="0"/>
              <a:cs typeface="Arial" panose="020B0604020202020204" pitchFamily="34" charset="0"/>
            </a:endParaRPr>
          </a:p>
        </p:txBody>
      </p:sp>
      <p:sp>
        <p:nvSpPr>
          <p:cNvPr id="8" name="TextBox 7"/>
          <p:cNvSpPr txBox="1"/>
          <p:nvPr/>
        </p:nvSpPr>
        <p:spPr>
          <a:xfrm>
            <a:off x="4067944" y="1474641"/>
            <a:ext cx="1008112" cy="400110"/>
          </a:xfrm>
          <a:prstGeom prst="rect">
            <a:avLst/>
          </a:prstGeom>
          <a:noFill/>
        </p:spPr>
        <p:txBody>
          <a:bodyPr wrap="square" rtlCol="0">
            <a:spAutoFit/>
          </a:bodyPr>
          <a:lstStyle/>
          <a:p>
            <a:r>
              <a:rPr lang="en-CA" sz="1000" b="1" dirty="0">
                <a:solidFill>
                  <a:schemeClr val="bg1"/>
                </a:solidFill>
              </a:rPr>
              <a:t>Remote Access</a:t>
            </a:r>
          </a:p>
        </p:txBody>
      </p:sp>
      <p:cxnSp>
        <p:nvCxnSpPr>
          <p:cNvPr id="23" name="Straight Arrow Connector 22"/>
          <p:cNvCxnSpPr/>
          <p:nvPr/>
        </p:nvCxnSpPr>
        <p:spPr>
          <a:xfrm>
            <a:off x="1115616" y="3737750"/>
            <a:ext cx="0" cy="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A42E3DF-E06A-4F02-87B8-592A76A3ABC3}"/>
              </a:ext>
            </a:extLst>
          </p:cNvPr>
          <p:cNvSpPr/>
          <p:nvPr/>
        </p:nvSpPr>
        <p:spPr>
          <a:xfrm>
            <a:off x="851338" y="3610303"/>
            <a:ext cx="504496" cy="197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pic>
        <p:nvPicPr>
          <p:cNvPr id="12" name="Picture 11"/>
          <p:cNvPicPr/>
          <p:nvPr/>
        </p:nvPicPr>
        <p:blipFill>
          <a:blip r:embed="rId3"/>
          <a:stretch>
            <a:fillRect/>
          </a:stretch>
        </p:blipFill>
        <p:spPr>
          <a:xfrm>
            <a:off x="5953125" y="728663"/>
            <a:ext cx="3192247" cy="3962400"/>
          </a:xfrm>
          <a:prstGeom prst="rect">
            <a:avLst/>
          </a:prstGeom>
        </p:spPr>
      </p:pic>
      <p:sp>
        <p:nvSpPr>
          <p:cNvPr id="13" name="Rectangle 10">
            <a:extLst>
              <a:ext uri="{FF2B5EF4-FFF2-40B4-BE49-F238E27FC236}">
                <a16:creationId xmlns:a16="http://schemas.microsoft.com/office/drawing/2014/main" id="{A9540BE5-7FCC-4547-B321-545F2E0BD13B}"/>
              </a:ext>
            </a:extLst>
          </p:cNvPr>
          <p:cNvSpPr txBox="1">
            <a:spLocks noChangeArrowheads="1"/>
          </p:cNvSpPr>
          <p:nvPr/>
        </p:nvSpPr>
        <p:spPr>
          <a:xfrm>
            <a:off x="317625" y="287240"/>
            <a:ext cx="8508750"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dirty="0">
                <a:solidFill>
                  <a:schemeClr val="bg1"/>
                </a:solidFill>
              </a:rPr>
              <a:t>HOW TO PROTECT AN ORGANIZATION</a:t>
            </a:r>
            <a:endParaRPr lang="en-CA" sz="2400" b="0" dirty="0">
              <a:solidFill>
                <a:schemeClr val="bg1"/>
              </a:solidFill>
            </a:endParaRPr>
          </a:p>
        </p:txBody>
      </p:sp>
      <p:sp>
        <p:nvSpPr>
          <p:cNvPr id="14" name="Rectangle 13">
            <a:extLst>
              <a:ext uri="{FF2B5EF4-FFF2-40B4-BE49-F238E27FC236}">
                <a16:creationId xmlns:a16="http://schemas.microsoft.com/office/drawing/2014/main" id="{EAF2027E-1D76-4401-B49D-29FA5AF3E9BD}"/>
              </a:ext>
            </a:extLst>
          </p:cNvPr>
          <p:cNvSpPr/>
          <p:nvPr/>
        </p:nvSpPr>
        <p:spPr>
          <a:xfrm>
            <a:off x="5045077" y="1593149"/>
            <a:ext cx="1816091" cy="551145"/>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PEOPLE</a:t>
            </a:r>
          </a:p>
        </p:txBody>
      </p:sp>
      <p:sp>
        <p:nvSpPr>
          <p:cNvPr id="16" name="Rectangle 15">
            <a:extLst>
              <a:ext uri="{FF2B5EF4-FFF2-40B4-BE49-F238E27FC236}">
                <a16:creationId xmlns:a16="http://schemas.microsoft.com/office/drawing/2014/main" id="{BD44C751-6242-4E0F-A59D-E3E4696D2CCC}"/>
              </a:ext>
            </a:extLst>
          </p:cNvPr>
          <p:cNvSpPr/>
          <p:nvPr/>
        </p:nvSpPr>
        <p:spPr>
          <a:xfrm>
            <a:off x="5045078" y="2297310"/>
            <a:ext cx="1816091" cy="55114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PROCESS</a:t>
            </a:r>
          </a:p>
        </p:txBody>
      </p:sp>
      <p:sp>
        <p:nvSpPr>
          <p:cNvPr id="17" name="Rectangle 16">
            <a:extLst>
              <a:ext uri="{FF2B5EF4-FFF2-40B4-BE49-F238E27FC236}">
                <a16:creationId xmlns:a16="http://schemas.microsoft.com/office/drawing/2014/main" id="{7AB29352-1E12-41E5-B9B7-EBB24A4A39E5}"/>
              </a:ext>
            </a:extLst>
          </p:cNvPr>
          <p:cNvSpPr/>
          <p:nvPr/>
        </p:nvSpPr>
        <p:spPr>
          <a:xfrm>
            <a:off x="5045079" y="2993177"/>
            <a:ext cx="1816091" cy="551145"/>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TECHNOLOGY</a:t>
            </a:r>
          </a:p>
        </p:txBody>
      </p:sp>
      <p:sp>
        <p:nvSpPr>
          <p:cNvPr id="4" name="Speech Bubble: Oval 3">
            <a:extLst>
              <a:ext uri="{FF2B5EF4-FFF2-40B4-BE49-F238E27FC236}">
                <a16:creationId xmlns:a16="http://schemas.microsoft.com/office/drawing/2014/main" id="{BA0A3B11-47FA-490C-ADBD-206BE4DCB3BD}"/>
              </a:ext>
            </a:extLst>
          </p:cNvPr>
          <p:cNvSpPr/>
          <p:nvPr/>
        </p:nvSpPr>
        <p:spPr>
          <a:xfrm flipH="1">
            <a:off x="23649" y="904922"/>
            <a:ext cx="4942490" cy="3333656"/>
          </a:xfrm>
          <a:prstGeom prst="wedgeEllipseCallout">
            <a:avLst>
              <a:gd name="adj1" fmla="val -45158"/>
              <a:gd name="adj2" fmla="val 47215"/>
            </a:avLst>
          </a:prstGeom>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CA" sz="1800" i="1" dirty="0"/>
              <a:t>“Technology by itself produces a very limited protection if it is not combined with a process to manage that technology and with people trained on how to use it effectively”</a:t>
            </a:r>
          </a:p>
        </p:txBody>
      </p:sp>
    </p:spTree>
    <p:extLst>
      <p:ext uri="{BB962C8B-B14F-4D97-AF65-F5344CB8AC3E}">
        <p14:creationId xmlns:p14="http://schemas.microsoft.com/office/powerpoint/2010/main" val="92757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360367" y="857250"/>
            <a:ext cx="8229600" cy="3429000"/>
          </a:xfrm>
          <a:prstGeom prst="rect">
            <a:avLst/>
          </a:prstGeom>
        </p:spPr>
        <p:txBody>
          <a:bodyPr vert="horz">
            <a:no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marL="585216" lvl="1" indent="0">
              <a:spcBef>
                <a:spcPct val="50000"/>
              </a:spcBef>
              <a:buNone/>
            </a:pPr>
            <a:r>
              <a:rPr lang="en-US" sz="1800" dirty="0">
                <a:latin typeface="Arial" pitchFamily="34" charset="0"/>
                <a:cs typeface="Arial" pitchFamily="34" charset="0"/>
              </a:rPr>
              <a:t> </a:t>
            </a:r>
          </a:p>
          <a:p>
            <a:pPr>
              <a:spcBef>
                <a:spcPct val="50000"/>
              </a:spcBef>
              <a:buFont typeface="Wingdings" pitchFamily="2" charset="2"/>
              <a:buBlip>
                <a:blip r:embed="rId3"/>
              </a:buBlip>
            </a:pPr>
            <a:endParaRPr lang="en-US" sz="1800" dirty="0">
              <a:latin typeface="Arial" pitchFamily="34" charset="0"/>
              <a:cs typeface="Arial" pitchFamily="34" charset="0"/>
            </a:endParaRPr>
          </a:p>
          <a:p>
            <a:pPr>
              <a:spcBef>
                <a:spcPct val="50000"/>
              </a:spcBef>
              <a:buFont typeface="Wingdings" pitchFamily="2" charset="2"/>
              <a:buBlip>
                <a:blip r:embed="rId3"/>
              </a:buBlip>
            </a:pPr>
            <a:endParaRPr lang="en-US" sz="1800" dirty="0">
              <a:latin typeface="Arial" pitchFamily="34" charset="0"/>
              <a:cs typeface="Arial" pitchFamily="34" charset="0"/>
            </a:endParaRPr>
          </a:p>
          <a:p>
            <a:pPr>
              <a:spcBef>
                <a:spcPct val="50000"/>
              </a:spcBef>
              <a:buFont typeface="Wingdings" pitchFamily="2" charset="2"/>
              <a:buBlip>
                <a:blip r:embed="rId3"/>
              </a:buBlip>
            </a:pPr>
            <a:endParaRPr lang="en-US" sz="1800" dirty="0">
              <a:latin typeface="Arial" pitchFamily="34" charset="0"/>
              <a:cs typeface="Arial" pitchFamily="34" charset="0"/>
            </a:endParaRPr>
          </a:p>
          <a:p>
            <a:pPr>
              <a:spcBef>
                <a:spcPct val="50000"/>
              </a:spcBef>
              <a:buFont typeface="Wingdings" pitchFamily="2" charset="2"/>
              <a:buBlip>
                <a:blip r:embed="rId3"/>
              </a:buBlip>
            </a:pPr>
            <a:endParaRPr lang="en-US" sz="1800" dirty="0">
              <a:latin typeface="Arial" pitchFamily="34" charset="0"/>
              <a:cs typeface="Arial" pitchFamily="34" charset="0"/>
            </a:endParaRPr>
          </a:p>
        </p:txBody>
      </p:sp>
      <p:sp>
        <p:nvSpPr>
          <p:cNvPr id="6" name="Rectangle 3"/>
          <p:cNvSpPr txBox="1">
            <a:spLocks noChangeArrowheads="1"/>
          </p:cNvSpPr>
          <p:nvPr/>
        </p:nvSpPr>
        <p:spPr>
          <a:xfrm>
            <a:off x="395536" y="1028700"/>
            <a:ext cx="8229600" cy="1600200"/>
          </a:xfrm>
          <a:prstGeom prst="rect">
            <a:avLst/>
          </a:prstGeom>
        </p:spPr>
        <p:txBody>
          <a:bodyPr vert="horz">
            <a:no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a:spcBef>
                <a:spcPct val="50000"/>
              </a:spcBef>
              <a:buFont typeface="Wingdings" pitchFamily="2" charset="2"/>
              <a:buBlip>
                <a:blip r:embed="rId3"/>
              </a:buBlip>
            </a:pPr>
            <a:endParaRPr lang="en-US" sz="1800" dirty="0">
              <a:solidFill>
                <a:srgbClr val="003399"/>
              </a:solidFill>
              <a:latin typeface="Arial" pitchFamily="34" charset="0"/>
              <a:cs typeface="Arial" pitchFamily="34" charset="0"/>
            </a:endParaRPr>
          </a:p>
        </p:txBody>
      </p:sp>
      <p:sp>
        <p:nvSpPr>
          <p:cNvPr id="3" name="Slide Number Placeholder 2"/>
          <p:cNvSpPr>
            <a:spLocks noGrp="1"/>
          </p:cNvSpPr>
          <p:nvPr>
            <p:ph type="sldNum" sz="quarter" idx="4294967295"/>
          </p:nvPr>
        </p:nvSpPr>
        <p:spPr>
          <a:xfrm>
            <a:off x="324000" y="4884300"/>
            <a:ext cx="586800" cy="194400"/>
          </a:xfrm>
          <a:prstGeom prst="rect">
            <a:avLst/>
          </a:prstGeom>
        </p:spPr>
        <p:txBody>
          <a:bodyPr/>
          <a:lstStyle/>
          <a:p>
            <a:fld id="{B68B0135-8D41-40F2-B9CD-980903E4DE88}" type="slidenum">
              <a:rPr lang="en-CA" smtClean="0">
                <a:solidFill>
                  <a:srgbClr val="6388A1"/>
                </a:solidFill>
              </a:rPr>
              <a:pPr/>
              <a:t>13</a:t>
            </a:fld>
            <a:endParaRPr lang="en-CA" dirty="0">
              <a:solidFill>
                <a:srgbClr val="6388A1"/>
              </a:solidFill>
            </a:endParaRPr>
          </a:p>
        </p:txBody>
      </p:sp>
      <p:sp>
        <p:nvSpPr>
          <p:cNvPr id="12" name="Content Placeholder 2"/>
          <p:cNvSpPr>
            <a:spLocks noGrp="1"/>
          </p:cNvSpPr>
          <p:nvPr>
            <p:ph idx="1"/>
          </p:nvPr>
        </p:nvSpPr>
        <p:spPr>
          <a:xfrm>
            <a:off x="181561" y="1393678"/>
            <a:ext cx="4039919" cy="2356145"/>
          </a:xfrm>
        </p:spPr>
        <p:txBody>
          <a:bodyPr>
            <a:normAutofit lnSpcReduction="10000"/>
          </a:bodyPr>
          <a:lstStyle/>
          <a:p>
            <a:pPr marL="285750" lvl="1" indent="-285750">
              <a:buSzPct val="100000"/>
            </a:pPr>
            <a:r>
              <a:rPr lang="en-US" sz="2400" b="1" dirty="0" smtClean="0">
                <a:solidFill>
                  <a:schemeClr val="accent1"/>
                </a:solidFill>
                <a:latin typeface="+mn-lt"/>
                <a:cs typeface="+mn-cs"/>
              </a:rPr>
              <a:t>Program</a:t>
            </a:r>
          </a:p>
          <a:p>
            <a:pPr marL="285750" lvl="1" indent="-285750">
              <a:buSzPct val="100000"/>
            </a:pPr>
            <a:r>
              <a:rPr lang="en-US" sz="2400" b="1" dirty="0" smtClean="0">
                <a:solidFill>
                  <a:schemeClr val="accent1"/>
                </a:solidFill>
                <a:latin typeface="+mn-lt"/>
                <a:cs typeface="+mn-cs"/>
              </a:rPr>
              <a:t>Policy</a:t>
            </a:r>
          </a:p>
          <a:p>
            <a:pPr marL="285750" lvl="1" indent="-285750">
              <a:buSzPct val="100000"/>
            </a:pPr>
            <a:r>
              <a:rPr lang="en-US" sz="2400" b="1" dirty="0" smtClean="0">
                <a:solidFill>
                  <a:schemeClr val="accent1"/>
                </a:solidFill>
                <a:latin typeface="+mn-lt"/>
                <a:cs typeface="+mn-cs"/>
              </a:rPr>
              <a:t>Process</a:t>
            </a:r>
          </a:p>
          <a:p>
            <a:pPr marL="285750" lvl="1" indent="-285750">
              <a:buSzPct val="100000"/>
            </a:pPr>
            <a:r>
              <a:rPr lang="en-US" sz="2400" b="1" dirty="0" smtClean="0">
                <a:solidFill>
                  <a:schemeClr val="accent1"/>
                </a:solidFill>
                <a:latin typeface="+mn-lt"/>
                <a:cs typeface="+mn-cs"/>
              </a:rPr>
              <a:t>Procedure</a:t>
            </a:r>
          </a:p>
          <a:p>
            <a:pPr marL="285750" lvl="1" indent="-285750">
              <a:buSzPct val="100000"/>
            </a:pPr>
            <a:r>
              <a:rPr lang="en-US" sz="2400" b="1" dirty="0">
                <a:solidFill>
                  <a:schemeClr val="accent1"/>
                </a:solidFill>
                <a:latin typeface="+mn-lt"/>
                <a:cs typeface="+mn-cs"/>
              </a:rPr>
              <a:t>Plans</a:t>
            </a:r>
            <a:r>
              <a:rPr lang="en-US" sz="2000" dirty="0">
                <a:latin typeface="+mn-lt"/>
                <a:cs typeface="+mn-cs"/>
              </a:rPr>
              <a:t/>
            </a:r>
            <a:br>
              <a:rPr lang="en-US" sz="2000" dirty="0">
                <a:latin typeface="+mn-lt"/>
                <a:cs typeface="+mn-cs"/>
              </a:rPr>
            </a:br>
            <a:endParaRPr lang="en-US" sz="2000" dirty="0">
              <a:latin typeface="+mn-lt"/>
              <a:cs typeface="+mn-cs"/>
            </a:endParaRPr>
          </a:p>
        </p:txBody>
      </p:sp>
      <p:pic>
        <p:nvPicPr>
          <p:cNvPr id="1026" name="Picture 2" descr="G:\1000\115\400048 - Innovation and Solution Plans\40_I04 - Cybersecurity\BD &amp; Presentations\Presentations\UofA\supporting information\Scoping-a-Cybersecurit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161" y="714125"/>
            <a:ext cx="3840592" cy="39771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512385" y="4364276"/>
            <a:ext cx="1603324" cy="246221"/>
          </a:xfrm>
          <a:prstGeom prst="rect">
            <a:avLst/>
          </a:prstGeom>
        </p:spPr>
        <p:txBody>
          <a:bodyPr wrap="none">
            <a:spAutoFit/>
          </a:bodyPr>
          <a:lstStyle/>
          <a:p>
            <a:pPr defTabSz="685800">
              <a:spcBef>
                <a:spcPts val="450"/>
              </a:spcBef>
            </a:pPr>
            <a:r>
              <a:rPr lang="en-CA" sz="1000" dirty="0">
                <a:solidFill>
                  <a:schemeClr val="bg2">
                    <a:lumMod val="75000"/>
                  </a:schemeClr>
                </a:solidFill>
                <a:latin typeface="Arial" panose="020B0604020202020204" pitchFamily="34" charset="0"/>
                <a:cs typeface="Arial" panose="020B0604020202020204" pitchFamily="34" charset="0"/>
              </a:rPr>
              <a:t>Ref: http://www.isaca.org</a:t>
            </a:r>
            <a:endParaRPr lang="en-US" sz="1000" dirty="0">
              <a:solidFill>
                <a:schemeClr val="bg2">
                  <a:lumMod val="75000"/>
                </a:schemeClr>
              </a:solidFill>
              <a:latin typeface="Arial" panose="020B0604020202020204" pitchFamily="34" charset="0"/>
              <a:cs typeface="Arial" panose="020B0604020202020204" pitchFamily="34" charset="0"/>
            </a:endParaRPr>
          </a:p>
        </p:txBody>
      </p:sp>
      <p:sp>
        <p:nvSpPr>
          <p:cNvPr id="14" name="Rectangle 10">
            <a:extLst>
              <a:ext uri="{FF2B5EF4-FFF2-40B4-BE49-F238E27FC236}">
                <a16:creationId xmlns:a16="http://schemas.microsoft.com/office/drawing/2014/main" id="{382E5CCC-EE20-4B5C-81B7-5E42FA5CD5FA}"/>
              </a:ext>
            </a:extLst>
          </p:cNvPr>
          <p:cNvSpPr txBox="1">
            <a:spLocks noChangeArrowheads="1"/>
          </p:cNvSpPr>
          <p:nvPr/>
        </p:nvSpPr>
        <p:spPr>
          <a:xfrm>
            <a:off x="317625" y="287240"/>
            <a:ext cx="8508750"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dirty="0">
                <a:solidFill>
                  <a:schemeClr val="bg1"/>
                </a:solidFill>
              </a:rPr>
              <a:t>CYBERSECURITY </a:t>
            </a:r>
            <a:r>
              <a:rPr lang="en-US" sz="2400" b="0" dirty="0" smtClean="0">
                <a:solidFill>
                  <a:schemeClr val="accent5"/>
                </a:solidFill>
              </a:rPr>
              <a:t>PROGRAM</a:t>
            </a:r>
            <a:endParaRPr lang="en-CA" sz="2400" b="0" dirty="0">
              <a:solidFill>
                <a:schemeClr val="accent5"/>
              </a:solidFill>
            </a:endParaRPr>
          </a:p>
        </p:txBody>
      </p:sp>
    </p:spTree>
    <p:extLst>
      <p:ext uri="{BB962C8B-B14F-4D97-AF65-F5344CB8AC3E}">
        <p14:creationId xmlns:p14="http://schemas.microsoft.com/office/powerpoint/2010/main" val="141902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600" y="952500"/>
            <a:ext cx="4081023" cy="3025140"/>
          </a:xfrm>
        </p:spPr>
        <p:txBody>
          <a:bodyPr>
            <a:normAutofit/>
          </a:bodyPr>
          <a:lstStyle/>
          <a:p>
            <a:pPr marL="285750" lvl="1" indent="-285750"/>
            <a:r>
              <a:rPr lang="en-CA" sz="2000" dirty="0">
                <a:latin typeface="+mn-lt"/>
                <a:cs typeface="+mn-cs"/>
              </a:rPr>
              <a:t>Technology convergence </a:t>
            </a:r>
          </a:p>
          <a:p>
            <a:pPr marL="285750" lvl="1" indent="-285750"/>
            <a:r>
              <a:rPr lang="en-CA" sz="2000" dirty="0">
                <a:latin typeface="+mn-lt"/>
                <a:cs typeface="+mn-cs"/>
              </a:rPr>
              <a:t>Orphaned ICS cyber assets insecure by design</a:t>
            </a:r>
          </a:p>
          <a:p>
            <a:pPr marL="285750" lvl="1" indent="-285750"/>
            <a:r>
              <a:rPr lang="en-CA" sz="2000" dirty="0">
                <a:latin typeface="+mn-lt"/>
                <a:cs typeface="+mn-cs"/>
              </a:rPr>
              <a:t>Isolated “Island systems” </a:t>
            </a:r>
          </a:p>
          <a:p>
            <a:pPr marL="285750" lvl="1" indent="-285750"/>
            <a:r>
              <a:rPr lang="en-CA" sz="2000" dirty="0">
                <a:latin typeface="+mn-lt"/>
                <a:cs typeface="+mn-cs"/>
              </a:rPr>
              <a:t>Sharing ICS operational data </a:t>
            </a:r>
          </a:p>
          <a:p>
            <a:pPr marL="285750" lvl="1" indent="-285750"/>
            <a:r>
              <a:rPr lang="en-US" sz="2000" dirty="0">
                <a:latin typeface="+mn-lt"/>
                <a:cs typeface="+mn-cs"/>
              </a:rPr>
              <a:t>No longer hypothetical or marketing hype</a:t>
            </a:r>
            <a:endParaRPr lang="en-CA" sz="2000" dirty="0">
              <a:latin typeface="+mn-lt"/>
              <a:cs typeface="+mn-cs"/>
            </a:endParaRPr>
          </a:p>
          <a:p>
            <a:pPr marL="285750" indent="-285750">
              <a:lnSpc>
                <a:spcPct val="150000"/>
              </a:lnSpc>
              <a:buClr>
                <a:srgbClr val="007398"/>
              </a:buClr>
              <a:buFont typeface="Arial" panose="020B0604020202020204" pitchFamily="34" charset="0"/>
              <a:buChar char="•"/>
            </a:pPr>
            <a:endParaRPr lang="en-CA" sz="1800" dirty="0">
              <a:solidFill>
                <a:schemeClr val="tx1"/>
              </a:solidFill>
            </a:endParaRPr>
          </a:p>
          <a:p>
            <a:pPr>
              <a:lnSpc>
                <a:spcPct val="150000"/>
              </a:lnSpc>
              <a:buClr>
                <a:srgbClr val="007398"/>
              </a:buClr>
            </a:pPr>
            <a:endParaRPr lang="en-CA" sz="1800" dirty="0">
              <a:solidFill>
                <a:schemeClr val="tx1"/>
              </a:solidFill>
            </a:endParaRPr>
          </a:p>
        </p:txBody>
      </p:sp>
      <p:sp>
        <p:nvSpPr>
          <p:cNvPr id="4" name="Slide Number Placeholder 3"/>
          <p:cNvSpPr>
            <a:spLocks noGrp="1"/>
          </p:cNvSpPr>
          <p:nvPr>
            <p:ph type="sldNum" sz="quarter" idx="4294967295"/>
          </p:nvPr>
        </p:nvSpPr>
        <p:spPr>
          <a:xfrm>
            <a:off x="324000" y="4884300"/>
            <a:ext cx="586800" cy="194400"/>
          </a:xfrm>
          <a:prstGeom prst="rect">
            <a:avLst/>
          </a:prstGeom>
        </p:spPr>
        <p:txBody>
          <a:bodyPr/>
          <a:lstStyle/>
          <a:p>
            <a:fld id="{B68B0135-8D41-40F2-B9CD-980903E4DE88}" type="slidenum">
              <a:rPr lang="en-CA" smtClean="0">
                <a:solidFill>
                  <a:srgbClr val="6388A1"/>
                </a:solidFill>
              </a:rPr>
              <a:pPr/>
              <a:t>14</a:t>
            </a:fld>
            <a:endParaRPr lang="en-CA" dirty="0">
              <a:solidFill>
                <a:srgbClr val="6388A1"/>
              </a:solidFill>
            </a:endParaRPr>
          </a:p>
        </p:txBody>
      </p:sp>
      <p:sp>
        <p:nvSpPr>
          <p:cNvPr id="7" name="Rectangle 10">
            <a:extLst>
              <a:ext uri="{FF2B5EF4-FFF2-40B4-BE49-F238E27FC236}">
                <a16:creationId xmlns:a16="http://schemas.microsoft.com/office/drawing/2014/main" id="{C7FD65D9-B8A7-428D-9DD3-98BE4341E55A}"/>
              </a:ext>
            </a:extLst>
          </p:cNvPr>
          <p:cNvSpPr txBox="1">
            <a:spLocks noChangeArrowheads="1"/>
          </p:cNvSpPr>
          <p:nvPr/>
        </p:nvSpPr>
        <p:spPr>
          <a:xfrm>
            <a:off x="383250" y="287240"/>
            <a:ext cx="8508750"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a:solidFill>
                  <a:schemeClr val="accent5"/>
                </a:solidFill>
              </a:rPr>
              <a:t>BUSINESS DRIVERS </a:t>
            </a:r>
            <a:r>
              <a:rPr lang="en-US" sz="2400" b="0">
                <a:solidFill>
                  <a:schemeClr val="bg1"/>
                </a:solidFill>
              </a:rPr>
              <a:t>FOR AN ICS PROGRAM</a:t>
            </a:r>
            <a:endParaRPr lang="en-CA" sz="2400" b="0" dirty="0">
              <a:solidFill>
                <a:schemeClr val="bg1"/>
              </a:solidFill>
            </a:endParaRPr>
          </a:p>
        </p:txBody>
      </p:sp>
      <p:pic>
        <p:nvPicPr>
          <p:cNvPr id="9" name="Picture 8">
            <a:extLst>
              <a:ext uri="{FF2B5EF4-FFF2-40B4-BE49-F238E27FC236}">
                <a16:creationId xmlns:a16="http://schemas.microsoft.com/office/drawing/2014/main" id="{29BCB87A-2C57-47FC-B14F-A6BD526F4AA9}"/>
              </a:ext>
            </a:extLst>
          </p:cNvPr>
          <p:cNvPicPr>
            <a:picLocks noChangeAspect="1"/>
          </p:cNvPicPr>
          <p:nvPr/>
        </p:nvPicPr>
        <p:blipFill rotWithShape="1">
          <a:blip r:embed="rId3"/>
          <a:srcRect l="14383" r="14356"/>
          <a:stretch/>
        </p:blipFill>
        <p:spPr>
          <a:xfrm>
            <a:off x="4572000" y="733424"/>
            <a:ext cx="4571992" cy="3952875"/>
          </a:xfrm>
          <a:prstGeom prst="rect">
            <a:avLst/>
          </a:prstGeom>
        </p:spPr>
      </p:pic>
      <p:cxnSp>
        <p:nvCxnSpPr>
          <p:cNvPr id="11" name="Straight Connector 10">
            <a:extLst>
              <a:ext uri="{FF2B5EF4-FFF2-40B4-BE49-F238E27FC236}">
                <a16:creationId xmlns:a16="http://schemas.microsoft.com/office/drawing/2014/main" id="{E3D67D02-C8A3-423F-81D5-72FF733AD438}"/>
              </a:ext>
            </a:extLst>
          </p:cNvPr>
          <p:cNvCxnSpPr/>
          <p:nvPr/>
        </p:nvCxnSpPr>
        <p:spPr>
          <a:xfrm>
            <a:off x="6609304" y="2934813"/>
            <a:ext cx="457200" cy="0"/>
          </a:xfrm>
          <a:prstGeom prst="line">
            <a:avLst/>
          </a:prstGeom>
          <a:ln w="88900"/>
        </p:spPr>
        <p:style>
          <a:lnRef idx="3">
            <a:schemeClr val="dk1"/>
          </a:lnRef>
          <a:fillRef idx="0">
            <a:schemeClr val="dk1"/>
          </a:fillRef>
          <a:effectRef idx="2">
            <a:schemeClr val="dk1"/>
          </a:effectRef>
          <a:fontRef idx="minor">
            <a:schemeClr val="tx1"/>
          </a:fontRef>
        </p:style>
      </p:cxnSp>
      <p:sp>
        <p:nvSpPr>
          <p:cNvPr id="13" name="Speech Bubble: Rectangle 12">
            <a:extLst>
              <a:ext uri="{FF2B5EF4-FFF2-40B4-BE49-F238E27FC236}">
                <a16:creationId xmlns:a16="http://schemas.microsoft.com/office/drawing/2014/main" id="{1BF3CD48-D123-41E6-A86B-A9CDE68FD232}"/>
              </a:ext>
            </a:extLst>
          </p:cNvPr>
          <p:cNvSpPr/>
          <p:nvPr/>
        </p:nvSpPr>
        <p:spPr>
          <a:xfrm>
            <a:off x="7377998" y="2380601"/>
            <a:ext cx="1273062" cy="554211"/>
          </a:xfrm>
          <a:prstGeom prst="wedgeRectCallout">
            <a:avLst>
              <a:gd name="adj1" fmla="val -71222"/>
              <a:gd name="adj2" fmla="val 48358"/>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Should not have username</a:t>
            </a:r>
          </a:p>
        </p:txBody>
      </p:sp>
    </p:spTree>
    <p:extLst>
      <p:ext uri="{BB962C8B-B14F-4D97-AF65-F5344CB8AC3E}">
        <p14:creationId xmlns:p14="http://schemas.microsoft.com/office/powerpoint/2010/main" val="106498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360367" y="857250"/>
            <a:ext cx="8229600" cy="3429000"/>
          </a:xfrm>
          <a:prstGeom prst="rect">
            <a:avLst/>
          </a:prstGeom>
        </p:spPr>
        <p:txBody>
          <a:bodyPr vert="horz">
            <a:no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marL="585216" lvl="1" indent="0">
              <a:spcBef>
                <a:spcPct val="50000"/>
              </a:spcBef>
              <a:buNone/>
            </a:pPr>
            <a:r>
              <a:rPr lang="en-US" sz="1800" dirty="0">
                <a:latin typeface="Arial" pitchFamily="34" charset="0"/>
                <a:cs typeface="Arial" pitchFamily="34" charset="0"/>
              </a:rPr>
              <a:t> </a:t>
            </a:r>
          </a:p>
          <a:p>
            <a:pPr>
              <a:spcBef>
                <a:spcPct val="50000"/>
              </a:spcBef>
              <a:buFont typeface="Wingdings" pitchFamily="2" charset="2"/>
              <a:buBlip>
                <a:blip r:embed="rId3"/>
              </a:buBlip>
            </a:pPr>
            <a:endParaRPr lang="en-US" sz="1800" dirty="0">
              <a:latin typeface="Arial" pitchFamily="34" charset="0"/>
              <a:cs typeface="Arial" pitchFamily="34" charset="0"/>
            </a:endParaRPr>
          </a:p>
          <a:p>
            <a:pPr>
              <a:spcBef>
                <a:spcPct val="50000"/>
              </a:spcBef>
              <a:buFont typeface="Wingdings" pitchFamily="2" charset="2"/>
              <a:buBlip>
                <a:blip r:embed="rId3"/>
              </a:buBlip>
            </a:pPr>
            <a:endParaRPr lang="en-US" sz="1800" dirty="0">
              <a:latin typeface="Arial" pitchFamily="34" charset="0"/>
              <a:cs typeface="Arial" pitchFamily="34" charset="0"/>
            </a:endParaRPr>
          </a:p>
          <a:p>
            <a:pPr>
              <a:spcBef>
                <a:spcPct val="50000"/>
              </a:spcBef>
              <a:buFont typeface="Wingdings" pitchFamily="2" charset="2"/>
              <a:buBlip>
                <a:blip r:embed="rId3"/>
              </a:buBlip>
            </a:pPr>
            <a:endParaRPr lang="en-US" sz="1800" dirty="0">
              <a:latin typeface="Arial" pitchFamily="34" charset="0"/>
              <a:cs typeface="Arial" pitchFamily="34" charset="0"/>
            </a:endParaRPr>
          </a:p>
          <a:p>
            <a:pPr>
              <a:spcBef>
                <a:spcPct val="50000"/>
              </a:spcBef>
              <a:buFont typeface="Wingdings" pitchFamily="2" charset="2"/>
              <a:buBlip>
                <a:blip r:embed="rId3"/>
              </a:buBlip>
            </a:pPr>
            <a:endParaRPr lang="en-US" sz="1800" dirty="0">
              <a:latin typeface="Arial" pitchFamily="34" charset="0"/>
              <a:cs typeface="Arial" pitchFamily="34" charset="0"/>
            </a:endParaRPr>
          </a:p>
        </p:txBody>
      </p:sp>
      <p:sp>
        <p:nvSpPr>
          <p:cNvPr id="6" name="Rectangle 3"/>
          <p:cNvSpPr txBox="1">
            <a:spLocks noChangeArrowheads="1"/>
          </p:cNvSpPr>
          <p:nvPr/>
        </p:nvSpPr>
        <p:spPr>
          <a:xfrm>
            <a:off x="395536" y="1028700"/>
            <a:ext cx="8229600" cy="1600200"/>
          </a:xfrm>
          <a:prstGeom prst="rect">
            <a:avLst/>
          </a:prstGeom>
        </p:spPr>
        <p:txBody>
          <a:bodyPr vert="horz">
            <a:no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a:spcBef>
                <a:spcPct val="50000"/>
              </a:spcBef>
              <a:buFont typeface="Wingdings" pitchFamily="2" charset="2"/>
              <a:buBlip>
                <a:blip r:embed="rId3"/>
              </a:buBlip>
            </a:pPr>
            <a:endParaRPr lang="en-US" sz="1800" dirty="0">
              <a:solidFill>
                <a:srgbClr val="003399"/>
              </a:solidFill>
              <a:latin typeface="Arial" pitchFamily="34" charset="0"/>
              <a:cs typeface="Arial" pitchFamily="34" charset="0"/>
            </a:endParaRPr>
          </a:p>
        </p:txBody>
      </p:sp>
      <p:sp>
        <p:nvSpPr>
          <p:cNvPr id="3" name="Slide Number Placeholder 2"/>
          <p:cNvSpPr>
            <a:spLocks noGrp="1"/>
          </p:cNvSpPr>
          <p:nvPr>
            <p:ph type="sldNum" sz="quarter" idx="4294967295"/>
          </p:nvPr>
        </p:nvSpPr>
        <p:spPr>
          <a:xfrm>
            <a:off x="324000" y="4884300"/>
            <a:ext cx="586800" cy="194400"/>
          </a:xfrm>
          <a:prstGeom prst="rect">
            <a:avLst/>
          </a:prstGeom>
        </p:spPr>
        <p:txBody>
          <a:bodyPr/>
          <a:lstStyle/>
          <a:p>
            <a:fld id="{B68B0135-8D41-40F2-B9CD-980903E4DE88}" type="slidenum">
              <a:rPr lang="en-CA" smtClean="0">
                <a:solidFill>
                  <a:srgbClr val="6388A1"/>
                </a:solidFill>
              </a:rPr>
              <a:pPr/>
              <a:t>15</a:t>
            </a:fld>
            <a:endParaRPr lang="en-CA" dirty="0">
              <a:solidFill>
                <a:srgbClr val="6388A1"/>
              </a:solidFill>
            </a:endParaRPr>
          </a:p>
        </p:txBody>
      </p:sp>
      <p:sp>
        <p:nvSpPr>
          <p:cNvPr id="12" name="Content Placeholder 2"/>
          <p:cNvSpPr>
            <a:spLocks noGrp="1"/>
          </p:cNvSpPr>
          <p:nvPr>
            <p:ph idx="1"/>
          </p:nvPr>
        </p:nvSpPr>
        <p:spPr>
          <a:xfrm>
            <a:off x="171600" y="1096966"/>
            <a:ext cx="4400400" cy="2949568"/>
          </a:xfrm>
        </p:spPr>
        <p:txBody>
          <a:bodyPr>
            <a:normAutofit/>
          </a:bodyPr>
          <a:lstStyle/>
          <a:p>
            <a:pPr marL="285750" lvl="1" indent="-285750">
              <a:buSzPct val="100000"/>
            </a:pPr>
            <a:r>
              <a:rPr lang="en-US" sz="2000" dirty="0">
                <a:latin typeface="+mn-lt"/>
                <a:cs typeface="+mn-cs"/>
              </a:rPr>
              <a:t>Top agenda item for Senior Executive</a:t>
            </a:r>
          </a:p>
          <a:p>
            <a:pPr marL="285750" lvl="1" indent="-285750">
              <a:buSzPct val="100000"/>
            </a:pPr>
            <a:r>
              <a:rPr lang="en-US" sz="2000" dirty="0">
                <a:latin typeface="+mn-lt"/>
                <a:cs typeface="+mn-cs"/>
              </a:rPr>
              <a:t>Insurance Liability Premiums</a:t>
            </a:r>
          </a:p>
          <a:p>
            <a:pPr marL="285750" lvl="1" indent="-285750">
              <a:buSzPct val="100000"/>
            </a:pPr>
            <a:r>
              <a:rPr lang="en-US" sz="2000" dirty="0">
                <a:latin typeface="+mn-lt"/>
                <a:cs typeface="+mn-cs"/>
              </a:rPr>
              <a:t>Subject to internal audits </a:t>
            </a:r>
          </a:p>
          <a:p>
            <a:pPr marL="285750" lvl="1" indent="-285750">
              <a:buSzPct val="100000"/>
            </a:pPr>
            <a:r>
              <a:rPr lang="en-US" sz="2000" dirty="0">
                <a:latin typeface="+mn-lt"/>
                <a:cs typeface="+mn-cs"/>
              </a:rPr>
              <a:t>More than an expected “Good Business Practice”</a:t>
            </a:r>
          </a:p>
          <a:p>
            <a:pPr marL="285750" lvl="1" indent="-285750">
              <a:buSzPct val="100000"/>
            </a:pPr>
            <a:r>
              <a:rPr lang="en-US" sz="2000" dirty="0">
                <a:latin typeface="+mn-lt"/>
                <a:cs typeface="+mn-cs"/>
              </a:rPr>
              <a:t>Mandatory Regulatory Compliance</a:t>
            </a:r>
          </a:p>
        </p:txBody>
      </p:sp>
      <p:sp>
        <p:nvSpPr>
          <p:cNvPr id="8" name="Rectangle 10">
            <a:extLst>
              <a:ext uri="{FF2B5EF4-FFF2-40B4-BE49-F238E27FC236}">
                <a16:creationId xmlns:a16="http://schemas.microsoft.com/office/drawing/2014/main" id="{15AC0DFE-B953-4655-87CC-235997976B9B}"/>
              </a:ext>
            </a:extLst>
          </p:cNvPr>
          <p:cNvSpPr txBox="1">
            <a:spLocks noChangeArrowheads="1"/>
          </p:cNvSpPr>
          <p:nvPr/>
        </p:nvSpPr>
        <p:spPr>
          <a:xfrm>
            <a:off x="383250" y="287240"/>
            <a:ext cx="8508750"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dirty="0">
                <a:solidFill>
                  <a:schemeClr val="accent5"/>
                </a:solidFill>
              </a:rPr>
              <a:t>BUSINESS DRIVERS </a:t>
            </a:r>
            <a:r>
              <a:rPr lang="en-US" sz="2400" b="0" dirty="0">
                <a:solidFill>
                  <a:schemeClr val="bg1"/>
                </a:solidFill>
              </a:rPr>
              <a:t>FOR AN ICS PROGRAM</a:t>
            </a:r>
            <a:endParaRPr lang="en-CA" sz="2400" b="0" dirty="0">
              <a:solidFill>
                <a:schemeClr val="bg1"/>
              </a:solidFill>
            </a:endParaRPr>
          </a:p>
        </p:txBody>
      </p:sp>
      <p:pic>
        <p:nvPicPr>
          <p:cNvPr id="4" name="Picture 3">
            <a:extLst>
              <a:ext uri="{FF2B5EF4-FFF2-40B4-BE49-F238E27FC236}">
                <a16:creationId xmlns:a16="http://schemas.microsoft.com/office/drawing/2014/main" id="{7F50CFC6-BF24-47F1-A407-8A43E17D07EE}"/>
              </a:ext>
            </a:extLst>
          </p:cNvPr>
          <p:cNvPicPr>
            <a:picLocks noChangeAspect="1"/>
          </p:cNvPicPr>
          <p:nvPr/>
        </p:nvPicPr>
        <p:blipFill>
          <a:blip r:embed="rId4"/>
          <a:stretch>
            <a:fillRect/>
          </a:stretch>
        </p:blipFill>
        <p:spPr>
          <a:xfrm>
            <a:off x="5762229" y="736601"/>
            <a:ext cx="3383620" cy="3942080"/>
          </a:xfrm>
          <a:prstGeom prst="rect">
            <a:avLst/>
          </a:prstGeom>
        </p:spPr>
      </p:pic>
    </p:spTree>
    <p:extLst>
      <p:ext uri="{BB962C8B-B14F-4D97-AF65-F5344CB8AC3E}">
        <p14:creationId xmlns:p14="http://schemas.microsoft.com/office/powerpoint/2010/main" val="26151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1168891"/>
              </p:ext>
            </p:extLst>
          </p:nvPr>
        </p:nvGraphicFramePr>
        <p:xfrm>
          <a:off x="392430" y="1073150"/>
          <a:ext cx="8359140" cy="3231940"/>
        </p:xfrm>
        <a:graphic>
          <a:graphicData uri="http://schemas.openxmlformats.org/drawingml/2006/table">
            <a:tbl>
              <a:tblPr firstRow="1" bandRow="1">
                <a:tableStyleId>{5C22544A-7EE6-4342-B048-85BDC9FD1C3A}</a:tableStyleId>
              </a:tblPr>
              <a:tblGrid>
                <a:gridCol w="96774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gridCol w="6210300">
                  <a:extLst>
                    <a:ext uri="{9D8B030D-6E8A-4147-A177-3AD203B41FA5}">
                      <a16:colId xmlns:a16="http://schemas.microsoft.com/office/drawing/2014/main" val="20002"/>
                    </a:ext>
                  </a:extLst>
                </a:gridCol>
              </a:tblGrid>
              <a:tr h="518372">
                <a:tc>
                  <a:txBody>
                    <a:bodyPr/>
                    <a:lstStyle/>
                    <a:p>
                      <a:r>
                        <a:rPr lang="en-CA" dirty="0"/>
                        <a:t>Maturity level no.</a:t>
                      </a:r>
                    </a:p>
                  </a:txBody>
                  <a:tcPr/>
                </a:tc>
                <a:tc>
                  <a:txBody>
                    <a:bodyPr/>
                    <a:lstStyle/>
                    <a:p>
                      <a:r>
                        <a:rPr lang="en-CA" dirty="0"/>
                        <a:t>Maturity level</a:t>
                      </a:r>
                    </a:p>
                  </a:txBody>
                  <a:tcPr/>
                </a:tc>
                <a:tc>
                  <a:txBody>
                    <a:bodyPr/>
                    <a:lstStyle/>
                    <a:p>
                      <a:r>
                        <a:rPr lang="en-CA" dirty="0"/>
                        <a:t>Security level</a:t>
                      </a:r>
                      <a:r>
                        <a:rPr lang="en-CA" baseline="0" dirty="0"/>
                        <a:t> descriptions</a:t>
                      </a:r>
                      <a:endParaRPr lang="en-CA" dirty="0"/>
                    </a:p>
                  </a:txBody>
                  <a:tcPr/>
                </a:tc>
                <a:extLst>
                  <a:ext uri="{0D108BD9-81ED-4DB2-BD59-A6C34878D82A}">
                    <a16:rowId xmlns:a16="http://schemas.microsoft.com/office/drawing/2014/main" val="10000"/>
                  </a:ext>
                </a:extLst>
              </a:tr>
              <a:tr h="518372">
                <a:tc>
                  <a:txBody>
                    <a:bodyPr/>
                    <a:lstStyle/>
                    <a:p>
                      <a:r>
                        <a:rPr lang="en-CA" sz="1200" dirty="0">
                          <a:solidFill>
                            <a:schemeClr val="tx2"/>
                          </a:solidFill>
                        </a:rPr>
                        <a:t>1</a:t>
                      </a:r>
                    </a:p>
                  </a:txBody>
                  <a:tcPr/>
                </a:tc>
                <a:tc>
                  <a:txBody>
                    <a:bodyPr/>
                    <a:lstStyle/>
                    <a:p>
                      <a:r>
                        <a:rPr lang="en-CA" sz="1200" dirty="0">
                          <a:solidFill>
                            <a:schemeClr val="tx2"/>
                          </a:solidFill>
                        </a:rPr>
                        <a:t>Initial / Ad hoc </a:t>
                      </a:r>
                    </a:p>
                  </a:txBody>
                  <a:tcPr/>
                </a:tc>
                <a:tc>
                  <a:txBody>
                    <a:bodyPr/>
                    <a:lstStyle/>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Recognition</a:t>
                      </a:r>
                      <a:r>
                        <a:rPr lang="en-US" sz="900" kern="600" baseline="0" dirty="0">
                          <a:solidFill>
                            <a:schemeClr val="tx2"/>
                          </a:solidFill>
                          <a:latin typeface="+mn-lt"/>
                          <a:ea typeface="+mn-ea"/>
                          <a:cs typeface="+mn-cs"/>
                        </a:rPr>
                        <a:t> of issues exist</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600" baseline="0" dirty="0">
                          <a:solidFill>
                            <a:schemeClr val="tx2"/>
                          </a:solidFill>
                          <a:latin typeface="+mn-lt"/>
                          <a:ea typeface="+mn-ea"/>
                          <a:cs typeface="+mn-cs"/>
                        </a:rPr>
                        <a:t>No standardized process</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600" baseline="0" dirty="0">
                          <a:solidFill>
                            <a:schemeClr val="tx2"/>
                          </a:solidFill>
                          <a:latin typeface="+mn-lt"/>
                          <a:ea typeface="+mn-ea"/>
                          <a:cs typeface="+mn-cs"/>
                        </a:rPr>
                        <a:t>Ad-hoc approaches</a:t>
                      </a:r>
                    </a:p>
                  </a:txBody>
                  <a:tcPr/>
                </a:tc>
                <a:extLst>
                  <a:ext uri="{0D108BD9-81ED-4DB2-BD59-A6C34878D82A}">
                    <a16:rowId xmlns:a16="http://schemas.microsoft.com/office/drawing/2014/main" val="10001"/>
                  </a:ext>
                </a:extLst>
              </a:tr>
              <a:tr h="518372">
                <a:tc>
                  <a:txBody>
                    <a:bodyPr/>
                    <a:lstStyle/>
                    <a:p>
                      <a:r>
                        <a:rPr lang="en-CA" sz="1200" dirty="0">
                          <a:solidFill>
                            <a:schemeClr val="tx2"/>
                          </a:solidFill>
                        </a:rPr>
                        <a:t>2</a:t>
                      </a:r>
                    </a:p>
                  </a:txBody>
                  <a:tcPr/>
                </a:tc>
                <a:tc>
                  <a:txBody>
                    <a:bodyPr/>
                    <a:lstStyle/>
                    <a:p>
                      <a:r>
                        <a:rPr lang="en-CA" sz="1200" dirty="0">
                          <a:solidFill>
                            <a:schemeClr val="tx2"/>
                          </a:solidFill>
                        </a:rPr>
                        <a:t>Repeatable</a:t>
                      </a:r>
                    </a:p>
                  </a:txBody>
                  <a:tcPr/>
                </a:tc>
                <a:tc>
                  <a:txBody>
                    <a:bodyPr/>
                    <a:lstStyle/>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Similar procedures are followed by different people for the same task</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No formal training or communication of standard processes</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Responsibility is left to the individual</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High degree of reliance of knowledge of individuals, therefore errors are likely</a:t>
                      </a:r>
                    </a:p>
                  </a:txBody>
                  <a:tcPr/>
                </a:tc>
                <a:extLst>
                  <a:ext uri="{0D108BD9-81ED-4DB2-BD59-A6C34878D82A}">
                    <a16:rowId xmlns:a16="http://schemas.microsoft.com/office/drawing/2014/main" val="10002"/>
                  </a:ext>
                </a:extLst>
              </a:tr>
              <a:tr h="518372">
                <a:tc>
                  <a:txBody>
                    <a:bodyPr/>
                    <a:lstStyle/>
                    <a:p>
                      <a:r>
                        <a:rPr lang="en-CA" sz="1200" dirty="0">
                          <a:solidFill>
                            <a:schemeClr val="tx2"/>
                          </a:solidFill>
                        </a:rPr>
                        <a:t>3</a:t>
                      </a:r>
                    </a:p>
                  </a:txBody>
                  <a:tcPr/>
                </a:tc>
                <a:tc>
                  <a:txBody>
                    <a:bodyPr/>
                    <a:lstStyle/>
                    <a:p>
                      <a:r>
                        <a:rPr lang="en-CA" sz="1200" dirty="0">
                          <a:solidFill>
                            <a:schemeClr val="tx2"/>
                          </a:solidFill>
                        </a:rPr>
                        <a:t>Defined process</a:t>
                      </a:r>
                    </a:p>
                  </a:txBody>
                  <a:tcPr/>
                </a:tc>
                <a:tc>
                  <a:txBody>
                    <a:bodyPr/>
                    <a:lstStyle/>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Procedures are standardized, documented and communicated through training</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Mandatory that the process should be followed</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Unlikely that deviation would be detected</a:t>
                      </a:r>
                    </a:p>
                  </a:txBody>
                  <a:tcPr/>
                </a:tc>
                <a:extLst>
                  <a:ext uri="{0D108BD9-81ED-4DB2-BD59-A6C34878D82A}">
                    <a16:rowId xmlns:a16="http://schemas.microsoft.com/office/drawing/2014/main" val="10003"/>
                  </a:ext>
                </a:extLst>
              </a:tr>
              <a:tr h="518372">
                <a:tc>
                  <a:txBody>
                    <a:bodyPr/>
                    <a:lstStyle/>
                    <a:p>
                      <a:r>
                        <a:rPr lang="en-CA" sz="1200" dirty="0">
                          <a:solidFill>
                            <a:schemeClr val="tx2"/>
                          </a:solidFill>
                        </a:rPr>
                        <a:t>4</a:t>
                      </a:r>
                    </a:p>
                  </a:txBody>
                  <a:tcPr/>
                </a:tc>
                <a:tc>
                  <a:txBody>
                    <a:bodyPr/>
                    <a:lstStyle/>
                    <a:p>
                      <a:r>
                        <a:rPr lang="en-CA" sz="1200" dirty="0">
                          <a:solidFill>
                            <a:schemeClr val="tx2"/>
                          </a:solidFill>
                        </a:rPr>
                        <a:t>Managed and Measureable</a:t>
                      </a:r>
                    </a:p>
                  </a:txBody>
                  <a:tcPr/>
                </a:tc>
                <a:tc>
                  <a:txBody>
                    <a:bodyPr/>
                    <a:lstStyle/>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Monitors and measures compliance with procedures, and takes action where process appear not to be effective</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Constant improvement</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Automation and tools are used in a limited manner</a:t>
                      </a:r>
                    </a:p>
                  </a:txBody>
                  <a:tcPr/>
                </a:tc>
                <a:extLst>
                  <a:ext uri="{0D108BD9-81ED-4DB2-BD59-A6C34878D82A}">
                    <a16:rowId xmlns:a16="http://schemas.microsoft.com/office/drawing/2014/main" val="10004"/>
                  </a:ext>
                </a:extLst>
              </a:tr>
              <a:tr h="518372">
                <a:tc>
                  <a:txBody>
                    <a:bodyPr/>
                    <a:lstStyle/>
                    <a:p>
                      <a:r>
                        <a:rPr lang="en-CA" sz="1200" dirty="0">
                          <a:solidFill>
                            <a:schemeClr val="tx2"/>
                          </a:solidFill>
                        </a:rPr>
                        <a:t>5</a:t>
                      </a:r>
                    </a:p>
                  </a:txBody>
                  <a:tcPr/>
                </a:tc>
                <a:tc>
                  <a:txBody>
                    <a:bodyPr/>
                    <a:lstStyle/>
                    <a:p>
                      <a:r>
                        <a:rPr lang="en-CA" sz="1200" dirty="0">
                          <a:solidFill>
                            <a:schemeClr val="tx2"/>
                          </a:solidFill>
                        </a:rPr>
                        <a:t>Optimized</a:t>
                      </a:r>
                    </a:p>
                  </a:txBody>
                  <a:tcPr/>
                </a:tc>
                <a:tc>
                  <a:txBody>
                    <a:bodyPr/>
                    <a:lstStyle/>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Processes have been refined to a level of best practice based on continuous improvement and maturity modeling</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IT is used in an integrated way to automate workflows</a:t>
                      </a:r>
                    </a:p>
                    <a:p>
                      <a:pPr marL="285750" lvl="1" indent="-285750" algn="l" defTabSz="685800" rtl="0" eaLnBrk="1" latinLnBrk="0" hangingPunct="1">
                        <a:lnSpc>
                          <a:spcPct val="100000"/>
                        </a:lnSpc>
                        <a:spcBef>
                          <a:spcPts val="0"/>
                        </a:spcBef>
                        <a:buClr>
                          <a:schemeClr val="accent1"/>
                        </a:buClr>
                        <a:buFont typeface="Wingdings" panose="05000000000000000000" pitchFamily="2" charset="2"/>
                        <a:buChar char="§"/>
                      </a:pPr>
                      <a:r>
                        <a:rPr lang="en-US" sz="900" kern="200" baseline="0" dirty="0">
                          <a:solidFill>
                            <a:schemeClr val="tx2"/>
                          </a:solidFill>
                          <a:latin typeface="+mn-lt"/>
                          <a:ea typeface="+mn-ea"/>
                          <a:cs typeface="+mn-cs"/>
                        </a:rPr>
                        <a:t>Providing tools to improve quality and effectiveness</a:t>
                      </a:r>
                    </a:p>
                  </a:txBody>
                  <a:tcPr/>
                </a:tc>
                <a:extLst>
                  <a:ext uri="{0D108BD9-81ED-4DB2-BD59-A6C34878D82A}">
                    <a16:rowId xmlns:a16="http://schemas.microsoft.com/office/drawing/2014/main" val="10005"/>
                  </a:ext>
                </a:extLst>
              </a:tr>
            </a:tbl>
          </a:graphicData>
        </a:graphic>
      </p:graphicFrame>
      <p:sp>
        <p:nvSpPr>
          <p:cNvPr id="6" name="Espace réservé du contenu 2"/>
          <p:cNvSpPr txBox="1">
            <a:spLocks noChangeArrowheads="1"/>
          </p:cNvSpPr>
          <p:nvPr/>
        </p:nvSpPr>
        <p:spPr bwMode="black">
          <a:xfrm>
            <a:off x="7589520" y="4403520"/>
            <a:ext cx="1307591"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defTabSz="685800">
              <a:spcBef>
                <a:spcPts val="450"/>
              </a:spcBef>
              <a:buNone/>
            </a:pPr>
            <a:r>
              <a:rPr lang="en-US" altLang="fr-FR" sz="1000" dirty="0">
                <a:solidFill>
                  <a:schemeClr val="bg2">
                    <a:lumMod val="75000"/>
                  </a:schemeClr>
                </a:solidFill>
                <a:latin typeface="Arial" panose="020B0604020202020204" pitchFamily="34" charset="0"/>
                <a:cs typeface="Arial" panose="020B0604020202020204" pitchFamily="34" charset="0"/>
              </a:rPr>
              <a:t>www.slideshare.net</a:t>
            </a:r>
          </a:p>
        </p:txBody>
      </p:sp>
      <p:sp>
        <p:nvSpPr>
          <p:cNvPr id="5" name="Rectangle 10">
            <a:extLst>
              <a:ext uri="{FF2B5EF4-FFF2-40B4-BE49-F238E27FC236}">
                <a16:creationId xmlns:a16="http://schemas.microsoft.com/office/drawing/2014/main" id="{1229337B-2C00-432C-A59D-1B70174DDFCC}"/>
              </a:ext>
            </a:extLst>
          </p:cNvPr>
          <p:cNvSpPr txBox="1">
            <a:spLocks noChangeArrowheads="1"/>
          </p:cNvSpPr>
          <p:nvPr/>
        </p:nvSpPr>
        <p:spPr>
          <a:xfrm>
            <a:off x="193128" y="287240"/>
            <a:ext cx="8757745"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dirty="0">
                <a:solidFill>
                  <a:schemeClr val="bg1"/>
                </a:solidFill>
              </a:rPr>
              <a:t>CYBERSECURITY MATURITY MODEL – </a:t>
            </a:r>
            <a:r>
              <a:rPr lang="en-US" sz="2400" b="0" dirty="0">
                <a:solidFill>
                  <a:schemeClr val="accent5"/>
                </a:solidFill>
              </a:rPr>
              <a:t>LEVEL DEFINITIONS</a:t>
            </a:r>
            <a:endParaRPr lang="en-CA" sz="2400" b="0" dirty="0">
              <a:solidFill>
                <a:schemeClr val="accent5"/>
              </a:solidFill>
            </a:endParaRPr>
          </a:p>
        </p:txBody>
      </p:sp>
    </p:spTree>
    <p:extLst>
      <p:ext uri="{BB962C8B-B14F-4D97-AF65-F5344CB8AC3E}">
        <p14:creationId xmlns:p14="http://schemas.microsoft.com/office/powerpoint/2010/main" val="403596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1000\115\400048 - Innovation and Solution Plans\40_I04 - Cybersecurity\BD &amp; Presentations\Presentations\UofA\supporting information\N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128" y="3357144"/>
            <a:ext cx="945484" cy="62917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8B0135-8D41-40F2-B9CD-980903E4DE88}" type="slidenum">
              <a:rPr lang="en-CA" smtClean="0"/>
              <a:t>17</a:t>
            </a:fld>
            <a:endParaRPr lang="en-CA"/>
          </a:p>
        </p:txBody>
      </p:sp>
      <p:graphicFrame>
        <p:nvGraphicFramePr>
          <p:cNvPr id="7" name="Table 6"/>
          <p:cNvGraphicFramePr>
            <a:graphicFrameLocks noGrp="1"/>
          </p:cNvGraphicFramePr>
          <p:nvPr>
            <p:extLst>
              <p:ext uri="{D42A27DB-BD31-4B8C-83A1-F6EECF244321}">
                <p14:modId xmlns:p14="http://schemas.microsoft.com/office/powerpoint/2010/main" val="4179347519"/>
              </p:ext>
            </p:extLst>
          </p:nvPr>
        </p:nvGraphicFramePr>
        <p:xfrm>
          <a:off x="274326" y="1037764"/>
          <a:ext cx="7160144" cy="302514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3580072">
                  <a:extLst>
                    <a:ext uri="{9D8B030D-6E8A-4147-A177-3AD203B41FA5}">
                      <a16:colId xmlns:a16="http://schemas.microsoft.com/office/drawing/2014/main" val="20000"/>
                    </a:ext>
                  </a:extLst>
                </a:gridCol>
                <a:gridCol w="3580072">
                  <a:extLst>
                    <a:ext uri="{9D8B030D-6E8A-4147-A177-3AD203B41FA5}">
                      <a16:colId xmlns:a16="http://schemas.microsoft.com/office/drawing/2014/main" val="20001"/>
                    </a:ext>
                  </a:extLst>
                </a:gridCol>
              </a:tblGrid>
              <a:tr h="2863056">
                <a:tc>
                  <a:txBody>
                    <a:bodyPr/>
                    <a:lstStyle/>
                    <a:p>
                      <a:pPr algn="ctr"/>
                      <a:r>
                        <a:rPr lang="en-CA" sz="1500" u="none" dirty="0">
                          <a:solidFill>
                            <a:schemeClr val="bg1"/>
                          </a:solidFill>
                          <a:effectLst/>
                          <a:latin typeface="Arial" panose="020B0604020202020204" pitchFamily="34" charset="0"/>
                          <a:cs typeface="Arial" panose="020B0604020202020204" pitchFamily="34" charset="0"/>
                        </a:rPr>
                        <a:t>AUDIT</a:t>
                      </a:r>
                    </a:p>
                    <a:p>
                      <a:pPr algn="ctr"/>
                      <a:endParaRPr lang="en-CA" sz="11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dirty="0">
                          <a:solidFill>
                            <a:schemeClr val="bg1"/>
                          </a:solidFill>
                          <a:latin typeface="Arial" panose="020B0604020202020204" pitchFamily="34" charset="0"/>
                          <a:cs typeface="Arial" panose="020B0604020202020204" pitchFamily="34" charset="0"/>
                        </a:rPr>
                        <a:t>Use specific standard</a:t>
                      </a:r>
                      <a:br>
                        <a:rPr lang="en-CA" sz="1400" b="0" i="0" dirty="0">
                          <a:solidFill>
                            <a:schemeClr val="bg1"/>
                          </a:solidFill>
                          <a:latin typeface="Arial" panose="020B0604020202020204" pitchFamily="34" charset="0"/>
                          <a:cs typeface="Arial" panose="020B0604020202020204" pitchFamily="34" charset="0"/>
                        </a:rPr>
                      </a:br>
                      <a:endParaRPr lang="en-CA" sz="1400" b="0" i="0" dirty="0">
                        <a:solidFill>
                          <a:schemeClr val="bg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dirty="0">
                          <a:solidFill>
                            <a:schemeClr val="bg1"/>
                          </a:solidFill>
                          <a:latin typeface="Arial" panose="020B0604020202020204" pitchFamily="34" charset="0"/>
                          <a:cs typeface="Arial" panose="020B0604020202020204" pitchFamily="34" charset="0"/>
                        </a:rPr>
                        <a:t>Identify the standard</a:t>
                      </a:r>
                      <a:br>
                        <a:rPr lang="en-CA" sz="1400" b="0" i="0" dirty="0">
                          <a:solidFill>
                            <a:schemeClr val="bg1"/>
                          </a:solidFill>
                          <a:latin typeface="Arial" panose="020B0604020202020204" pitchFamily="34" charset="0"/>
                          <a:cs typeface="Arial" panose="020B0604020202020204" pitchFamily="34" charset="0"/>
                        </a:rPr>
                      </a:br>
                      <a:endParaRPr lang="en-CA" sz="1400" b="0" i="0" dirty="0">
                        <a:solidFill>
                          <a:schemeClr val="bg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dirty="0">
                          <a:solidFill>
                            <a:schemeClr val="bg1"/>
                          </a:solidFill>
                          <a:latin typeface="Arial" panose="020B0604020202020204" pitchFamily="34" charset="0"/>
                          <a:cs typeface="Arial" panose="020B0604020202020204" pitchFamily="34" charset="0"/>
                        </a:rPr>
                        <a:t>Auditor needs to have knowledge of standard</a:t>
                      </a:r>
                    </a:p>
                    <a:p>
                      <a:pPr marL="285750" indent="-285750" algn="l">
                        <a:buFont typeface="Wingdings" panose="05000000000000000000" pitchFamily="2" charset="2"/>
                        <a:buChar char="ü"/>
                      </a:pPr>
                      <a:endParaRPr lang="en-CA" sz="1400" b="0" i="0" dirty="0">
                        <a:solidFill>
                          <a:schemeClr val="bg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dirty="0">
                          <a:solidFill>
                            <a:schemeClr val="bg1"/>
                          </a:solidFill>
                          <a:latin typeface="Arial" panose="020B0604020202020204" pitchFamily="34" charset="0"/>
                          <a:cs typeface="Arial" panose="020B0604020202020204" pitchFamily="34" charset="0"/>
                        </a:rPr>
                        <a:t>Compliance-focused</a:t>
                      </a:r>
                      <a:br>
                        <a:rPr lang="en-CA" sz="1400" b="0" i="0" dirty="0">
                          <a:solidFill>
                            <a:schemeClr val="bg1"/>
                          </a:solidFill>
                          <a:latin typeface="Arial" panose="020B0604020202020204" pitchFamily="34" charset="0"/>
                          <a:cs typeface="Arial" panose="020B0604020202020204" pitchFamily="34" charset="0"/>
                        </a:rPr>
                      </a:br>
                      <a:endParaRPr lang="en-CA" sz="1400" b="0" i="0" dirty="0">
                        <a:solidFill>
                          <a:schemeClr val="bg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dirty="0">
                          <a:solidFill>
                            <a:schemeClr val="bg1"/>
                          </a:solidFill>
                          <a:latin typeface="Arial" panose="020B0604020202020204" pitchFamily="34" charset="0"/>
                          <a:cs typeface="Arial" panose="020B0604020202020204" pitchFamily="34" charset="0"/>
                        </a:rPr>
                        <a:t>Checklist-oriented</a:t>
                      </a:r>
                    </a:p>
                    <a:p>
                      <a:pPr marL="285750" indent="-285750" algn="l">
                        <a:buFont typeface="Wingdings" panose="05000000000000000000" pitchFamily="2" charset="2"/>
                        <a:buChar char="ü"/>
                      </a:pPr>
                      <a:endParaRPr lang="en-CA" sz="1400" b="0" i="0" dirty="0">
                        <a:solidFill>
                          <a:schemeClr val="bg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dirty="0">
                          <a:solidFill>
                            <a:schemeClr val="bg1"/>
                          </a:solidFill>
                          <a:latin typeface="Arial" panose="020B0604020202020204" pitchFamily="34" charset="0"/>
                          <a:cs typeface="Arial" panose="020B0604020202020204" pitchFamily="34" charset="0"/>
                        </a:rPr>
                        <a:t>PASS-FAIL</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tx1">
                        <a:alpha val="75000"/>
                      </a:schemeClr>
                    </a:solidFill>
                  </a:tcPr>
                </a:tc>
                <a:tc>
                  <a:txBody>
                    <a:bodyPr/>
                    <a:lstStyle/>
                    <a:p>
                      <a:pPr algn="ctr"/>
                      <a:r>
                        <a:rPr lang="en-CA" sz="1500" dirty="0">
                          <a:solidFill>
                            <a:schemeClr val="tx1"/>
                          </a:solidFill>
                          <a:effectLst/>
                          <a:latin typeface="Arial" panose="020B0604020202020204" pitchFamily="34" charset="0"/>
                          <a:cs typeface="Arial" panose="020B0604020202020204" pitchFamily="34" charset="0"/>
                        </a:rPr>
                        <a:t>ASSESSMENT</a:t>
                      </a:r>
                    </a:p>
                    <a:p>
                      <a:pPr algn="l"/>
                      <a:endParaRPr lang="en-CA" sz="11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dirty="0">
                          <a:solidFill>
                            <a:schemeClr val="tx1"/>
                          </a:solidFill>
                          <a:latin typeface="Arial" panose="020B0604020202020204" pitchFamily="34" charset="0"/>
                          <a:cs typeface="Arial" panose="020B0604020202020204" pitchFamily="34" charset="0"/>
                        </a:rPr>
                        <a:t>Use experience and practical knowledge</a:t>
                      </a:r>
                      <a:br>
                        <a:rPr lang="en-CA" sz="1400" b="0" i="0" dirty="0">
                          <a:solidFill>
                            <a:schemeClr val="tx1"/>
                          </a:solidFill>
                          <a:latin typeface="Arial" panose="020B0604020202020204" pitchFamily="34" charset="0"/>
                          <a:cs typeface="Arial" panose="020B0604020202020204" pitchFamily="34" charset="0"/>
                        </a:rPr>
                      </a:br>
                      <a:endParaRPr lang="en-CA" sz="1400" b="0" i="0" dirty="0">
                        <a:solidFill>
                          <a:schemeClr val="tx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dirty="0">
                          <a:solidFill>
                            <a:schemeClr val="tx1"/>
                          </a:solidFill>
                          <a:latin typeface="Arial" panose="020B0604020202020204" pitchFamily="34" charset="0"/>
                          <a:cs typeface="Arial" panose="020B0604020202020204" pitchFamily="34" charset="0"/>
                        </a:rPr>
                        <a:t>Recognized standards and guidelines</a:t>
                      </a:r>
                      <a:br>
                        <a:rPr lang="en-CA" sz="1400" b="0" i="0" dirty="0">
                          <a:solidFill>
                            <a:schemeClr val="tx1"/>
                          </a:solidFill>
                          <a:latin typeface="Arial" panose="020B0604020202020204" pitchFamily="34" charset="0"/>
                          <a:cs typeface="Arial" panose="020B0604020202020204" pitchFamily="34" charset="0"/>
                        </a:rPr>
                      </a:br>
                      <a:endParaRPr lang="en-CA" sz="1400" b="0" i="0" dirty="0">
                        <a:solidFill>
                          <a:schemeClr val="tx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u="sng" dirty="0">
                          <a:solidFill>
                            <a:schemeClr val="tx1"/>
                          </a:solidFill>
                          <a:latin typeface="Arial" panose="020B0604020202020204" pitchFamily="34" charset="0"/>
                          <a:cs typeface="Arial" panose="020B0604020202020204" pitchFamily="34" charset="0"/>
                        </a:rPr>
                        <a:t>Achieve higher level of performance &amp; exceed minimum compliance</a:t>
                      </a:r>
                    </a:p>
                    <a:p>
                      <a:pPr marL="285750" indent="-285750" algn="l">
                        <a:buFont typeface="Wingdings" panose="05000000000000000000" pitchFamily="2" charset="2"/>
                        <a:buChar char="ü"/>
                      </a:pPr>
                      <a:endParaRPr lang="en-CA" sz="1400" b="0" i="0" dirty="0">
                        <a:solidFill>
                          <a:schemeClr val="tx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CA" sz="1400" b="0" i="0" dirty="0">
                          <a:solidFill>
                            <a:schemeClr val="tx1"/>
                          </a:solidFill>
                          <a:latin typeface="Arial" panose="020B0604020202020204" pitchFamily="34" charset="0"/>
                          <a:cs typeface="Arial" panose="020B0604020202020204" pitchFamily="34" charset="0"/>
                        </a:rPr>
                        <a:t>Expose different risk </a:t>
                      </a:r>
                      <a:r>
                        <a:rPr lang="en-CA" sz="1400" b="0" i="0" dirty="0" smtClean="0">
                          <a:solidFill>
                            <a:schemeClr val="tx1"/>
                          </a:solidFill>
                          <a:latin typeface="Arial" panose="020B0604020202020204" pitchFamily="34" charset="0"/>
                          <a:cs typeface="Arial" panose="020B0604020202020204" pitchFamily="34" charset="0"/>
                        </a:rPr>
                        <a:t>levels</a:t>
                      </a:r>
                      <a:endParaRPr lang="en-CA" sz="1400" b="0" i="0" dirty="0">
                        <a:solidFill>
                          <a:schemeClr val="tx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endParaRPr lang="en-CA" sz="1400" b="0" i="0" dirty="0">
                        <a:solidFill>
                          <a:schemeClr val="tx1"/>
                        </a:solidFill>
                        <a:latin typeface="Arial" panose="020B0604020202020204" pitchFamily="34" charset="0"/>
                        <a:cs typeface="Arial" panose="020B0604020202020204" pitchFamily="34" charset="0"/>
                      </a:endParaRP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CA" sz="1400" b="0" i="0" dirty="0">
                          <a:solidFill>
                            <a:schemeClr val="tx1"/>
                          </a:solidFill>
                          <a:latin typeface="Arial" panose="020B0604020202020204" pitchFamily="34" charset="0"/>
                          <a:cs typeface="Arial" panose="020B0604020202020204" pitchFamily="34" charset="0"/>
                        </a:rPr>
                        <a:t>Not a PASS-FAIL approach</a:t>
                      </a:r>
                      <a:r>
                        <a:rPr lang="en-CA" sz="1400" b="0" i="0" dirty="0">
                          <a:latin typeface="Arial" panose="020B0604020202020204" pitchFamily="34" charset="0"/>
                          <a:cs typeface="Arial" panose="020B0604020202020204" pitchFamily="34" charset="0"/>
                        </a:rPr>
                        <a:t/>
                      </a:r>
                      <a:br>
                        <a:rPr lang="en-CA" sz="1400" b="0" i="0" dirty="0">
                          <a:latin typeface="Arial" panose="020B0604020202020204" pitchFamily="34" charset="0"/>
                          <a:cs typeface="Arial" panose="020B0604020202020204" pitchFamily="34" charset="0"/>
                        </a:rPr>
                      </a:br>
                      <a:endParaRPr lang="en-CA"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accent1">
                        <a:lumMod val="60000"/>
                        <a:lumOff val="40000"/>
                        <a:alpha val="75000"/>
                      </a:schemeClr>
                    </a:solidFill>
                  </a:tcPr>
                </a:tc>
                <a:extLst>
                  <a:ext uri="{0D108BD9-81ED-4DB2-BD59-A6C34878D82A}">
                    <a16:rowId xmlns:a16="http://schemas.microsoft.com/office/drawing/2014/main" val="10000"/>
                  </a:ext>
                </a:extLst>
              </a:tr>
            </a:tbl>
          </a:graphicData>
        </a:graphic>
      </p:graphicFrame>
      <p:sp>
        <p:nvSpPr>
          <p:cNvPr id="6" name="Title 1"/>
          <p:cNvSpPr txBox="1">
            <a:spLocks/>
          </p:cNvSpPr>
          <p:nvPr/>
        </p:nvSpPr>
        <p:spPr>
          <a:xfrm>
            <a:off x="-33990" y="0"/>
            <a:ext cx="8568000" cy="286200"/>
          </a:xfrm>
          <a:prstGeom prst="rect">
            <a:avLst/>
          </a:prstGeom>
        </p:spPr>
        <p:txBody>
          <a:bodyPr/>
          <a:lstStyle>
            <a:lvl1pPr algn="l" defTabSz="914400" rtl="0" eaLnBrk="1" latinLnBrk="0" hangingPunct="1">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pPr algn="ctr" fontAlgn="auto">
              <a:spcAft>
                <a:spcPts val="0"/>
              </a:spcAft>
            </a:pPr>
            <a:r>
              <a:rPr lang="en-CA" sz="2400" b="0" dirty="0">
                <a:solidFill>
                  <a:schemeClr val="accent5"/>
                </a:solidFill>
              </a:rPr>
              <a:t>AUDIT VS ASSESSMENT </a:t>
            </a:r>
            <a:r>
              <a:rPr lang="en-CA" sz="2400" b="0" dirty="0"/>
              <a:t>OF INDUSTRIAL CONTROL SYSTEMS</a:t>
            </a:r>
            <a:endParaRPr lang="en-CA" sz="2400" b="0" dirty="0">
              <a:effectLst>
                <a:outerShdw blurRad="38100" dist="38100" dir="2700000" algn="tl">
                  <a:srgbClr val="000000">
                    <a:alpha val="43137"/>
                  </a:srgbClr>
                </a:outerShdw>
              </a:effectLst>
            </a:endParaRPr>
          </a:p>
        </p:txBody>
      </p:sp>
      <p:pic>
        <p:nvPicPr>
          <p:cNvPr id="8"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7804032" y="2845144"/>
            <a:ext cx="1094378" cy="583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645592" y="1695985"/>
            <a:ext cx="1002564" cy="394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534010" y="985396"/>
            <a:ext cx="433992" cy="467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4160" y="1013115"/>
            <a:ext cx="427511" cy="446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687450" y="1570275"/>
            <a:ext cx="421921" cy="52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G:\1000\115\400048 - Innovation and Solution Plans\40_I04 - Cybersecurity\BD &amp; Presentations\Presentations\UofA\supporting information\C2M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15692" y="2337110"/>
            <a:ext cx="998264" cy="4265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032993" y="3857090"/>
            <a:ext cx="636455" cy="74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ounded Rectangle 53"/>
          <p:cNvSpPr/>
          <p:nvPr/>
        </p:nvSpPr>
        <p:spPr>
          <a:xfrm>
            <a:off x="1258204" y="4248347"/>
            <a:ext cx="1526505" cy="329398"/>
          </a:xfrm>
          <a:prstGeom prst="round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bg1"/>
                </a:solidFill>
                <a:latin typeface="Arial" panose="020B0604020202020204" pitchFamily="34" charset="0"/>
                <a:cs typeface="Arial" panose="020B0604020202020204" pitchFamily="34" charset="0"/>
              </a:rPr>
              <a:t>CYBERSECURITY GAPS</a:t>
            </a:r>
          </a:p>
        </p:txBody>
      </p:sp>
      <p:sp>
        <p:nvSpPr>
          <p:cNvPr id="16" name="Rounded Rectangle 45"/>
          <p:cNvSpPr/>
          <p:nvPr/>
        </p:nvSpPr>
        <p:spPr>
          <a:xfrm>
            <a:off x="4962068" y="4229474"/>
            <a:ext cx="1629398" cy="329398"/>
          </a:xfrm>
          <a:prstGeom prst="round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bg1"/>
                </a:solidFill>
                <a:latin typeface="Arial" panose="020B0604020202020204" pitchFamily="34" charset="0"/>
                <a:cs typeface="Arial" panose="020B0604020202020204" pitchFamily="34" charset="0"/>
              </a:rPr>
              <a:t>CYBERSECURITY POSTURE</a:t>
            </a:r>
          </a:p>
        </p:txBody>
      </p:sp>
      <p:sp>
        <p:nvSpPr>
          <p:cNvPr id="17" name="Right Arrow 41"/>
          <p:cNvSpPr/>
          <p:nvPr/>
        </p:nvSpPr>
        <p:spPr>
          <a:xfrm rot="5400000">
            <a:off x="3753713" y="4001436"/>
            <a:ext cx="194877" cy="491432"/>
          </a:xfrm>
          <a:prstGeom prst="rightArrow">
            <a:avLst/>
          </a:prstGeom>
          <a:solidFill>
            <a:schemeClr val="tx2">
              <a:lumMod val="75000"/>
            </a:schemeClr>
          </a:solidFill>
          <a:ln>
            <a:solidFill>
              <a:schemeClr val="tx2">
                <a:lumMod val="6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897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57524" y="736375"/>
            <a:ext cx="4382813" cy="3961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8"/>
          <p:cNvSpPr/>
          <p:nvPr/>
        </p:nvSpPr>
        <p:spPr>
          <a:xfrm>
            <a:off x="14755" y="2704552"/>
            <a:ext cx="4732507" cy="1836845"/>
          </a:xfrm>
          <a:prstGeom prst="roundRect">
            <a:avLst/>
          </a:prstGeom>
          <a:solidFill>
            <a:schemeClr val="tx2">
              <a:alpha val="86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Content Placeholder 5">
            <a:extLst>
              <a:ext uri="{FF2B5EF4-FFF2-40B4-BE49-F238E27FC236}">
                <a16:creationId xmlns:a16="http://schemas.microsoft.com/office/drawing/2014/main" id="{9C7E0336-30CF-4058-AF5F-1C53CF9C8A17}"/>
              </a:ext>
            </a:extLst>
          </p:cNvPr>
          <p:cNvSpPr>
            <a:spLocks noGrp="1"/>
          </p:cNvSpPr>
          <p:nvPr>
            <p:ph sz="half" idx="4294967295"/>
          </p:nvPr>
        </p:nvSpPr>
        <p:spPr>
          <a:xfrm>
            <a:off x="68361" y="2686336"/>
            <a:ext cx="2318869" cy="1626394"/>
          </a:xfrm>
          <a:prstGeom prst="rect">
            <a:avLst/>
          </a:prstGeom>
        </p:spPr>
        <p:txBody>
          <a:bodyPr>
            <a:noAutofit/>
          </a:bodyPr>
          <a:lstStyle/>
          <a:p>
            <a:pPr marL="285750" lvl="1" indent="-285750">
              <a:lnSpc>
                <a:spcPct val="110000"/>
              </a:lnSpc>
              <a:spcAft>
                <a:spcPts val="0"/>
              </a:spcAft>
              <a:buSzPct val="100000"/>
            </a:pPr>
            <a:r>
              <a:rPr lang="en-US" sz="1200" dirty="0">
                <a:solidFill>
                  <a:schemeClr val="bg1"/>
                </a:solidFill>
                <a:latin typeface="+mn-lt"/>
                <a:cs typeface="+mn-cs"/>
              </a:rPr>
              <a:t>ICS vulnerability reviews</a:t>
            </a:r>
          </a:p>
          <a:p>
            <a:pPr marL="285750" lvl="1" indent="-285750">
              <a:lnSpc>
                <a:spcPct val="110000"/>
              </a:lnSpc>
              <a:spcAft>
                <a:spcPts val="0"/>
              </a:spcAft>
              <a:buSzPct val="100000"/>
            </a:pPr>
            <a:r>
              <a:rPr lang="en-US" sz="1200" dirty="0">
                <a:solidFill>
                  <a:schemeClr val="bg1"/>
                </a:solidFill>
                <a:latin typeface="+mn-lt"/>
                <a:cs typeface="+mn-cs"/>
              </a:rPr>
              <a:t>Documentation reviews</a:t>
            </a:r>
          </a:p>
          <a:p>
            <a:pPr marL="285750" lvl="1" indent="-285750">
              <a:lnSpc>
                <a:spcPct val="110000"/>
              </a:lnSpc>
              <a:spcAft>
                <a:spcPts val="0"/>
              </a:spcAft>
              <a:buSzPct val="100000"/>
            </a:pPr>
            <a:r>
              <a:rPr lang="en-US" sz="1200" dirty="0">
                <a:solidFill>
                  <a:schemeClr val="bg1"/>
                </a:solidFill>
                <a:latin typeface="+mn-lt"/>
                <a:cs typeface="+mn-cs"/>
              </a:rPr>
              <a:t>Staff interviews</a:t>
            </a:r>
          </a:p>
          <a:p>
            <a:pPr marL="285750" lvl="1" indent="-285750">
              <a:lnSpc>
                <a:spcPct val="110000"/>
              </a:lnSpc>
              <a:spcAft>
                <a:spcPts val="0"/>
              </a:spcAft>
              <a:buSzPct val="100000"/>
            </a:pPr>
            <a:r>
              <a:rPr lang="en-US" sz="1200" dirty="0">
                <a:solidFill>
                  <a:schemeClr val="bg1"/>
                </a:solidFill>
                <a:latin typeface="+mn-lt"/>
                <a:cs typeface="+mn-cs"/>
              </a:rPr>
              <a:t>Legacy system update </a:t>
            </a:r>
            <a:r>
              <a:rPr lang="en-US" sz="1200" dirty="0" smtClean="0">
                <a:solidFill>
                  <a:schemeClr val="bg1"/>
                </a:solidFill>
                <a:latin typeface="+mn-lt"/>
                <a:cs typeface="+mn-cs"/>
              </a:rPr>
              <a:t>plans</a:t>
            </a:r>
          </a:p>
          <a:p>
            <a:pPr marL="285750" lvl="1" indent="-285750">
              <a:lnSpc>
                <a:spcPct val="110000"/>
              </a:lnSpc>
              <a:spcAft>
                <a:spcPts val="0"/>
              </a:spcAft>
              <a:buSzPct val="100000"/>
            </a:pPr>
            <a:r>
              <a:rPr lang="en-US" sz="1200" dirty="0" smtClean="0">
                <a:solidFill>
                  <a:schemeClr val="bg1"/>
                </a:solidFill>
                <a:latin typeface="+mn-lt"/>
                <a:cs typeface="+mn-cs"/>
              </a:rPr>
              <a:t>Pen Testing</a:t>
            </a:r>
          </a:p>
          <a:p>
            <a:pPr marL="285750" lvl="1" indent="-285750">
              <a:lnSpc>
                <a:spcPct val="110000"/>
              </a:lnSpc>
              <a:spcAft>
                <a:spcPts val="0"/>
              </a:spcAft>
              <a:buSzPct val="100000"/>
            </a:pPr>
            <a:r>
              <a:rPr lang="en-US" sz="1200" dirty="0" smtClean="0">
                <a:solidFill>
                  <a:schemeClr val="bg1"/>
                </a:solidFill>
                <a:latin typeface="+mn-lt"/>
                <a:cs typeface="+mn-cs"/>
              </a:rPr>
              <a:t>Risk Evaluation</a:t>
            </a:r>
            <a:endParaRPr lang="en-US" sz="1200" dirty="0">
              <a:solidFill>
                <a:schemeClr val="bg1"/>
              </a:solidFill>
              <a:latin typeface="+mn-lt"/>
              <a:cs typeface="+mn-cs"/>
            </a:endParaRPr>
          </a:p>
        </p:txBody>
      </p:sp>
      <p:sp>
        <p:nvSpPr>
          <p:cNvPr id="19" name="TextBox 46"/>
          <p:cNvSpPr txBox="1"/>
          <p:nvPr/>
        </p:nvSpPr>
        <p:spPr>
          <a:xfrm>
            <a:off x="1480659" y="1890449"/>
            <a:ext cx="1810961" cy="461665"/>
          </a:xfrm>
          <a:prstGeom prst="rect">
            <a:avLst/>
          </a:prstGeom>
          <a:noFill/>
        </p:spPr>
        <p:txBody>
          <a:bodyPr wrap="square" rtlCol="0">
            <a:spAutoFit/>
          </a:bodyPr>
          <a:lstStyle/>
          <a:p>
            <a:r>
              <a:rPr lang="en-CA" sz="2400" b="1" dirty="0">
                <a:solidFill>
                  <a:schemeClr val="accent5"/>
                </a:solidFill>
                <a:latin typeface="Arial" panose="020B0604020202020204" pitchFamily="34" charset="0"/>
                <a:cs typeface="Arial" panose="020B0604020202020204" pitchFamily="34" charset="0"/>
              </a:rPr>
              <a:t>Activities</a:t>
            </a:r>
          </a:p>
        </p:txBody>
      </p:sp>
      <p:sp>
        <p:nvSpPr>
          <p:cNvPr id="15" name="Title 7"/>
          <p:cNvSpPr>
            <a:spLocks noGrp="1"/>
          </p:cNvSpPr>
          <p:nvPr>
            <p:ph type="title"/>
          </p:nvPr>
        </p:nvSpPr>
        <p:spPr>
          <a:xfrm>
            <a:off x="349882" y="127720"/>
            <a:ext cx="8568000" cy="369332"/>
          </a:xfrm>
        </p:spPr>
        <p:txBody>
          <a:bodyPr/>
          <a:lstStyle/>
          <a:p>
            <a:r>
              <a:rPr lang="en-CA" sz="2400" dirty="0" err="1"/>
              <a:t>CyBERSECURITY</a:t>
            </a:r>
            <a:r>
              <a:rPr lang="en-CA" sz="2400" dirty="0"/>
              <a:t> Field Assessment Effort</a:t>
            </a:r>
          </a:p>
        </p:txBody>
      </p:sp>
      <p:sp>
        <p:nvSpPr>
          <p:cNvPr id="14" name="Footer Placeholder 3"/>
          <p:cNvSpPr>
            <a:spLocks noGrp="1"/>
          </p:cNvSpPr>
          <p:nvPr>
            <p:ph type="ftr" sz="quarter" idx="11"/>
          </p:nvPr>
        </p:nvSpPr>
        <p:spPr>
          <a:xfrm>
            <a:off x="8406000" y="4881600"/>
            <a:ext cx="486000" cy="137700"/>
          </a:xfrm>
        </p:spPr>
        <p:txBody>
          <a:bodyPr/>
          <a:lstStyle/>
          <a:p>
            <a:r>
              <a:rPr lang="en-CA" dirty="0">
                <a:latin typeface="Arial" panose="020B0604020202020204" pitchFamily="34" charset="0"/>
                <a:cs typeface="Arial" panose="020B0604020202020204" pitchFamily="34" charset="0"/>
              </a:rPr>
              <a:t>bba.ca</a:t>
            </a:r>
          </a:p>
        </p:txBody>
      </p:sp>
      <p:sp>
        <p:nvSpPr>
          <p:cNvPr id="17" name="Content Placeholder 5">
            <a:extLst>
              <a:ext uri="{FF2B5EF4-FFF2-40B4-BE49-F238E27FC236}">
                <a16:creationId xmlns:a16="http://schemas.microsoft.com/office/drawing/2014/main" id="{9C7E0336-30CF-4058-AF5F-1C53CF9C8A17}"/>
              </a:ext>
            </a:extLst>
          </p:cNvPr>
          <p:cNvSpPr>
            <a:spLocks noGrp="1"/>
          </p:cNvSpPr>
          <p:nvPr>
            <p:ph sz="half" idx="4294967295"/>
          </p:nvPr>
        </p:nvSpPr>
        <p:spPr>
          <a:xfrm>
            <a:off x="2325414" y="2686336"/>
            <a:ext cx="2506717" cy="1626394"/>
          </a:xfrm>
          <a:prstGeom prst="rect">
            <a:avLst/>
          </a:prstGeom>
        </p:spPr>
        <p:txBody>
          <a:bodyPr>
            <a:noAutofit/>
          </a:bodyPr>
          <a:lstStyle/>
          <a:p>
            <a:pPr marL="285750" lvl="1" indent="-285750">
              <a:lnSpc>
                <a:spcPct val="120000"/>
              </a:lnSpc>
              <a:buSzPct val="100000"/>
            </a:pPr>
            <a:r>
              <a:rPr lang="en-US" sz="1200" dirty="0">
                <a:solidFill>
                  <a:schemeClr val="bg1"/>
                </a:solidFill>
                <a:latin typeface="+mn-lt"/>
                <a:cs typeface="+mn-cs"/>
              </a:rPr>
              <a:t>Configuration reviews (e.g., firewall)</a:t>
            </a:r>
          </a:p>
          <a:p>
            <a:pPr marL="285750" lvl="1" indent="-285750">
              <a:lnSpc>
                <a:spcPct val="120000"/>
              </a:lnSpc>
              <a:buSzPct val="100000"/>
            </a:pPr>
            <a:r>
              <a:rPr lang="en-US" sz="1200" dirty="0">
                <a:solidFill>
                  <a:schemeClr val="bg1"/>
                </a:solidFill>
                <a:latin typeface="+mn-lt"/>
                <a:cs typeface="+mn-cs"/>
              </a:rPr>
              <a:t>Observation of work performed by client</a:t>
            </a:r>
          </a:p>
          <a:p>
            <a:pPr marL="285750" lvl="1" indent="-285750">
              <a:lnSpc>
                <a:spcPct val="120000"/>
              </a:lnSpc>
              <a:buSzPct val="100000"/>
            </a:pPr>
            <a:r>
              <a:rPr lang="en-US" sz="1200" dirty="0">
                <a:solidFill>
                  <a:schemeClr val="bg1"/>
                </a:solidFill>
                <a:latin typeface="+mn-lt"/>
                <a:cs typeface="+mn-cs"/>
              </a:rPr>
              <a:t>Physical security walk-through(s)</a:t>
            </a:r>
          </a:p>
          <a:p>
            <a:pPr marL="285750" lvl="1" indent="-285750">
              <a:lnSpc>
                <a:spcPct val="120000"/>
              </a:lnSpc>
              <a:buSzPct val="100000"/>
            </a:pPr>
            <a:r>
              <a:rPr lang="en-US" sz="1200" dirty="0">
                <a:solidFill>
                  <a:schemeClr val="bg1"/>
                </a:solidFill>
                <a:latin typeface="+mn-lt"/>
                <a:cs typeface="+mn-cs"/>
              </a:rPr>
              <a:t>Port scans</a:t>
            </a:r>
          </a:p>
        </p:txBody>
      </p:sp>
      <p:sp>
        <p:nvSpPr>
          <p:cNvPr id="21" name="Rectangle: Rounded Corners 20">
            <a:extLst>
              <a:ext uri="{FF2B5EF4-FFF2-40B4-BE49-F238E27FC236}">
                <a16:creationId xmlns:a16="http://schemas.microsoft.com/office/drawing/2014/main" id="{4C9A1E77-7BA6-45CE-BE5F-66658E1F81E0}"/>
              </a:ext>
            </a:extLst>
          </p:cNvPr>
          <p:cNvSpPr/>
          <p:nvPr/>
        </p:nvSpPr>
        <p:spPr>
          <a:xfrm>
            <a:off x="15766" y="818359"/>
            <a:ext cx="2200140" cy="750311"/>
          </a:xfrm>
          <a:prstGeom prst="round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OBSERVATION</a:t>
            </a:r>
          </a:p>
        </p:txBody>
      </p:sp>
      <p:sp>
        <p:nvSpPr>
          <p:cNvPr id="22" name="Rectangle: Rounded Corners 21">
            <a:extLst>
              <a:ext uri="{FF2B5EF4-FFF2-40B4-BE49-F238E27FC236}">
                <a16:creationId xmlns:a16="http://schemas.microsoft.com/office/drawing/2014/main" id="{D3B5F21E-40C7-4267-ABC9-92BF2B178228}"/>
              </a:ext>
            </a:extLst>
          </p:cNvPr>
          <p:cNvSpPr/>
          <p:nvPr/>
        </p:nvSpPr>
        <p:spPr>
          <a:xfrm>
            <a:off x="2633795" y="818360"/>
            <a:ext cx="2113467" cy="750311"/>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EVALUATION</a:t>
            </a:r>
          </a:p>
        </p:txBody>
      </p:sp>
      <p:sp>
        <p:nvSpPr>
          <p:cNvPr id="23" name="Rectangle: Rounded Corners 22">
            <a:extLst>
              <a:ext uri="{FF2B5EF4-FFF2-40B4-BE49-F238E27FC236}">
                <a16:creationId xmlns:a16="http://schemas.microsoft.com/office/drawing/2014/main" id="{E4D66098-D818-4AD2-82D3-6D2D6C1DC2A3}"/>
              </a:ext>
            </a:extLst>
          </p:cNvPr>
          <p:cNvSpPr/>
          <p:nvPr/>
        </p:nvSpPr>
        <p:spPr>
          <a:xfrm>
            <a:off x="5099257" y="818360"/>
            <a:ext cx="2113467" cy="750310"/>
          </a:xfrm>
          <a:prstGeom prst="round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STUDY</a:t>
            </a:r>
          </a:p>
        </p:txBody>
      </p:sp>
    </p:spTree>
    <p:extLst>
      <p:ext uri="{BB962C8B-B14F-4D97-AF65-F5344CB8AC3E}">
        <p14:creationId xmlns:p14="http://schemas.microsoft.com/office/powerpoint/2010/main" val="7396122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8B0135-8D41-40F2-B9CD-980903E4DE88}" type="slidenum">
              <a:rPr lang="en-CA" smtClean="0">
                <a:latin typeface="Arial" panose="020B0604020202020204" pitchFamily="34" charset="0"/>
                <a:cs typeface="Arial" panose="020B0604020202020204" pitchFamily="34" charset="0"/>
              </a:rPr>
              <a:t>19</a:t>
            </a:fld>
            <a:endParaRPr lang="en-CA">
              <a:latin typeface="Arial" panose="020B0604020202020204" pitchFamily="34" charset="0"/>
              <a:cs typeface="Arial" panose="020B0604020202020204" pitchFamily="34" charset="0"/>
            </a:endParaRPr>
          </a:p>
        </p:txBody>
      </p:sp>
      <p:sp>
        <p:nvSpPr>
          <p:cNvPr id="48" name="Title 1"/>
          <p:cNvSpPr>
            <a:spLocks noGrp="1"/>
          </p:cNvSpPr>
          <p:nvPr>
            <p:ph type="title"/>
          </p:nvPr>
        </p:nvSpPr>
        <p:spPr>
          <a:xfrm>
            <a:off x="800454" y="161446"/>
            <a:ext cx="7621640" cy="369332"/>
          </a:xfrm>
        </p:spPr>
        <p:txBody>
          <a:bodyPr/>
          <a:lstStyle/>
          <a:p>
            <a:r>
              <a:rPr lang="en-CA" altLang="fr-FR" sz="2400" dirty="0"/>
              <a:t>ICS Vulnerability Review</a:t>
            </a:r>
            <a:endParaRPr lang="en-CA" sz="2400" dirty="0">
              <a:solidFill>
                <a:schemeClr val="bg1"/>
              </a:solidFill>
            </a:endParaRPr>
          </a:p>
        </p:txBody>
      </p:sp>
      <p:sp>
        <p:nvSpPr>
          <p:cNvPr id="39" name="Content Placeholder 1"/>
          <p:cNvSpPr>
            <a:spLocks noGrp="1"/>
          </p:cNvSpPr>
          <p:nvPr>
            <p:ph idx="1"/>
          </p:nvPr>
        </p:nvSpPr>
        <p:spPr>
          <a:xfrm>
            <a:off x="324000" y="1802418"/>
            <a:ext cx="3790800" cy="1442544"/>
          </a:xfrm>
        </p:spPr>
        <p:txBody>
          <a:bodyPr/>
          <a:lstStyle/>
          <a:p>
            <a:pPr marL="0" indent="0">
              <a:buFontTx/>
              <a:buNone/>
              <a:defRPr/>
            </a:pPr>
            <a:r>
              <a:rPr lang="en-CA" altLang="en-US" sz="2400" b="1" dirty="0">
                <a:solidFill>
                  <a:schemeClr val="accent5"/>
                </a:solidFill>
              </a:rPr>
              <a:t>Two Types of Reviews: </a:t>
            </a:r>
          </a:p>
          <a:p>
            <a:pPr marL="361950" lvl="1" indent="-285750">
              <a:lnSpc>
                <a:spcPct val="110000"/>
              </a:lnSpc>
              <a:buClr>
                <a:schemeClr val="accent1"/>
              </a:buClr>
              <a:buSzPct val="100000"/>
              <a:defRPr/>
            </a:pPr>
            <a:r>
              <a:rPr lang="en-CA" altLang="en-US" sz="2000" dirty="0">
                <a:latin typeface="+mn-lt"/>
                <a:cs typeface="+mn-cs"/>
              </a:rPr>
              <a:t>Passive vulnerability review</a:t>
            </a:r>
          </a:p>
          <a:p>
            <a:pPr marL="361950" lvl="1" indent="-285750">
              <a:lnSpc>
                <a:spcPct val="110000"/>
              </a:lnSpc>
              <a:buClr>
                <a:schemeClr val="accent1"/>
              </a:buClr>
              <a:buSzPct val="100000"/>
              <a:defRPr/>
            </a:pPr>
            <a:r>
              <a:rPr lang="en-CA" altLang="en-US" sz="2000" dirty="0">
                <a:latin typeface="+mn-lt"/>
                <a:cs typeface="+mn-cs"/>
              </a:rPr>
              <a:t>Active vulnerability review</a:t>
            </a:r>
            <a:endParaRPr lang="en-CA" altLang="en-US" sz="2000" dirty="0">
              <a:solidFill>
                <a:schemeClr val="tx1"/>
              </a:solidFill>
            </a:endParaRPr>
          </a:p>
        </p:txBody>
      </p:sp>
      <p:sp>
        <p:nvSpPr>
          <p:cNvPr id="40" name="Espace réservé du contenu 2"/>
          <p:cNvSpPr txBox="1">
            <a:spLocks noChangeArrowheads="1"/>
          </p:cNvSpPr>
          <p:nvPr/>
        </p:nvSpPr>
        <p:spPr bwMode="black">
          <a:xfrm>
            <a:off x="4611274" y="4475614"/>
            <a:ext cx="1512168" cy="27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buFontTx/>
              <a:buNone/>
            </a:pPr>
            <a:r>
              <a:rPr lang="en-US" altLang="fr-FR" sz="1000" dirty="0"/>
              <a:t>Image: frsecure.com</a:t>
            </a:r>
          </a:p>
          <a:p>
            <a:pPr>
              <a:buFontTx/>
              <a:buNone/>
            </a:pPr>
            <a:endParaRPr lang="en-US" altLang="fr-FR" sz="10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927835" y="735995"/>
            <a:ext cx="3216166" cy="3957188"/>
          </a:xfrm>
          <a:prstGeom prst="rect">
            <a:avLst/>
          </a:prstGeom>
          <a:ln>
            <a:noFill/>
          </a:ln>
          <a:extLst>
            <a:ext uri="{53640926-AAD7-44D8-BBD7-CCE9431645EC}">
              <a14:shadowObscured xmlns:a14="http://schemas.microsoft.com/office/drawing/2010/main"/>
            </a:ext>
          </a:extLst>
        </p:spPr>
      </p:pic>
      <p:graphicFrame>
        <p:nvGraphicFramePr>
          <p:cNvPr id="3" name="Diagram 2">
            <a:extLst>
              <a:ext uri="{FF2B5EF4-FFF2-40B4-BE49-F238E27FC236}">
                <a16:creationId xmlns:a16="http://schemas.microsoft.com/office/drawing/2014/main" id="{265E4AF8-0C8A-4939-AC76-DCA18D81BBF8}"/>
              </a:ext>
            </a:extLst>
          </p:cNvPr>
          <p:cNvGraphicFramePr/>
          <p:nvPr>
            <p:extLst>
              <p:ext uri="{D42A27DB-BD31-4B8C-83A1-F6EECF244321}">
                <p14:modId xmlns:p14="http://schemas.microsoft.com/office/powerpoint/2010/main" val="4045435296"/>
              </p:ext>
            </p:extLst>
          </p:nvPr>
        </p:nvGraphicFramePr>
        <p:xfrm>
          <a:off x="2974427" y="494059"/>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Flowchart: Connector 5">
            <a:extLst>
              <a:ext uri="{FF2B5EF4-FFF2-40B4-BE49-F238E27FC236}">
                <a16:creationId xmlns:a16="http://schemas.microsoft.com/office/drawing/2014/main" id="{C6EA5AF8-3503-42F9-884E-19E9592E5BBC}"/>
              </a:ext>
            </a:extLst>
          </p:cNvPr>
          <p:cNvSpPr/>
          <p:nvPr/>
        </p:nvSpPr>
        <p:spPr>
          <a:xfrm>
            <a:off x="5363743" y="2021565"/>
            <a:ext cx="1159708" cy="1150882"/>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dirty="0">
                <a:solidFill>
                  <a:schemeClr val="tx1"/>
                </a:solidFill>
              </a:rPr>
              <a:t>RISK</a:t>
            </a:r>
          </a:p>
        </p:txBody>
      </p:sp>
    </p:spTree>
    <p:extLst>
      <p:ext uri="{BB962C8B-B14F-4D97-AF65-F5344CB8AC3E}">
        <p14:creationId xmlns:p14="http://schemas.microsoft.com/office/powerpoint/2010/main" val="208038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0"/>
          </p:nvPr>
        </p:nvSpPr>
        <p:spPr/>
        <p:txBody>
          <a:bodyPr/>
          <a:lstStyle/>
          <a:p>
            <a:fld id="{8C7F6AF7-9AFA-4CCD-97D9-94D5CDADBDB6}" type="slidenum">
              <a:rPr lang="fr-CA" smtClean="0"/>
              <a:pPr/>
              <a:t>2</a:t>
            </a:fld>
            <a:endParaRPr lang="fr-CA" dirty="0"/>
          </a:p>
        </p:txBody>
      </p:sp>
      <p:sp>
        <p:nvSpPr>
          <p:cNvPr id="5" name="Rectangle 10"/>
          <p:cNvSpPr>
            <a:spLocks noGrp="1" noChangeArrowheads="1"/>
          </p:cNvSpPr>
          <p:nvPr>
            <p:ph type="title"/>
          </p:nvPr>
        </p:nvSpPr>
        <p:spPr>
          <a:xfrm>
            <a:off x="320834" y="178422"/>
            <a:ext cx="8568000" cy="369332"/>
          </a:xfrm>
        </p:spPr>
        <p:txBody>
          <a:bodyPr anchor="ctr"/>
          <a:lstStyle/>
          <a:p>
            <a:r>
              <a:rPr lang="en-CA" sz="2400" noProof="0" dirty="0">
                <a:effectLst>
                  <a:outerShdw blurRad="38100" dist="38100" dir="2700000" algn="tl">
                    <a:srgbClr val="000000">
                      <a:alpha val="43137"/>
                    </a:srgbClr>
                  </a:outerShdw>
                </a:effectLst>
              </a:rPr>
              <a:t>Introductions</a:t>
            </a:r>
            <a:endParaRPr lang="en-CA" sz="2400" noProof="0" dirty="0">
              <a:solidFill>
                <a:schemeClr val="bg1"/>
              </a:solidFill>
              <a:effectLst>
                <a:outerShdw blurRad="38100" dist="38100" dir="2700000" algn="tl">
                  <a:srgbClr val="000000">
                    <a:alpha val="43137"/>
                  </a:srgbClr>
                </a:outerShdw>
              </a:effectLst>
            </a:endParaRPr>
          </a:p>
        </p:txBody>
      </p:sp>
      <p:sp>
        <p:nvSpPr>
          <p:cNvPr id="12" name="TextBox 8"/>
          <p:cNvSpPr txBox="1"/>
          <p:nvPr/>
        </p:nvSpPr>
        <p:spPr>
          <a:xfrm>
            <a:off x="168240" y="774983"/>
            <a:ext cx="3970208" cy="4678204"/>
          </a:xfrm>
          <a:prstGeom prst="rect">
            <a:avLst/>
          </a:prstGeom>
          <a:noFill/>
        </p:spPr>
        <p:txBody>
          <a:bodyPr wrap="square" rtlCol="0">
            <a:spAutoFit/>
          </a:bodyPr>
          <a:lstStyle/>
          <a:p>
            <a:r>
              <a:rPr lang="en-US" sz="2400" b="1" dirty="0">
                <a:solidFill>
                  <a:schemeClr val="accent1"/>
                </a:solidFill>
              </a:rPr>
              <a:t>Mr. José Alvarado</a:t>
            </a:r>
          </a:p>
          <a:p>
            <a:r>
              <a:rPr lang="en-CA" sz="2400" dirty="0" err="1" smtClean="0">
                <a:solidFill>
                  <a:schemeClr val="accent5"/>
                </a:solidFill>
              </a:rPr>
              <a:t>P.Eng</a:t>
            </a:r>
            <a:r>
              <a:rPr lang="en-CA" sz="2400" dirty="0" smtClean="0">
                <a:solidFill>
                  <a:schemeClr val="accent5"/>
                </a:solidFill>
              </a:rPr>
              <a:t>, </a:t>
            </a:r>
            <a:r>
              <a:rPr lang="en-CA" sz="2400" dirty="0">
                <a:solidFill>
                  <a:schemeClr val="accent5"/>
                </a:solidFill>
              </a:rPr>
              <a:t>GICSP</a:t>
            </a:r>
          </a:p>
          <a:p>
            <a:r>
              <a:rPr lang="en-CA" sz="2400" dirty="0">
                <a:solidFill>
                  <a:schemeClr val="tx2"/>
                </a:solidFill>
              </a:rPr>
              <a:t>Department Manager, ICS </a:t>
            </a:r>
            <a:r>
              <a:rPr lang="en-CA" sz="2400" dirty="0" err="1" smtClean="0">
                <a:solidFill>
                  <a:schemeClr val="tx2"/>
                </a:solidFill>
              </a:rPr>
              <a:t>Cybersecurity</a:t>
            </a:r>
            <a:endParaRPr lang="en-CA" sz="2400" dirty="0" smtClean="0">
              <a:solidFill>
                <a:schemeClr val="tx2"/>
              </a:solidFill>
            </a:endParaRPr>
          </a:p>
          <a:p>
            <a:endParaRPr lang="en-CA" sz="2800" dirty="0">
              <a:solidFill>
                <a:schemeClr val="tx2"/>
              </a:solidFill>
            </a:endParaRPr>
          </a:p>
          <a:p>
            <a:r>
              <a:rPr lang="en-US" sz="2400" b="1" dirty="0">
                <a:solidFill>
                  <a:schemeClr val="accent1"/>
                </a:solidFill>
              </a:rPr>
              <a:t>Mr. Paul </a:t>
            </a:r>
            <a:r>
              <a:rPr lang="en-US" sz="2400" b="1" dirty="0" err="1">
                <a:solidFill>
                  <a:schemeClr val="accent1"/>
                </a:solidFill>
              </a:rPr>
              <a:t>Haughey</a:t>
            </a:r>
            <a:endParaRPr lang="en-US" sz="2400" b="1" dirty="0">
              <a:solidFill>
                <a:schemeClr val="accent1"/>
              </a:solidFill>
            </a:endParaRPr>
          </a:p>
          <a:p>
            <a:r>
              <a:rPr lang="en-CA" sz="2400" dirty="0">
                <a:solidFill>
                  <a:schemeClr val="accent5"/>
                </a:solidFill>
              </a:rPr>
              <a:t>CET, PMP, GICSP</a:t>
            </a:r>
          </a:p>
          <a:p>
            <a:r>
              <a:rPr lang="en-CA" sz="2400" dirty="0">
                <a:solidFill>
                  <a:schemeClr val="tx2"/>
                </a:solidFill>
              </a:rPr>
              <a:t>Automation and </a:t>
            </a:r>
            <a:br>
              <a:rPr lang="en-CA" sz="2400" dirty="0">
                <a:solidFill>
                  <a:schemeClr val="tx2"/>
                </a:solidFill>
              </a:rPr>
            </a:br>
            <a:r>
              <a:rPr lang="en-CA" sz="2400" dirty="0">
                <a:solidFill>
                  <a:schemeClr val="tx2"/>
                </a:solidFill>
              </a:rPr>
              <a:t>ICS </a:t>
            </a:r>
            <a:r>
              <a:rPr lang="en-CA" sz="2400" dirty="0" err="1">
                <a:solidFill>
                  <a:schemeClr val="tx2"/>
                </a:solidFill>
              </a:rPr>
              <a:t>Cybersecurity</a:t>
            </a:r>
            <a:r>
              <a:rPr lang="en-CA" sz="2400" dirty="0">
                <a:solidFill>
                  <a:schemeClr val="tx2"/>
                </a:solidFill>
              </a:rPr>
              <a:t> Specialist</a:t>
            </a:r>
          </a:p>
          <a:p>
            <a:endParaRPr lang="en-CA" sz="5400" dirty="0"/>
          </a:p>
        </p:txBody>
      </p:sp>
      <p:pic>
        <p:nvPicPr>
          <p:cNvPr id="8" name="Image 3">
            <a:extLst>
              <a:ext uri="{FF2B5EF4-FFF2-40B4-BE49-F238E27FC236}">
                <a16:creationId xmlns:a16="http://schemas.microsoft.com/office/drawing/2014/main" id="{39D0E3D7-2EA9-44BE-9BFD-FAD90EE1B61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35889" r="-1"/>
          <a:stretch/>
        </p:blipFill>
        <p:spPr>
          <a:xfrm>
            <a:off x="4267199" y="739035"/>
            <a:ext cx="4876801" cy="3951961"/>
          </a:xfrm>
          <a:prstGeom prst="rect">
            <a:avLst/>
          </a:prstGeom>
        </p:spPr>
      </p:pic>
      <p:pic>
        <p:nvPicPr>
          <p:cNvPr id="11" name="Graphic 6">
            <a:extLst>
              <a:ext uri="{FF2B5EF4-FFF2-40B4-BE49-F238E27FC236}">
                <a16:creationId xmlns:a16="http://schemas.microsoft.com/office/drawing/2014/main" id="{D1206775-E22F-4712-AA2D-05EC8CC5B9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837128" y="1335196"/>
            <a:ext cx="1934097" cy="1934097"/>
          </a:xfrm>
          <a:prstGeom prst="rect">
            <a:avLst/>
          </a:prstGeom>
        </p:spPr>
      </p:pic>
    </p:spTree>
    <p:extLst>
      <p:ext uri="{BB962C8B-B14F-4D97-AF65-F5344CB8AC3E}">
        <p14:creationId xmlns:p14="http://schemas.microsoft.com/office/powerpoint/2010/main" val="172815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8B0135-8D41-40F2-B9CD-980903E4DE88}" type="slidenum">
              <a:rPr lang="en-CA" smtClean="0">
                <a:latin typeface="Arial" panose="020B0604020202020204" pitchFamily="34" charset="0"/>
                <a:cs typeface="Arial" panose="020B0604020202020204" pitchFamily="34" charset="0"/>
              </a:rPr>
              <a:t>20</a:t>
            </a:fld>
            <a:endParaRPr lang="en-CA" dirty="0">
              <a:latin typeface="Arial" panose="020B0604020202020204" pitchFamily="34" charset="0"/>
              <a:cs typeface="Arial" panose="020B0604020202020204" pitchFamily="34" charset="0"/>
            </a:endParaRPr>
          </a:p>
        </p:txBody>
      </p:sp>
      <p:sp>
        <p:nvSpPr>
          <p:cNvPr id="8" name="Title 7"/>
          <p:cNvSpPr>
            <a:spLocks noGrp="1"/>
          </p:cNvSpPr>
          <p:nvPr>
            <p:ph type="title"/>
          </p:nvPr>
        </p:nvSpPr>
        <p:spPr>
          <a:xfrm>
            <a:off x="279176" y="142391"/>
            <a:ext cx="8568000" cy="286200"/>
          </a:xfrm>
        </p:spPr>
        <p:txBody>
          <a:bodyPr/>
          <a:lstStyle/>
          <a:p>
            <a:r>
              <a:rPr lang="en-CA" dirty="0"/>
              <a:t>Top 10 ICS Vulnerabilities</a:t>
            </a:r>
          </a:p>
        </p:txBody>
      </p:sp>
      <p:sp>
        <p:nvSpPr>
          <p:cNvPr id="13" name="Rectangle 11"/>
          <p:cNvSpPr>
            <a:spLocks noGrp="1" noChangeArrowheads="1"/>
          </p:cNvSpPr>
          <p:nvPr>
            <p:ph idx="1"/>
          </p:nvPr>
        </p:nvSpPr>
        <p:spPr>
          <a:xfrm>
            <a:off x="178169" y="952515"/>
            <a:ext cx="4071840" cy="3420702"/>
          </a:xfrm>
        </p:spPr>
        <p:txBody>
          <a:bodyPr>
            <a:normAutofit fontScale="77500" lnSpcReduction="20000"/>
          </a:bodyPr>
          <a:lstStyle/>
          <a:p>
            <a:pPr>
              <a:buFont typeface="+mj-lt"/>
              <a:buAutoNum type="arabicPeriod"/>
            </a:pPr>
            <a:r>
              <a:rPr lang="en-US" sz="2600" dirty="0">
                <a:latin typeface="Arial" charset="0"/>
                <a:cs typeface="+mn-cs"/>
              </a:rPr>
              <a:t>Legacy Software/Equipment</a:t>
            </a:r>
          </a:p>
          <a:p>
            <a:pPr>
              <a:buFont typeface="+mj-lt"/>
              <a:buAutoNum type="arabicPeriod"/>
            </a:pPr>
            <a:r>
              <a:rPr lang="en-US" sz="2600" dirty="0">
                <a:latin typeface="Arial" charset="0"/>
                <a:cs typeface="+mn-cs"/>
              </a:rPr>
              <a:t>Default Configuration</a:t>
            </a:r>
          </a:p>
          <a:p>
            <a:pPr>
              <a:buFont typeface="+mj-lt"/>
              <a:buAutoNum type="arabicPeriod"/>
            </a:pPr>
            <a:r>
              <a:rPr lang="en-US" sz="2600" dirty="0">
                <a:latin typeface="Arial" charset="0"/>
                <a:cs typeface="+mn-cs"/>
              </a:rPr>
              <a:t>Lack of Encryption</a:t>
            </a:r>
          </a:p>
          <a:p>
            <a:pPr>
              <a:buFont typeface="+mj-lt"/>
              <a:buAutoNum type="arabicPeriod"/>
            </a:pPr>
            <a:r>
              <a:rPr lang="en-US" sz="2600" dirty="0">
                <a:latin typeface="Arial" charset="0"/>
                <a:cs typeface="+mn-cs"/>
              </a:rPr>
              <a:t>Remote Access Policies</a:t>
            </a:r>
          </a:p>
          <a:p>
            <a:pPr>
              <a:buFont typeface="+mj-lt"/>
              <a:buAutoNum type="arabicPeriod"/>
            </a:pPr>
            <a:r>
              <a:rPr lang="en-US" sz="2600" dirty="0">
                <a:latin typeface="Arial" charset="0"/>
                <a:cs typeface="+mn-cs"/>
              </a:rPr>
              <a:t>Policies and Procedures</a:t>
            </a:r>
          </a:p>
          <a:p>
            <a:pPr>
              <a:buFont typeface="+mj-lt"/>
              <a:buAutoNum type="arabicPeriod"/>
            </a:pPr>
            <a:r>
              <a:rPr lang="en-CA" sz="2600" dirty="0">
                <a:latin typeface="Arial" charset="0"/>
              </a:rPr>
              <a:t>Lack of Network Segregation</a:t>
            </a:r>
          </a:p>
          <a:p>
            <a:pPr>
              <a:buFont typeface="+mj-lt"/>
              <a:buAutoNum type="arabicPeriod"/>
            </a:pPr>
            <a:r>
              <a:rPr lang="en-CA" sz="2600" dirty="0" err="1">
                <a:latin typeface="Arial" charset="0"/>
              </a:rPr>
              <a:t>DDos</a:t>
            </a:r>
            <a:r>
              <a:rPr lang="en-CA" sz="2600" dirty="0">
                <a:latin typeface="Arial" charset="0"/>
              </a:rPr>
              <a:t> Attacks</a:t>
            </a:r>
          </a:p>
          <a:p>
            <a:pPr>
              <a:buFont typeface="+mj-lt"/>
              <a:buAutoNum type="arabicPeriod"/>
            </a:pPr>
            <a:r>
              <a:rPr lang="en-CA" sz="2600" dirty="0">
                <a:latin typeface="Arial" charset="0"/>
              </a:rPr>
              <a:t>Web Application Attacks</a:t>
            </a:r>
          </a:p>
          <a:p>
            <a:pPr>
              <a:buFont typeface="+mj-lt"/>
              <a:buAutoNum type="arabicPeriod"/>
            </a:pPr>
            <a:r>
              <a:rPr lang="en-CA" sz="2600" dirty="0">
                <a:latin typeface="Arial" charset="0"/>
              </a:rPr>
              <a:t>Malware</a:t>
            </a:r>
          </a:p>
          <a:p>
            <a:pPr>
              <a:buFont typeface="+mj-lt"/>
              <a:buAutoNum type="arabicPeriod"/>
            </a:pPr>
            <a:r>
              <a:rPr lang="en-CA" sz="2600" dirty="0">
                <a:latin typeface="Arial" charset="0"/>
              </a:rPr>
              <a:t>Common Injection Manipulation</a:t>
            </a:r>
            <a:endParaRPr lang="en-US" sz="900" dirty="0">
              <a:latin typeface="Arial" charset="0"/>
            </a:endParaRPr>
          </a:p>
        </p:txBody>
      </p:sp>
      <p:sp>
        <p:nvSpPr>
          <p:cNvPr id="14" name="Espace réservé du contenu 2"/>
          <p:cNvSpPr txBox="1">
            <a:spLocks noChangeArrowheads="1"/>
          </p:cNvSpPr>
          <p:nvPr/>
        </p:nvSpPr>
        <p:spPr>
          <a:xfrm>
            <a:off x="144624" y="4779781"/>
            <a:ext cx="4968552" cy="353310"/>
          </a:xfrm>
          <a:prstGeom prst="rect">
            <a:avLst/>
          </a:prstGeom>
        </p:spPr>
        <p:txBody>
          <a:bodyPr vert="horz" lIns="0" tIns="0" rIns="0" bIns="0" rtlCol="0">
            <a:noAutofit/>
          </a:bodyPr>
          <a:lstStyle>
            <a:lvl1pPr marL="342900" indent="-342900" algn="l" defTabSz="914400" rtl="0" eaLnBrk="1" fontAlgn="base" latinLnBrk="0" hangingPunct="1">
              <a:spcBef>
                <a:spcPct val="20000"/>
              </a:spcBef>
              <a:spcAft>
                <a:spcPts val="480"/>
              </a:spcAft>
              <a:buClr>
                <a:srgbClr val="6388A1"/>
              </a:buClr>
              <a:buFont typeface="Wingdings" panose="05000000000000000000" pitchFamily="2" charset="2"/>
              <a:buChar char="§"/>
              <a:defRPr lang="en-US" sz="2000" kern="1200" dirty="0" smtClean="0">
                <a:solidFill>
                  <a:srgbClr val="5E5F62"/>
                </a:solidFill>
                <a:latin typeface="Arial" panose="020B0604020202020204" pitchFamily="34" charset="0"/>
                <a:ea typeface="+mn-ea"/>
                <a:cs typeface="Arial" panose="020B0604020202020204" pitchFamily="34" charset="0"/>
              </a:defRPr>
            </a:lvl1pPr>
            <a:lvl2pPr marL="742950" indent="-285750" algn="l" defTabSz="914400" rtl="0" eaLnBrk="1" fontAlgn="base" latinLnBrk="0" hangingPunct="1">
              <a:spcBef>
                <a:spcPct val="20000"/>
              </a:spcBef>
              <a:spcAft>
                <a:spcPts val="480"/>
              </a:spcAft>
              <a:buClr>
                <a:srgbClr val="6388A1"/>
              </a:buClr>
              <a:buFont typeface="Arial" panose="020B0604020202020204" pitchFamily="34" charset="0"/>
              <a:buChar char="-"/>
              <a:defRPr lang="en-US" sz="1800" kern="1200" dirty="0" smtClean="0">
                <a:solidFill>
                  <a:srgbClr val="5E5F62"/>
                </a:solidFill>
                <a:latin typeface="Arial" panose="020B0604020202020204" pitchFamily="34" charset="0"/>
                <a:ea typeface="+mn-ea"/>
                <a:cs typeface="Arial" panose="020B0604020202020204" pitchFamily="34" charset="0"/>
              </a:defRPr>
            </a:lvl2pPr>
            <a:lvl3pPr marL="1143000" indent="-228600" algn="l" defTabSz="914400" rtl="0" eaLnBrk="1" fontAlgn="base" latinLnBrk="0" hangingPunct="1">
              <a:spcBef>
                <a:spcPct val="20000"/>
              </a:spcBef>
              <a:buClr>
                <a:srgbClr val="6388A1"/>
              </a:buClr>
              <a:buFont typeface="Wingdings" panose="05000000000000000000" pitchFamily="2" charset="2"/>
              <a:buChar char="§"/>
              <a:defRPr lang="en-US" sz="1600" kern="1200" dirty="0" smtClean="0">
                <a:solidFill>
                  <a:srgbClr val="5E5F62"/>
                </a:solidFill>
                <a:latin typeface="Arial" panose="020B0604020202020204" pitchFamily="34" charset="0"/>
                <a:ea typeface="+mn-ea"/>
                <a:cs typeface="Arial" panose="020B0604020202020204" pitchFamily="34" charset="0"/>
              </a:defRPr>
            </a:lvl3pPr>
            <a:lvl4pPr marL="1600200" indent="-228600" algn="l" defTabSz="914400" rtl="0" eaLnBrk="1" fontAlgn="base" latinLnBrk="0" hangingPunct="1">
              <a:spcBef>
                <a:spcPct val="20000"/>
              </a:spcBef>
              <a:buClr>
                <a:srgbClr val="6388A1"/>
              </a:buClr>
              <a:buFont typeface="Arial" panose="020B0604020202020204" pitchFamily="34" charset="0"/>
              <a:buChar char="-"/>
              <a:defRPr lang="en-US" sz="1400" kern="1200" dirty="0" smtClean="0">
                <a:solidFill>
                  <a:srgbClr val="5E5F62"/>
                </a:solidFill>
                <a:latin typeface="Arial" panose="020B0604020202020204" pitchFamily="34" charset="0"/>
                <a:ea typeface="+mn-ea"/>
                <a:cs typeface="Arial" panose="020B0604020202020204" pitchFamily="34" charset="0"/>
              </a:defRPr>
            </a:lvl4pPr>
            <a:lvl5pPr marL="2057400" indent="-228600" algn="l" defTabSz="914400" rtl="0" eaLnBrk="1" fontAlgn="base" latinLnBrk="0" hangingPunct="1">
              <a:spcBef>
                <a:spcPct val="20000"/>
              </a:spcBef>
              <a:buClr>
                <a:srgbClr val="6388A1"/>
              </a:buClr>
              <a:buFont typeface="Wingdings" panose="05000000000000000000" pitchFamily="2" charset="2"/>
              <a:buChar char="§"/>
              <a:defRPr lang="en-CA" sz="1200" kern="1200" dirty="0">
                <a:solidFill>
                  <a:srgbClr val="5E5F6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Tx/>
              <a:buNone/>
            </a:pPr>
            <a:r>
              <a:rPr lang="en-CA" altLang="fr-FR" sz="1000" dirty="0"/>
              <a:t>Source: https://www.checkpoint.com/downloads/products/top-10-cybersecurity-vulnerabilities-threat-for-critical-infrastructure-scada-ics.pdf</a:t>
            </a:r>
          </a:p>
        </p:txBody>
      </p:sp>
      <p:sp>
        <p:nvSpPr>
          <p:cNvPr id="9" name="Rectangle 11"/>
          <p:cNvSpPr txBox="1">
            <a:spLocks noChangeArrowheads="1"/>
          </p:cNvSpPr>
          <p:nvPr/>
        </p:nvSpPr>
        <p:spPr>
          <a:xfrm>
            <a:off x="4274156" y="1986712"/>
            <a:ext cx="5370776" cy="3146379"/>
          </a:xfrm>
          <a:prstGeom prst="rect">
            <a:avLst/>
          </a:prstGeom>
        </p:spPr>
        <p:txBody>
          <a:bodyPr>
            <a:normAutofit/>
          </a:bodyPr>
          <a:lstStyle>
            <a:lvl1pPr marL="342900" indent="-342900" algn="l" defTabSz="914400" rtl="0" eaLnBrk="1" fontAlgn="base" latinLnBrk="0" hangingPunct="1">
              <a:spcBef>
                <a:spcPct val="20000"/>
              </a:spcBef>
              <a:spcAft>
                <a:spcPts val="480"/>
              </a:spcAft>
              <a:buClr>
                <a:srgbClr val="007398"/>
              </a:buClr>
              <a:buFont typeface="Wingdings" panose="05000000000000000000" pitchFamily="2" charset="2"/>
              <a:buChar char="§"/>
              <a:defRPr lang="en-US" sz="2000" kern="1200">
                <a:solidFill>
                  <a:srgbClr val="5E5F62"/>
                </a:solidFill>
                <a:latin typeface="Arial" panose="020B0604020202020204" pitchFamily="34" charset="0"/>
                <a:ea typeface="+mn-ea"/>
                <a:cs typeface="Arial" panose="020B0604020202020204" pitchFamily="34" charset="0"/>
              </a:defRPr>
            </a:lvl1pPr>
            <a:lvl2pPr marL="742950" indent="-285750" algn="l" defTabSz="914400" rtl="0" eaLnBrk="1" fontAlgn="base" latinLnBrk="0" hangingPunct="1">
              <a:spcBef>
                <a:spcPct val="20000"/>
              </a:spcBef>
              <a:spcAft>
                <a:spcPts val="480"/>
              </a:spcAft>
              <a:buClr>
                <a:srgbClr val="007398"/>
              </a:buClr>
              <a:buFont typeface="Arial" panose="020B0604020202020204" pitchFamily="34" charset="0"/>
              <a:buChar char="-"/>
              <a:defRPr lang="en-US" sz="1800" kern="1200">
                <a:solidFill>
                  <a:srgbClr val="5E5F62"/>
                </a:solidFill>
                <a:latin typeface="Arial" panose="020B0604020202020204" pitchFamily="34" charset="0"/>
                <a:ea typeface="+mn-ea"/>
                <a:cs typeface="Arial" panose="020B0604020202020204" pitchFamily="34" charset="0"/>
              </a:defRPr>
            </a:lvl2pPr>
            <a:lvl3pPr marL="1143000" indent="-228600" algn="l" defTabSz="914400" rtl="0" eaLnBrk="1" fontAlgn="base" latinLnBrk="0" hangingPunct="1">
              <a:spcBef>
                <a:spcPct val="20000"/>
              </a:spcBef>
              <a:buClr>
                <a:srgbClr val="007398"/>
              </a:buClr>
              <a:buFont typeface="Wingdings" panose="05000000000000000000" pitchFamily="2" charset="2"/>
              <a:buChar char="§"/>
              <a:defRPr lang="en-US" sz="1600" kern="1200">
                <a:solidFill>
                  <a:srgbClr val="5E5F62"/>
                </a:solidFill>
                <a:latin typeface="Arial" panose="020B0604020202020204" pitchFamily="34" charset="0"/>
                <a:ea typeface="+mn-ea"/>
                <a:cs typeface="Arial" panose="020B0604020202020204" pitchFamily="34" charset="0"/>
              </a:defRPr>
            </a:lvl3pPr>
            <a:lvl4pPr marL="1600200" indent="-228600" algn="l" defTabSz="914400" rtl="0" eaLnBrk="1" fontAlgn="base" latinLnBrk="0" hangingPunct="1">
              <a:spcBef>
                <a:spcPct val="20000"/>
              </a:spcBef>
              <a:buClr>
                <a:srgbClr val="007398"/>
              </a:buClr>
              <a:buFont typeface="Arial" panose="020B0604020202020204" pitchFamily="34" charset="0"/>
              <a:buChar char="-"/>
              <a:defRPr lang="en-US" sz="1400" kern="1200">
                <a:solidFill>
                  <a:srgbClr val="5E5F62"/>
                </a:solidFill>
                <a:latin typeface="Arial" panose="020B0604020202020204" pitchFamily="34" charset="0"/>
                <a:ea typeface="+mn-ea"/>
                <a:cs typeface="Arial" panose="020B0604020202020204" pitchFamily="34" charset="0"/>
              </a:defRPr>
            </a:lvl4pPr>
            <a:lvl5pPr marL="2057400" indent="-228600" algn="l" defTabSz="914400" rtl="0" eaLnBrk="1" fontAlgn="base" latinLnBrk="0" hangingPunct="1">
              <a:spcBef>
                <a:spcPct val="20000"/>
              </a:spcBef>
              <a:buClr>
                <a:srgbClr val="007398"/>
              </a:buClr>
              <a:buFont typeface="Wingdings" panose="05000000000000000000" pitchFamily="2" charset="2"/>
              <a:buChar char="§"/>
              <a:defRPr lang="en-CA" sz="1200" kern="1200">
                <a:solidFill>
                  <a:srgbClr val="5E5F6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CA" sz="1800" dirty="0">
              <a:solidFill>
                <a:schemeClr val="tx1"/>
              </a:solidFill>
              <a:latin typeface="Arial" charset="0"/>
            </a:endParaRPr>
          </a:p>
          <a:p>
            <a:endParaRPr lang="en-CA" sz="1800" dirty="0">
              <a:solidFill>
                <a:schemeClr val="tx1"/>
              </a:solidFill>
              <a:latin typeface="Arial" charset="0"/>
            </a:endParaRPr>
          </a:p>
          <a:p>
            <a:endParaRPr lang="en-CA" sz="900" dirty="0">
              <a:solidFill>
                <a:schemeClr val="tx1"/>
              </a:solidFill>
              <a:latin typeface="Arial" charset="0"/>
            </a:endParaRPr>
          </a:p>
          <a:p>
            <a:pPr marL="0" indent="0">
              <a:buFont typeface="Wingdings" panose="05000000000000000000" pitchFamily="2" charset="2"/>
              <a:buNone/>
            </a:pPr>
            <a:endParaRPr lang="en-CA" sz="900" dirty="0">
              <a:solidFill>
                <a:schemeClr val="tx1"/>
              </a:solidFill>
              <a:latin typeface="Arial" charset="0"/>
            </a:endParaRPr>
          </a:p>
        </p:txBody>
      </p:sp>
      <p:pic>
        <p:nvPicPr>
          <p:cNvPr id="7" name="Picture 6"/>
          <p:cNvPicPr/>
          <p:nvPr/>
        </p:nvPicPr>
        <p:blipFill rotWithShape="1">
          <a:blip r:embed="rId3"/>
          <a:srcRect b="34558"/>
          <a:stretch/>
        </p:blipFill>
        <p:spPr bwMode="auto">
          <a:xfrm>
            <a:off x="4572000" y="736376"/>
            <a:ext cx="4572000" cy="39435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555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AF403D30-A7D7-4756-B323-F9FB203638C3}"/>
              </a:ext>
            </a:extLst>
          </p:cNvPr>
          <p:cNvSpPr/>
          <p:nvPr/>
        </p:nvSpPr>
        <p:spPr>
          <a:xfrm>
            <a:off x="-3980" y="716772"/>
            <a:ext cx="5409460" cy="39768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 name="Slide Number Placeholder 4"/>
          <p:cNvSpPr>
            <a:spLocks noGrp="1"/>
          </p:cNvSpPr>
          <p:nvPr>
            <p:ph type="sldNum" sz="quarter" idx="12"/>
          </p:nvPr>
        </p:nvSpPr>
        <p:spPr/>
        <p:txBody>
          <a:bodyPr/>
          <a:lstStyle/>
          <a:p>
            <a:fld id="{B68B0135-8D41-40F2-B9CD-980903E4DE88}" type="slidenum">
              <a:rPr lang="en-CA" smtClean="0">
                <a:latin typeface="Arial" panose="020B0604020202020204" pitchFamily="34" charset="0"/>
                <a:cs typeface="Arial" panose="020B0604020202020204" pitchFamily="34" charset="0"/>
              </a:rPr>
              <a:t>21</a:t>
            </a:fld>
            <a:endParaRPr lang="en-CA">
              <a:latin typeface="Arial" panose="020B0604020202020204" pitchFamily="34" charset="0"/>
              <a:cs typeface="Arial" panose="020B0604020202020204" pitchFamily="34" charset="0"/>
            </a:endParaRPr>
          </a:p>
        </p:txBody>
      </p:sp>
      <p:sp>
        <p:nvSpPr>
          <p:cNvPr id="21" name="TextBox 20"/>
          <p:cNvSpPr txBox="1"/>
          <p:nvPr/>
        </p:nvSpPr>
        <p:spPr>
          <a:xfrm>
            <a:off x="5734016" y="1088949"/>
            <a:ext cx="3456385" cy="1254189"/>
          </a:xfrm>
          <a:prstGeom prst="rect">
            <a:avLst/>
          </a:prstGeom>
          <a:noFill/>
        </p:spPr>
        <p:txBody>
          <a:bodyPr wrap="square" rtlCol="0">
            <a:spAutoFit/>
          </a:bodyPr>
          <a:lstStyle/>
          <a:p>
            <a:pPr>
              <a:spcBef>
                <a:spcPts val="300"/>
              </a:spcBef>
            </a:pPr>
            <a:r>
              <a:rPr lang="en-CA" sz="1050" b="1" dirty="0">
                <a:solidFill>
                  <a:srgbClr val="FF0000"/>
                </a:solidFill>
              </a:rPr>
              <a:t>Sniffer, Eavesdropping, Session Hijacking</a:t>
            </a:r>
          </a:p>
          <a:p>
            <a:pPr>
              <a:spcBef>
                <a:spcPts val="300"/>
              </a:spcBef>
            </a:pPr>
            <a:r>
              <a:rPr lang="en-CA" sz="1050" b="1" dirty="0">
                <a:solidFill>
                  <a:schemeClr val="accent3">
                    <a:lumMod val="75000"/>
                  </a:schemeClr>
                </a:solidFill>
              </a:rPr>
              <a:t>Unauthorized Remote Access</a:t>
            </a:r>
          </a:p>
          <a:p>
            <a:pPr>
              <a:spcBef>
                <a:spcPts val="300"/>
              </a:spcBef>
            </a:pPr>
            <a:r>
              <a:rPr lang="en-CA" sz="1050" b="1" dirty="0">
                <a:solidFill>
                  <a:srgbClr val="FF9900"/>
                </a:solidFill>
              </a:rPr>
              <a:t>Unauthorized Access</a:t>
            </a:r>
          </a:p>
          <a:p>
            <a:pPr>
              <a:spcBef>
                <a:spcPts val="300"/>
              </a:spcBef>
            </a:pPr>
            <a:r>
              <a:rPr lang="en-CA" sz="1050" b="1" dirty="0">
                <a:solidFill>
                  <a:schemeClr val="accent3">
                    <a:lumMod val="60000"/>
                    <a:lumOff val="40000"/>
                  </a:schemeClr>
                </a:solidFill>
              </a:rPr>
              <a:t>Malware, Virus, Worms, Spywares, Ransomware</a:t>
            </a:r>
          </a:p>
          <a:p>
            <a:pPr>
              <a:spcBef>
                <a:spcPts val="300"/>
              </a:spcBef>
            </a:pPr>
            <a:r>
              <a:rPr lang="en-CA" sz="1050" b="1" dirty="0">
                <a:solidFill>
                  <a:schemeClr val="accent3">
                    <a:lumMod val="75000"/>
                  </a:schemeClr>
                </a:solidFill>
              </a:rPr>
              <a:t>SQL injection</a:t>
            </a:r>
          </a:p>
          <a:p>
            <a:pPr>
              <a:spcBef>
                <a:spcPts val="300"/>
              </a:spcBef>
            </a:pPr>
            <a:r>
              <a:rPr lang="en-CA" sz="1050" b="1" dirty="0">
                <a:solidFill>
                  <a:schemeClr val="accent1">
                    <a:lumMod val="50000"/>
                  </a:schemeClr>
                </a:solidFill>
              </a:rPr>
              <a:t>Physical Attack</a:t>
            </a:r>
          </a:p>
        </p:txBody>
      </p:sp>
      <p:cxnSp>
        <p:nvCxnSpPr>
          <p:cNvPr id="23" name="Straight Arrow Connector 22"/>
          <p:cNvCxnSpPr/>
          <p:nvPr/>
        </p:nvCxnSpPr>
        <p:spPr>
          <a:xfrm>
            <a:off x="-1758475" y="5016380"/>
            <a:ext cx="0" cy="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621860" y="771855"/>
            <a:ext cx="2583972" cy="338554"/>
          </a:xfrm>
          <a:prstGeom prst="rect">
            <a:avLst/>
          </a:prstGeom>
          <a:noFill/>
        </p:spPr>
        <p:txBody>
          <a:bodyPr wrap="square" rtlCol="0">
            <a:spAutoFit/>
          </a:bodyPr>
          <a:lstStyle/>
          <a:p>
            <a:r>
              <a:rPr lang="en-CA" sz="1600" b="1" dirty="0">
                <a:solidFill>
                  <a:schemeClr val="tx1">
                    <a:lumMod val="65000"/>
                    <a:lumOff val="35000"/>
                  </a:schemeClr>
                </a:solidFill>
              </a:rPr>
              <a:t>Threats/Vulnerabilities</a:t>
            </a:r>
          </a:p>
        </p:txBody>
      </p:sp>
      <p:sp>
        <p:nvSpPr>
          <p:cNvPr id="47" name="TextBox 46"/>
          <p:cNvSpPr txBox="1"/>
          <p:nvPr/>
        </p:nvSpPr>
        <p:spPr>
          <a:xfrm>
            <a:off x="5811174" y="2465432"/>
            <a:ext cx="2034682" cy="338554"/>
          </a:xfrm>
          <a:prstGeom prst="rect">
            <a:avLst/>
          </a:prstGeom>
          <a:noFill/>
        </p:spPr>
        <p:txBody>
          <a:bodyPr wrap="square" rtlCol="0">
            <a:spAutoFit/>
          </a:bodyPr>
          <a:lstStyle/>
          <a:p>
            <a:r>
              <a:rPr lang="en-CA" sz="1600" b="1" dirty="0">
                <a:solidFill>
                  <a:schemeClr val="tx1">
                    <a:lumMod val="65000"/>
                    <a:lumOff val="35000"/>
                  </a:schemeClr>
                </a:solidFill>
              </a:rPr>
              <a:t>Impact</a:t>
            </a:r>
          </a:p>
        </p:txBody>
      </p:sp>
      <p:sp>
        <p:nvSpPr>
          <p:cNvPr id="19" name="TextBox 18"/>
          <p:cNvSpPr txBox="1"/>
          <p:nvPr/>
        </p:nvSpPr>
        <p:spPr>
          <a:xfrm>
            <a:off x="5845834" y="2671231"/>
            <a:ext cx="2629636" cy="2492990"/>
          </a:xfrm>
          <a:prstGeom prst="rect">
            <a:avLst/>
          </a:prstGeom>
          <a:noFill/>
        </p:spPr>
        <p:txBody>
          <a:bodyPr wrap="square" rtlCol="0">
            <a:spAutoFit/>
          </a:bodyPr>
          <a:lstStyle/>
          <a:p>
            <a:pPr marL="171450" indent="-171450">
              <a:lnSpc>
                <a:spcPct val="150000"/>
              </a:lnSpc>
              <a:buFont typeface="Courier New" panose="02070309020205020404" pitchFamily="49" charset="0"/>
              <a:buChar char="o"/>
            </a:pPr>
            <a:r>
              <a:rPr lang="en-CA" sz="1200" b="1" dirty="0">
                <a:solidFill>
                  <a:schemeClr val="tx1">
                    <a:lumMod val="65000"/>
                    <a:lumOff val="35000"/>
                  </a:schemeClr>
                </a:solidFill>
              </a:rPr>
              <a:t>Operation disruption</a:t>
            </a:r>
          </a:p>
          <a:p>
            <a:pPr marL="171450" indent="-171450">
              <a:lnSpc>
                <a:spcPct val="150000"/>
              </a:lnSpc>
              <a:buFont typeface="Courier New" panose="02070309020205020404" pitchFamily="49" charset="0"/>
              <a:buChar char="o"/>
            </a:pPr>
            <a:r>
              <a:rPr lang="en-CA" sz="1200" b="1" dirty="0">
                <a:solidFill>
                  <a:schemeClr val="tx1">
                    <a:lumMod val="65000"/>
                    <a:lumOff val="35000"/>
                  </a:schemeClr>
                </a:solidFill>
              </a:rPr>
              <a:t>Operation shutdown</a:t>
            </a:r>
          </a:p>
          <a:p>
            <a:pPr marL="171450" indent="-171450">
              <a:lnSpc>
                <a:spcPct val="150000"/>
              </a:lnSpc>
              <a:buFont typeface="Courier New" panose="02070309020205020404" pitchFamily="49" charset="0"/>
              <a:buChar char="o"/>
            </a:pPr>
            <a:r>
              <a:rPr lang="en-CA" sz="1200" b="1" dirty="0">
                <a:solidFill>
                  <a:schemeClr val="tx1">
                    <a:lumMod val="65000"/>
                    <a:lumOff val="35000"/>
                  </a:schemeClr>
                </a:solidFill>
              </a:rPr>
              <a:t>Penalties</a:t>
            </a:r>
          </a:p>
          <a:p>
            <a:pPr marL="171450" indent="-171450">
              <a:lnSpc>
                <a:spcPct val="150000"/>
              </a:lnSpc>
              <a:buFont typeface="Courier New" panose="02070309020205020404" pitchFamily="49" charset="0"/>
              <a:buChar char="o"/>
            </a:pPr>
            <a:r>
              <a:rPr lang="en-CA" sz="1200" b="1" dirty="0">
                <a:solidFill>
                  <a:schemeClr val="tx1">
                    <a:lumMod val="65000"/>
                    <a:lumOff val="35000"/>
                  </a:schemeClr>
                </a:solidFill>
              </a:rPr>
              <a:t>Loss of profit</a:t>
            </a:r>
          </a:p>
          <a:p>
            <a:pPr marL="171450" indent="-171450">
              <a:lnSpc>
                <a:spcPct val="150000"/>
              </a:lnSpc>
              <a:buFont typeface="Courier New" panose="02070309020205020404" pitchFamily="49" charset="0"/>
              <a:buChar char="o"/>
            </a:pPr>
            <a:r>
              <a:rPr lang="en-CA" sz="1200" b="1" dirty="0">
                <a:solidFill>
                  <a:schemeClr val="tx1">
                    <a:lumMod val="65000"/>
                    <a:lumOff val="35000"/>
                  </a:schemeClr>
                </a:solidFill>
              </a:rPr>
              <a:t>Reputational damage</a:t>
            </a:r>
          </a:p>
          <a:p>
            <a:pPr marL="171450" indent="-171450">
              <a:lnSpc>
                <a:spcPct val="150000"/>
              </a:lnSpc>
              <a:buFont typeface="Courier New" panose="02070309020205020404" pitchFamily="49" charset="0"/>
              <a:buChar char="o"/>
            </a:pPr>
            <a:r>
              <a:rPr lang="en-CA" sz="1200" b="1" dirty="0">
                <a:solidFill>
                  <a:schemeClr val="tx1">
                    <a:lumMod val="65000"/>
                    <a:lumOff val="35000"/>
                  </a:schemeClr>
                </a:solidFill>
              </a:rPr>
              <a:t>Explosion</a:t>
            </a:r>
          </a:p>
          <a:p>
            <a:pPr marL="171450" indent="-171450">
              <a:lnSpc>
                <a:spcPct val="150000"/>
              </a:lnSpc>
              <a:buFont typeface="Courier New" panose="02070309020205020404" pitchFamily="49" charset="0"/>
              <a:buChar char="o"/>
            </a:pPr>
            <a:r>
              <a:rPr lang="en-CA" sz="1200" b="1" dirty="0">
                <a:solidFill>
                  <a:schemeClr val="tx1">
                    <a:lumMod val="65000"/>
                    <a:lumOff val="35000"/>
                  </a:schemeClr>
                </a:solidFill>
              </a:rPr>
              <a:t>Loss of human life</a:t>
            </a:r>
          </a:p>
          <a:p>
            <a:pPr marL="171450" indent="-171450">
              <a:lnSpc>
                <a:spcPct val="150000"/>
              </a:lnSpc>
              <a:buFont typeface="Courier New" panose="02070309020205020404" pitchFamily="49" charset="0"/>
              <a:buChar char="o"/>
            </a:pPr>
            <a:endParaRPr lang="en-CA" sz="1200" b="1" dirty="0">
              <a:solidFill>
                <a:schemeClr val="tx1">
                  <a:lumMod val="65000"/>
                  <a:lumOff val="35000"/>
                </a:schemeClr>
              </a:solidFill>
            </a:endParaRPr>
          </a:p>
          <a:p>
            <a:pPr marL="171450" indent="-171450">
              <a:buFont typeface="Arial" panose="020B0604020202020204" pitchFamily="34" charset="0"/>
              <a:buChar char="•"/>
            </a:pPr>
            <a:endParaRPr lang="en-CA" sz="1200" dirty="0"/>
          </a:p>
        </p:txBody>
      </p:sp>
      <p:sp>
        <p:nvSpPr>
          <p:cNvPr id="62" name="Down Arrow 61"/>
          <p:cNvSpPr/>
          <p:nvPr/>
        </p:nvSpPr>
        <p:spPr>
          <a:xfrm rot="16036913">
            <a:off x="5567609" y="1158700"/>
            <a:ext cx="108502" cy="161444"/>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708147" y="1084122"/>
            <a:ext cx="1857248" cy="338554"/>
          </a:xfrm>
          <a:prstGeom prst="rect">
            <a:avLst/>
          </a:prstGeom>
          <a:noFill/>
        </p:spPr>
        <p:txBody>
          <a:bodyPr wrap="square" rtlCol="0">
            <a:spAutoFit/>
          </a:bodyPr>
          <a:lstStyle/>
          <a:p>
            <a:r>
              <a:rPr lang="en-CA" sz="1600" b="1" dirty="0">
                <a:solidFill>
                  <a:schemeClr val="bg1"/>
                </a:solidFill>
              </a:rPr>
              <a:t>Critical Assets</a:t>
            </a:r>
          </a:p>
        </p:txBody>
      </p:sp>
      <p:sp>
        <p:nvSpPr>
          <p:cNvPr id="7" name="TextBox 6"/>
          <p:cNvSpPr txBox="1"/>
          <p:nvPr/>
        </p:nvSpPr>
        <p:spPr>
          <a:xfrm>
            <a:off x="692036" y="4407200"/>
            <a:ext cx="3996137" cy="261610"/>
          </a:xfrm>
          <a:prstGeom prst="rect">
            <a:avLst/>
          </a:prstGeom>
          <a:noFill/>
        </p:spPr>
        <p:txBody>
          <a:bodyPr wrap="square" rtlCol="0">
            <a:spAutoFit/>
          </a:bodyPr>
          <a:lstStyle/>
          <a:p>
            <a:r>
              <a:rPr lang="en-CA" sz="1100" b="1" i="1" dirty="0">
                <a:solidFill>
                  <a:schemeClr val="bg1"/>
                </a:solidFill>
              </a:rPr>
              <a:t>Outcome: Organization’s risk profile</a:t>
            </a:r>
          </a:p>
        </p:txBody>
      </p:sp>
      <p:sp>
        <p:nvSpPr>
          <p:cNvPr id="36" name="Down Arrow 35"/>
          <p:cNvSpPr/>
          <p:nvPr/>
        </p:nvSpPr>
        <p:spPr>
          <a:xfrm rot="16036913">
            <a:off x="5567609" y="1350987"/>
            <a:ext cx="108502" cy="161444"/>
          </a:xfrm>
          <a:prstGeom prst="downArrow">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Down Arrow 36"/>
          <p:cNvSpPr/>
          <p:nvPr/>
        </p:nvSpPr>
        <p:spPr>
          <a:xfrm rot="16036913">
            <a:off x="5567609" y="1535578"/>
            <a:ext cx="108502" cy="161444"/>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Down Arrow 37"/>
          <p:cNvSpPr/>
          <p:nvPr/>
        </p:nvSpPr>
        <p:spPr>
          <a:xfrm rot="16036913">
            <a:off x="5567609" y="1744014"/>
            <a:ext cx="108502" cy="161444"/>
          </a:xfrm>
          <a:prstGeom prst="downArrow">
            <a:avLst/>
          </a:prstGeom>
          <a:solidFill>
            <a:srgbClr val="E65D00"/>
          </a:solidFill>
          <a:ln>
            <a:solidFill>
              <a:srgbClr val="E65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Down Arrow 38"/>
          <p:cNvSpPr/>
          <p:nvPr/>
        </p:nvSpPr>
        <p:spPr>
          <a:xfrm rot="16036913">
            <a:off x="5567609" y="1939676"/>
            <a:ext cx="108502" cy="161444"/>
          </a:xfrm>
          <a:prstGeom prst="downArrow">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Down Arrow 39"/>
          <p:cNvSpPr/>
          <p:nvPr/>
        </p:nvSpPr>
        <p:spPr>
          <a:xfrm rot="16036913">
            <a:off x="5567609" y="2133498"/>
            <a:ext cx="108502" cy="161444"/>
          </a:xfrm>
          <a:prstGeom prst="downArrow">
            <a:avLst/>
          </a:prstGeom>
          <a:solidFill>
            <a:schemeClr val="bg2">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p:cNvSpPr/>
          <p:nvPr/>
        </p:nvSpPr>
        <p:spPr>
          <a:xfrm>
            <a:off x="2254309" y="1624697"/>
            <a:ext cx="622175" cy="5258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Down Arrow 52"/>
          <p:cNvSpPr/>
          <p:nvPr/>
        </p:nvSpPr>
        <p:spPr>
          <a:xfrm rot="1894507">
            <a:off x="3021201" y="2417197"/>
            <a:ext cx="256291" cy="177278"/>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Down Arrow 53"/>
          <p:cNvSpPr/>
          <p:nvPr/>
        </p:nvSpPr>
        <p:spPr>
          <a:xfrm rot="1894507">
            <a:off x="1404851" y="2376793"/>
            <a:ext cx="256291" cy="177278"/>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Down Arrow 66"/>
          <p:cNvSpPr/>
          <p:nvPr/>
        </p:nvSpPr>
        <p:spPr>
          <a:xfrm rot="10552294">
            <a:off x="1417780" y="1818903"/>
            <a:ext cx="256291" cy="177278"/>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Down Arrow 67"/>
          <p:cNvSpPr/>
          <p:nvPr/>
        </p:nvSpPr>
        <p:spPr>
          <a:xfrm rot="19089750">
            <a:off x="2010475" y="1607650"/>
            <a:ext cx="256291" cy="177278"/>
          </a:xfrm>
          <a:prstGeom prst="downArrow">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Down Arrow 68"/>
          <p:cNvSpPr/>
          <p:nvPr/>
        </p:nvSpPr>
        <p:spPr>
          <a:xfrm rot="10800000">
            <a:off x="4205331" y="4150462"/>
            <a:ext cx="256291" cy="177278"/>
          </a:xfrm>
          <a:prstGeom prst="downArrow">
            <a:avLst>
              <a:gd name="adj1" fmla="val 50000"/>
              <a:gd name="adj2" fmla="val 53571"/>
            </a:avLst>
          </a:prstGeom>
          <a:solidFill>
            <a:schemeClr val="accent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Down Arrow 69"/>
          <p:cNvSpPr/>
          <p:nvPr/>
        </p:nvSpPr>
        <p:spPr>
          <a:xfrm rot="10800000">
            <a:off x="2415860" y="4162615"/>
            <a:ext cx="256291" cy="177278"/>
          </a:xfrm>
          <a:prstGeom prst="downArrow">
            <a:avLst>
              <a:gd name="adj1" fmla="val 50000"/>
              <a:gd name="adj2" fmla="val 53571"/>
            </a:avLst>
          </a:prstGeom>
          <a:solidFill>
            <a:schemeClr val="accent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Down Arrow 70"/>
          <p:cNvSpPr/>
          <p:nvPr/>
        </p:nvSpPr>
        <p:spPr>
          <a:xfrm rot="10800000">
            <a:off x="683586" y="4168678"/>
            <a:ext cx="256291" cy="177278"/>
          </a:xfrm>
          <a:prstGeom prst="downArrow">
            <a:avLst>
              <a:gd name="adj1" fmla="val 50000"/>
              <a:gd name="adj2" fmla="val 53571"/>
            </a:avLst>
          </a:prstGeom>
          <a:solidFill>
            <a:schemeClr val="accent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Down Arrow 54"/>
          <p:cNvSpPr/>
          <p:nvPr/>
        </p:nvSpPr>
        <p:spPr>
          <a:xfrm rot="6827348">
            <a:off x="2678677" y="1970116"/>
            <a:ext cx="192218" cy="236370"/>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 name="Group 2"/>
          <p:cNvGrpSpPr/>
          <p:nvPr/>
        </p:nvGrpSpPr>
        <p:grpSpPr>
          <a:xfrm>
            <a:off x="94785" y="1410120"/>
            <a:ext cx="5197297" cy="2717357"/>
            <a:chOff x="94783" y="1880140"/>
            <a:chExt cx="5197297" cy="3623143"/>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4869160"/>
              <a:ext cx="858537" cy="542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34" y="1880140"/>
              <a:ext cx="4766535" cy="2856935"/>
            </a:xfrm>
            <a:prstGeom prst="rect">
              <a:avLst/>
            </a:prstGeom>
          </p:spPr>
        </p:pic>
        <p:pic>
          <p:nvPicPr>
            <p:cNvPr id="4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8868" y="4876026"/>
              <a:ext cx="858537" cy="542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00" y="4876026"/>
              <a:ext cx="858537" cy="542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3707904" y="3308608"/>
              <a:ext cx="1584176" cy="217536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1810977" y="3327919"/>
              <a:ext cx="1584176" cy="217536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94783" y="3321107"/>
              <a:ext cx="1584176" cy="217536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878" y="2038217"/>
              <a:ext cx="858537" cy="542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Elbow Connector 16"/>
            <p:cNvCxnSpPr/>
            <p:nvPr/>
          </p:nvCxnSpPr>
          <p:spPr>
            <a:xfrm>
              <a:off x="1221887" y="2309334"/>
              <a:ext cx="912599" cy="125913"/>
            </a:xfrm>
            <a:prstGeom prst="bentConnector3">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sp>
        <p:nvSpPr>
          <p:cNvPr id="56" name="Down Arrow 55"/>
          <p:cNvSpPr/>
          <p:nvPr/>
        </p:nvSpPr>
        <p:spPr>
          <a:xfrm rot="256874">
            <a:off x="1348317" y="1540878"/>
            <a:ext cx="256291" cy="177278"/>
          </a:xfrm>
          <a:prstGeom prst="down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p:cNvSpPr/>
          <p:nvPr/>
        </p:nvSpPr>
        <p:spPr>
          <a:xfrm>
            <a:off x="4366318" y="3087292"/>
            <a:ext cx="622175" cy="5258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Oval 45"/>
          <p:cNvSpPr/>
          <p:nvPr/>
        </p:nvSpPr>
        <p:spPr>
          <a:xfrm>
            <a:off x="3744142" y="3087291"/>
            <a:ext cx="622175" cy="5258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Oval 47"/>
          <p:cNvSpPr/>
          <p:nvPr/>
        </p:nvSpPr>
        <p:spPr>
          <a:xfrm>
            <a:off x="2527189" y="3109817"/>
            <a:ext cx="622175" cy="5258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Oval 48"/>
          <p:cNvSpPr/>
          <p:nvPr/>
        </p:nvSpPr>
        <p:spPr>
          <a:xfrm>
            <a:off x="1876590" y="3071834"/>
            <a:ext cx="622175" cy="5258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49"/>
          <p:cNvSpPr/>
          <p:nvPr/>
        </p:nvSpPr>
        <p:spPr>
          <a:xfrm>
            <a:off x="910829" y="3086392"/>
            <a:ext cx="622175" cy="5258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p:cNvSpPr/>
          <p:nvPr/>
        </p:nvSpPr>
        <p:spPr>
          <a:xfrm>
            <a:off x="264711" y="3071834"/>
            <a:ext cx="622175" cy="5258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Down Arrow 57"/>
          <p:cNvSpPr/>
          <p:nvPr/>
        </p:nvSpPr>
        <p:spPr>
          <a:xfrm rot="8437561">
            <a:off x="4788358" y="3614608"/>
            <a:ext cx="256291" cy="177278"/>
          </a:xfrm>
          <a:prstGeom prst="downArrow">
            <a:avLst>
              <a:gd name="adj1" fmla="val 50000"/>
              <a:gd name="adj2" fmla="val 53571"/>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Down Arrow 62"/>
          <p:cNvSpPr/>
          <p:nvPr/>
        </p:nvSpPr>
        <p:spPr>
          <a:xfrm rot="8437561">
            <a:off x="2950508" y="3619186"/>
            <a:ext cx="256291" cy="177278"/>
          </a:xfrm>
          <a:prstGeom prst="downArrow">
            <a:avLst>
              <a:gd name="adj1" fmla="val 50000"/>
              <a:gd name="adj2" fmla="val 53571"/>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Down Arrow 63"/>
          <p:cNvSpPr/>
          <p:nvPr/>
        </p:nvSpPr>
        <p:spPr>
          <a:xfrm rot="8437561">
            <a:off x="1248004" y="3608761"/>
            <a:ext cx="256291" cy="177278"/>
          </a:xfrm>
          <a:prstGeom prst="downArrow">
            <a:avLst>
              <a:gd name="adj1" fmla="val 50000"/>
              <a:gd name="adj2" fmla="val 53571"/>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Down Arrow 59"/>
          <p:cNvSpPr/>
          <p:nvPr/>
        </p:nvSpPr>
        <p:spPr>
          <a:xfrm rot="12611684">
            <a:off x="3698101" y="3623725"/>
            <a:ext cx="256291" cy="177278"/>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Down Arrow 64"/>
          <p:cNvSpPr/>
          <p:nvPr/>
        </p:nvSpPr>
        <p:spPr>
          <a:xfrm rot="12611684">
            <a:off x="1836149" y="3620164"/>
            <a:ext cx="256291" cy="177278"/>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Down Arrow 65"/>
          <p:cNvSpPr/>
          <p:nvPr/>
        </p:nvSpPr>
        <p:spPr>
          <a:xfrm rot="12611684">
            <a:off x="136866" y="3595033"/>
            <a:ext cx="256291" cy="177278"/>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Down Arrow 60"/>
          <p:cNvSpPr/>
          <p:nvPr/>
        </p:nvSpPr>
        <p:spPr>
          <a:xfrm rot="10464200">
            <a:off x="4194416" y="3557725"/>
            <a:ext cx="256291" cy="177278"/>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2" name="Down Arrow 71"/>
          <p:cNvSpPr/>
          <p:nvPr/>
        </p:nvSpPr>
        <p:spPr>
          <a:xfrm rot="10464200">
            <a:off x="2298200" y="3547036"/>
            <a:ext cx="256291" cy="177278"/>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3" name="Down Arrow 72"/>
          <p:cNvSpPr/>
          <p:nvPr/>
        </p:nvSpPr>
        <p:spPr>
          <a:xfrm rot="10464200">
            <a:off x="719085" y="3563746"/>
            <a:ext cx="256291" cy="177278"/>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Down Arrow 56"/>
          <p:cNvSpPr/>
          <p:nvPr/>
        </p:nvSpPr>
        <p:spPr>
          <a:xfrm rot="1894507">
            <a:off x="4930853" y="2414032"/>
            <a:ext cx="256291" cy="177278"/>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10"/>
          <p:cNvSpPr txBox="1">
            <a:spLocks noChangeArrowheads="1"/>
          </p:cNvSpPr>
          <p:nvPr/>
        </p:nvSpPr>
        <p:spPr>
          <a:xfrm>
            <a:off x="324000" y="135092"/>
            <a:ext cx="8568000"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CA" sz="2400" b="0" dirty="0">
                <a:solidFill>
                  <a:schemeClr val="bg1"/>
                </a:solidFill>
              </a:rPr>
              <a:t>ASSESSMENT - </a:t>
            </a:r>
            <a:r>
              <a:rPr lang="en-CA" sz="2400" b="0" dirty="0">
                <a:solidFill>
                  <a:schemeClr val="accent5"/>
                </a:solidFill>
              </a:rPr>
              <a:t>IDENTIFY</a:t>
            </a:r>
            <a:r>
              <a:rPr lang="en-CA" sz="2400" b="0" dirty="0">
                <a:solidFill>
                  <a:schemeClr val="bg1"/>
                </a:solidFill>
              </a:rPr>
              <a:t> </a:t>
            </a:r>
            <a:endParaRPr lang="en-CA" sz="2400" b="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271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down)">
                                      <p:cBhvr>
                                        <p:cTn id="15" dur="500"/>
                                        <p:tgtEl>
                                          <p:spTgt spid="5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500"/>
                                        <p:tgtEl>
                                          <p:spTgt spid="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down)">
                                      <p:cBhvr>
                                        <p:cTn id="21" dur="500"/>
                                        <p:tgtEl>
                                          <p:spTgt spid="5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down)">
                                      <p:cBhvr>
                                        <p:cTn id="24" dur="500"/>
                                        <p:tgtEl>
                                          <p:spTgt spid="4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500"/>
                                        <p:tgtEl>
                                          <p:spTgt spid="6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500"/>
                                        <p:tgtEl>
                                          <p:spTgt spid="6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500"/>
                                        <p:tgtEl>
                                          <p:spTgt spid="7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fade">
                                      <p:cBhvr>
                                        <p:cTn id="95" dur="500"/>
                                        <p:tgtEl>
                                          <p:spTgt spid="7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500"/>
                                        <p:tgtEl>
                                          <p:spTgt spid="2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2"/>
                                        </p:tgtEl>
                                        <p:attrNameLst>
                                          <p:attrName>style.visibility</p:attrName>
                                        </p:attrNameLst>
                                      </p:cBhvr>
                                      <p:to>
                                        <p:strVal val="visible"/>
                                      </p:to>
                                    </p:set>
                                    <p:animEffect transition="in" filter="fade">
                                      <p:cBhvr>
                                        <p:cTn id="104" dur="500"/>
                                        <p:tgtEl>
                                          <p:spTgt spid="6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fade">
                                      <p:cBhvr>
                                        <p:cTn id="110" dur="500"/>
                                        <p:tgtEl>
                                          <p:spTgt spid="3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fade">
                                      <p:cBhvr>
                                        <p:cTn id="113" dur="500"/>
                                        <p:tgtEl>
                                          <p:spTgt spid="3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wipe(down)">
                                      <p:cBhvr>
                                        <p:cTn id="124" dur="500"/>
                                        <p:tgtEl>
                                          <p:spTgt spid="47"/>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19"/>
                                        </p:tgtEl>
                                        <p:attrNameLst>
                                          <p:attrName>style.visibility</p:attrName>
                                        </p:attrNameLst>
                                      </p:cBhvr>
                                      <p:to>
                                        <p:strVal val="visible"/>
                                      </p:to>
                                    </p:set>
                                    <p:animEffect transition="in" filter="wipe(down)">
                                      <p:cBhvr>
                                        <p:cTn id="127" dur="500"/>
                                        <p:tgtEl>
                                          <p:spTgt spid="1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
                                        </p:tgtEl>
                                        <p:attrNameLst>
                                          <p:attrName>style.visibility</p:attrName>
                                        </p:attrNameLst>
                                      </p:cBhvr>
                                      <p:to>
                                        <p:strVal val="visible"/>
                                      </p:to>
                                    </p:set>
                                    <p:animEffect transition="in" filter="fade">
                                      <p:cBhvr>
                                        <p:cTn id="1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47" grpId="0"/>
      <p:bldP spid="19" grpId="0"/>
      <p:bldP spid="62" grpId="0" animBg="1"/>
      <p:bldP spid="31" grpId="0"/>
      <p:bldP spid="7" grpId="0"/>
      <p:bldP spid="36" grpId="0" animBg="1"/>
      <p:bldP spid="37" grpId="0" animBg="1"/>
      <p:bldP spid="38" grpId="0" animBg="1"/>
      <p:bldP spid="39" grpId="0" animBg="1"/>
      <p:bldP spid="40" grpId="0" animBg="1"/>
      <p:bldP spid="52" grpId="0" animBg="1"/>
      <p:bldP spid="53" grpId="0" animBg="1"/>
      <p:bldP spid="54" grpId="0" animBg="1"/>
      <p:bldP spid="67" grpId="0" animBg="1"/>
      <p:bldP spid="68" grpId="0" animBg="1"/>
      <p:bldP spid="69" grpId="0" animBg="1"/>
      <p:bldP spid="70" grpId="0" animBg="1"/>
      <p:bldP spid="71" grpId="0" animBg="1"/>
      <p:bldP spid="55" grpId="0" animBg="1"/>
      <p:bldP spid="56" grpId="0" animBg="1"/>
      <p:bldP spid="6" grpId="0" animBg="1"/>
      <p:bldP spid="46" grpId="0" animBg="1"/>
      <p:bldP spid="48" grpId="0" animBg="1"/>
      <p:bldP spid="49" grpId="0" animBg="1"/>
      <p:bldP spid="50" grpId="0" animBg="1"/>
      <p:bldP spid="51" grpId="0" animBg="1"/>
      <p:bldP spid="58" grpId="0" animBg="1"/>
      <p:bldP spid="63" grpId="0" animBg="1"/>
      <p:bldP spid="64" grpId="0" animBg="1"/>
      <p:bldP spid="60" grpId="0" animBg="1"/>
      <p:bldP spid="65" grpId="0" animBg="1"/>
      <p:bldP spid="66" grpId="0" animBg="1"/>
      <p:bldP spid="61" grpId="0" animBg="1"/>
      <p:bldP spid="72" grpId="0" animBg="1"/>
      <p:bldP spid="73" grpId="0" animBg="1"/>
      <p:bldP spid="57" grpId="0" animBg="1"/>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09877"/>
            <a:ext cx="8686801" cy="369332"/>
          </a:xfrm>
        </p:spPr>
        <p:txBody>
          <a:bodyPr/>
          <a:lstStyle/>
          <a:p>
            <a:r>
              <a:rPr lang="en-CA" altLang="en-US" sz="2400" dirty="0"/>
              <a:t>Risk Assessment – Bow Tie Method</a:t>
            </a:r>
            <a:endParaRPr lang="en-CA" sz="2400" dirty="0"/>
          </a:p>
        </p:txBody>
      </p:sp>
      <p:sp>
        <p:nvSpPr>
          <p:cNvPr id="6" name="Oval 5"/>
          <p:cNvSpPr/>
          <p:nvPr/>
        </p:nvSpPr>
        <p:spPr bwMode="auto">
          <a:xfrm>
            <a:off x="4044950" y="952500"/>
            <a:ext cx="990600" cy="914400"/>
          </a:xfrm>
          <a:prstGeom prst="ellipse">
            <a:avLst/>
          </a:prstGeom>
          <a:solidFill>
            <a:schemeClr val="bg2">
              <a:lumMod val="90000"/>
            </a:schemeClr>
          </a:solidFill>
          <a:ln w="38100" cap="flat" cmpd="sng" algn="ctr">
            <a:solidFill>
              <a:schemeClr val="tx1"/>
            </a:solidFill>
            <a:prstDash val="solid"/>
            <a:round/>
            <a:headEnd type="none" w="med" len="med"/>
            <a:tailEnd type="none" w="med" len="med"/>
          </a:ln>
          <a:effectLst/>
          <a:extLst/>
        </p:spPr>
        <p:txBody>
          <a:bodyPr/>
          <a:lstStyle/>
          <a:p>
            <a:pPr>
              <a:defRPr/>
            </a:pPr>
            <a:endParaRPr lang="en-CA">
              <a:solidFill>
                <a:prstClr val="black"/>
              </a:solidFill>
              <a:latin typeface="Times" panose="02020603050405020304" pitchFamily="18" charset="0"/>
            </a:endParaRPr>
          </a:p>
        </p:txBody>
      </p:sp>
      <p:sp>
        <p:nvSpPr>
          <p:cNvPr id="7" name="Espace réservé du contenu 2"/>
          <p:cNvSpPr>
            <a:spLocks noGrp="1" noChangeArrowheads="1"/>
          </p:cNvSpPr>
          <p:nvPr>
            <p:ph idx="4294967295"/>
          </p:nvPr>
        </p:nvSpPr>
        <p:spPr>
          <a:xfrm>
            <a:off x="4129088" y="1181100"/>
            <a:ext cx="822325" cy="723900"/>
          </a:xfrm>
          <a:prstGeom prst="rect">
            <a:avLst/>
          </a:prstGeom>
        </p:spPr>
        <p:txBody>
          <a:bodyPr>
            <a:normAutofit fontScale="85000" lnSpcReduction="20000"/>
          </a:bodyPr>
          <a:lstStyle/>
          <a:p>
            <a:pPr marL="0" indent="0" algn="ctr">
              <a:buFontTx/>
              <a:buNone/>
            </a:pPr>
            <a:r>
              <a:rPr lang="en-US" altLang="fr-FR" sz="1200" b="1" dirty="0"/>
              <a:t>Cyber</a:t>
            </a:r>
            <a:br>
              <a:rPr lang="en-US" altLang="fr-FR" sz="1200" b="1" dirty="0"/>
            </a:br>
            <a:r>
              <a:rPr lang="en-US" altLang="fr-FR" sz="1200" b="1" dirty="0"/>
              <a:t>Incident</a:t>
            </a:r>
            <a:r>
              <a:rPr lang="en-US" altLang="fr-FR" dirty="0"/>
              <a:t/>
            </a:r>
            <a:br>
              <a:rPr lang="en-US" altLang="fr-FR" dirty="0"/>
            </a:br>
            <a:r>
              <a:rPr lang="en-US" altLang="fr-FR" dirty="0"/>
              <a:t/>
            </a:r>
            <a:br>
              <a:rPr lang="en-US" altLang="fr-FR" dirty="0"/>
            </a:br>
            <a:endParaRPr lang="en-US" altLang="fr-FR" sz="2000" dirty="0"/>
          </a:p>
        </p:txBody>
      </p:sp>
      <p:cxnSp>
        <p:nvCxnSpPr>
          <p:cNvPr id="8" name="Elbow Connector 12"/>
          <p:cNvCxnSpPr>
            <a:cxnSpLocks noChangeShapeType="1"/>
            <a:endCxn id="6" idx="2"/>
          </p:cNvCxnSpPr>
          <p:nvPr/>
        </p:nvCxnSpPr>
        <p:spPr bwMode="auto">
          <a:xfrm>
            <a:off x="996950" y="952500"/>
            <a:ext cx="3048000" cy="457200"/>
          </a:xfrm>
          <a:prstGeom prst="bentConnector3">
            <a:avLst>
              <a:gd name="adj1" fmla="val 79375"/>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Elbow Connector 22"/>
          <p:cNvCxnSpPr>
            <a:cxnSpLocks noChangeShapeType="1"/>
          </p:cNvCxnSpPr>
          <p:nvPr/>
        </p:nvCxnSpPr>
        <p:spPr bwMode="auto">
          <a:xfrm>
            <a:off x="5035550" y="1409700"/>
            <a:ext cx="3048000" cy="457200"/>
          </a:xfrm>
          <a:prstGeom prst="bentConnector3">
            <a:avLst>
              <a:gd name="adj1" fmla="val 15120"/>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Elbow Connector 26"/>
          <p:cNvCxnSpPr>
            <a:cxnSpLocks noChangeShapeType="1"/>
            <a:endCxn id="6" idx="2"/>
          </p:cNvCxnSpPr>
          <p:nvPr/>
        </p:nvCxnSpPr>
        <p:spPr bwMode="auto">
          <a:xfrm flipV="1">
            <a:off x="996950" y="1409700"/>
            <a:ext cx="3048000" cy="400050"/>
          </a:xfrm>
          <a:prstGeom prst="bentConnector3">
            <a:avLst>
              <a:gd name="adj1" fmla="val 79375"/>
            </a:avLst>
          </a:prstGeom>
          <a:noFill/>
          <a:ln w="38100" algn="ctr">
            <a:solidFill>
              <a:schemeClr val="tx1"/>
            </a:solidFill>
            <a:round/>
            <a:headEnd/>
            <a:tailEnd/>
          </a:ln>
          <a:effectLst/>
          <a:scene3d>
            <a:camera prst="orthographicFront"/>
            <a:lightRig rig="threePt" dir="t"/>
          </a:scene3d>
          <a:sp3d>
            <a:bevelT/>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Elbow Connector 34"/>
          <p:cNvCxnSpPr>
            <a:cxnSpLocks noChangeShapeType="1"/>
          </p:cNvCxnSpPr>
          <p:nvPr/>
        </p:nvCxnSpPr>
        <p:spPr bwMode="auto">
          <a:xfrm flipV="1">
            <a:off x="5035550" y="1009650"/>
            <a:ext cx="3048000" cy="400050"/>
          </a:xfrm>
          <a:prstGeom prst="bentConnector3">
            <a:avLst>
              <a:gd name="adj1" fmla="val 15194"/>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Espace réservé du contenu 2"/>
          <p:cNvSpPr txBox="1">
            <a:spLocks noChangeArrowheads="1"/>
          </p:cNvSpPr>
          <p:nvPr/>
        </p:nvSpPr>
        <p:spPr bwMode="black">
          <a:xfrm>
            <a:off x="1006475" y="1228725"/>
            <a:ext cx="22860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buFontTx/>
              <a:buNone/>
            </a:pPr>
            <a:r>
              <a:rPr lang="en-US" altLang="fr-FR" sz="1200" b="1" dirty="0">
                <a:solidFill>
                  <a:srgbClr val="5D5E60"/>
                </a:solidFill>
              </a:rPr>
              <a:t>Preventative Controls</a:t>
            </a:r>
            <a:r>
              <a:rPr lang="en-US" altLang="fr-FR" dirty="0">
                <a:solidFill>
                  <a:srgbClr val="5D5E60"/>
                </a:solidFill>
              </a:rPr>
              <a:t/>
            </a:r>
            <a:br>
              <a:rPr lang="en-US" altLang="fr-FR" dirty="0">
                <a:solidFill>
                  <a:srgbClr val="5D5E60"/>
                </a:solidFill>
              </a:rPr>
            </a:br>
            <a:endParaRPr lang="en-US" altLang="fr-FR" sz="2000" dirty="0">
              <a:solidFill>
                <a:srgbClr val="5D5E60"/>
              </a:solidFill>
            </a:endParaRPr>
          </a:p>
        </p:txBody>
      </p:sp>
      <p:sp>
        <p:nvSpPr>
          <p:cNvPr id="13" name="Espace réservé du contenu 2"/>
          <p:cNvSpPr txBox="1">
            <a:spLocks noChangeArrowheads="1"/>
          </p:cNvSpPr>
          <p:nvPr/>
        </p:nvSpPr>
        <p:spPr bwMode="black">
          <a:xfrm>
            <a:off x="5873750" y="1228725"/>
            <a:ext cx="22860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buFontTx/>
              <a:buNone/>
            </a:pPr>
            <a:r>
              <a:rPr lang="en-US" altLang="fr-FR" sz="1200" b="1"/>
              <a:t>Corrective Controls</a:t>
            </a:r>
            <a:r>
              <a:rPr lang="en-US" altLang="fr-FR"/>
              <a:t/>
            </a:r>
            <a:br>
              <a:rPr lang="en-US" altLang="fr-FR"/>
            </a:br>
            <a:endParaRPr lang="en-US" altLang="fr-FR" sz="2000"/>
          </a:p>
        </p:txBody>
      </p:sp>
      <p:sp>
        <p:nvSpPr>
          <p:cNvPr id="14" name="Rectangle 33"/>
          <p:cNvSpPr>
            <a:spLocks noChangeArrowheads="1"/>
          </p:cNvSpPr>
          <p:nvPr/>
        </p:nvSpPr>
        <p:spPr bwMode="auto">
          <a:xfrm>
            <a:off x="92075" y="952500"/>
            <a:ext cx="681038" cy="857250"/>
          </a:xfrm>
          <a:prstGeom prst="rect">
            <a:avLst/>
          </a:prstGeom>
          <a:solidFill>
            <a:schemeClr val="accent1"/>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prstClr val="black"/>
              </a:solidFill>
              <a:latin typeface="Times" charset="0"/>
            </a:endParaRPr>
          </a:p>
        </p:txBody>
      </p:sp>
      <p:sp>
        <p:nvSpPr>
          <p:cNvPr id="15" name="Espace réservé du contenu 2"/>
          <p:cNvSpPr txBox="1">
            <a:spLocks noChangeArrowheads="1"/>
          </p:cNvSpPr>
          <p:nvPr/>
        </p:nvSpPr>
        <p:spPr bwMode="black">
          <a:xfrm>
            <a:off x="98425" y="1181100"/>
            <a:ext cx="674688"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buFontTx/>
              <a:buNone/>
            </a:pPr>
            <a:r>
              <a:rPr lang="en-US" altLang="fr-FR" sz="1200" b="1" dirty="0">
                <a:solidFill>
                  <a:prstClr val="white"/>
                </a:solidFill>
              </a:rPr>
              <a:t>Threat</a:t>
            </a:r>
            <a:r>
              <a:rPr lang="en-US" altLang="fr-FR" b="1" dirty="0"/>
              <a:t/>
            </a:r>
            <a:br>
              <a:rPr lang="en-US" altLang="fr-FR" b="1" dirty="0"/>
            </a:br>
            <a:r>
              <a:rPr lang="en-US" altLang="fr-FR" dirty="0"/>
              <a:t/>
            </a:r>
            <a:br>
              <a:rPr lang="en-US" altLang="fr-FR" dirty="0"/>
            </a:br>
            <a:endParaRPr lang="en-US" altLang="fr-FR" sz="2000" dirty="0"/>
          </a:p>
        </p:txBody>
      </p:sp>
      <p:sp>
        <p:nvSpPr>
          <p:cNvPr id="16" name="Rectangle 42"/>
          <p:cNvSpPr>
            <a:spLocks noChangeArrowheads="1"/>
          </p:cNvSpPr>
          <p:nvPr/>
        </p:nvSpPr>
        <p:spPr bwMode="auto">
          <a:xfrm>
            <a:off x="8316913" y="1009650"/>
            <a:ext cx="681037" cy="857250"/>
          </a:xfrm>
          <a:prstGeom prst="rect">
            <a:avLst/>
          </a:prstGeom>
          <a:solidFill>
            <a:srgbClr val="C00000"/>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prstClr val="black"/>
              </a:solidFill>
              <a:latin typeface="Times" charset="0"/>
            </a:endParaRPr>
          </a:p>
        </p:txBody>
      </p:sp>
      <p:sp>
        <p:nvSpPr>
          <p:cNvPr id="17" name="Espace réservé du contenu 2"/>
          <p:cNvSpPr txBox="1">
            <a:spLocks noChangeArrowheads="1"/>
          </p:cNvSpPr>
          <p:nvPr/>
        </p:nvSpPr>
        <p:spPr bwMode="black">
          <a:xfrm>
            <a:off x="8323263" y="1238250"/>
            <a:ext cx="674687"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buFontTx/>
              <a:buNone/>
            </a:pPr>
            <a:r>
              <a:rPr lang="en-US" altLang="fr-FR" sz="1200" b="1" dirty="0">
                <a:solidFill>
                  <a:prstClr val="white"/>
                </a:solidFill>
              </a:rPr>
              <a:t>Impact</a:t>
            </a:r>
            <a:endParaRPr lang="en-US" altLang="fr-FR" sz="2000" dirty="0">
              <a:solidFill>
                <a:prstClr val="white"/>
              </a:solidFill>
            </a:endParaRPr>
          </a:p>
        </p:txBody>
      </p:sp>
      <p:sp>
        <p:nvSpPr>
          <p:cNvPr id="18" name="Flowchart: Delay 1"/>
          <p:cNvSpPr>
            <a:spLocks noChangeArrowheads="1"/>
          </p:cNvSpPr>
          <p:nvPr/>
        </p:nvSpPr>
        <p:spPr bwMode="auto">
          <a:xfrm rot="16200000">
            <a:off x="1930400" y="1733550"/>
            <a:ext cx="419100" cy="152400"/>
          </a:xfrm>
          <a:prstGeom prst="flowChartDelay">
            <a:avLst/>
          </a:prstGeom>
          <a:solidFill>
            <a:schemeClr val="accent4"/>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19" name="Flowchart: Delay 18"/>
          <p:cNvSpPr>
            <a:spLocks noChangeArrowheads="1"/>
          </p:cNvSpPr>
          <p:nvPr/>
        </p:nvSpPr>
        <p:spPr bwMode="auto">
          <a:xfrm rot="16200000">
            <a:off x="1320800" y="1733550"/>
            <a:ext cx="419100" cy="152400"/>
          </a:xfrm>
          <a:prstGeom prst="flowChartDelay">
            <a:avLst/>
          </a:prstGeom>
          <a:solidFill>
            <a:schemeClr val="accent2"/>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20" name="Flowchart: Delay 19"/>
          <p:cNvSpPr>
            <a:spLocks noChangeArrowheads="1"/>
          </p:cNvSpPr>
          <p:nvPr/>
        </p:nvSpPr>
        <p:spPr bwMode="auto">
          <a:xfrm rot="16200000">
            <a:off x="5746750" y="1733549"/>
            <a:ext cx="419100" cy="152400"/>
          </a:xfrm>
          <a:prstGeom prst="flowChartDelay">
            <a:avLst/>
          </a:prstGeom>
          <a:solidFill>
            <a:srgbClr val="C00000"/>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21" name="Flowchart: Delay 20"/>
          <p:cNvSpPr>
            <a:spLocks noChangeArrowheads="1"/>
          </p:cNvSpPr>
          <p:nvPr/>
        </p:nvSpPr>
        <p:spPr bwMode="auto">
          <a:xfrm rot="16200000">
            <a:off x="1625600" y="1733550"/>
            <a:ext cx="419100" cy="152400"/>
          </a:xfrm>
          <a:prstGeom prst="flowChartDelay">
            <a:avLst/>
          </a:prstGeom>
          <a:solidFill>
            <a:schemeClr val="accent4"/>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22" name="Flowchart: Delay 21"/>
          <p:cNvSpPr>
            <a:spLocks noChangeArrowheads="1"/>
          </p:cNvSpPr>
          <p:nvPr/>
        </p:nvSpPr>
        <p:spPr bwMode="auto">
          <a:xfrm rot="16200000">
            <a:off x="1168400" y="885825"/>
            <a:ext cx="419100" cy="152400"/>
          </a:xfrm>
          <a:prstGeom prst="flowChartDelay">
            <a:avLst/>
          </a:prstGeom>
          <a:solidFill>
            <a:schemeClr val="accent2"/>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23" name="Flowchart: Delay 22"/>
          <p:cNvSpPr>
            <a:spLocks noChangeArrowheads="1"/>
          </p:cNvSpPr>
          <p:nvPr/>
        </p:nvSpPr>
        <p:spPr bwMode="auto">
          <a:xfrm rot="16200000">
            <a:off x="1625600" y="885825"/>
            <a:ext cx="419100" cy="152400"/>
          </a:xfrm>
          <a:prstGeom prst="flowChartDelay">
            <a:avLst/>
          </a:prstGeom>
          <a:solidFill>
            <a:srgbClr val="C00000"/>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24" name="Flowchart: Delay 23"/>
          <p:cNvSpPr>
            <a:spLocks noChangeArrowheads="1"/>
          </p:cNvSpPr>
          <p:nvPr/>
        </p:nvSpPr>
        <p:spPr bwMode="auto">
          <a:xfrm rot="16200000">
            <a:off x="5740400" y="885824"/>
            <a:ext cx="419100" cy="152400"/>
          </a:xfrm>
          <a:prstGeom prst="flowChartDelay">
            <a:avLst/>
          </a:prstGeom>
          <a:solidFill>
            <a:schemeClr val="accent4"/>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25" name="Flowchart: Delay 24"/>
          <p:cNvSpPr>
            <a:spLocks noChangeArrowheads="1"/>
          </p:cNvSpPr>
          <p:nvPr/>
        </p:nvSpPr>
        <p:spPr bwMode="auto">
          <a:xfrm rot="16200000">
            <a:off x="6121400" y="885824"/>
            <a:ext cx="419100" cy="152400"/>
          </a:xfrm>
          <a:prstGeom prst="flowChartDelay">
            <a:avLst/>
          </a:prstGeom>
          <a:solidFill>
            <a:schemeClr val="accent2"/>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26" name="Flowchart: Delay 22"/>
          <p:cNvSpPr>
            <a:spLocks noChangeArrowheads="1"/>
          </p:cNvSpPr>
          <p:nvPr/>
        </p:nvSpPr>
        <p:spPr bwMode="auto">
          <a:xfrm rot="16200000">
            <a:off x="1006475" y="1733550"/>
            <a:ext cx="419100" cy="152400"/>
          </a:xfrm>
          <a:prstGeom prst="flowChartDelay">
            <a:avLst/>
          </a:prstGeom>
          <a:solidFill>
            <a:srgbClr val="C00000"/>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27" name="Flowchart: Delay 22"/>
          <p:cNvSpPr>
            <a:spLocks noChangeArrowheads="1"/>
          </p:cNvSpPr>
          <p:nvPr/>
        </p:nvSpPr>
        <p:spPr bwMode="auto">
          <a:xfrm rot="16200000">
            <a:off x="2235200" y="1733549"/>
            <a:ext cx="419100" cy="152400"/>
          </a:xfrm>
          <a:prstGeom prst="flowChartDelay">
            <a:avLst/>
          </a:prstGeom>
          <a:solidFill>
            <a:srgbClr val="C00000"/>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28" name="Flowchart: Delay 20"/>
          <p:cNvSpPr>
            <a:spLocks noChangeArrowheads="1"/>
          </p:cNvSpPr>
          <p:nvPr/>
        </p:nvSpPr>
        <p:spPr bwMode="auto">
          <a:xfrm rot="16200000">
            <a:off x="2540000" y="1733550"/>
            <a:ext cx="419100" cy="152400"/>
          </a:xfrm>
          <a:prstGeom prst="flowChartDelay">
            <a:avLst/>
          </a:prstGeom>
          <a:solidFill>
            <a:schemeClr val="accent4"/>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grpSp>
        <p:nvGrpSpPr>
          <p:cNvPr id="134" name="Group 133"/>
          <p:cNvGrpSpPr/>
          <p:nvPr/>
        </p:nvGrpSpPr>
        <p:grpSpPr>
          <a:xfrm>
            <a:off x="513587" y="2372358"/>
            <a:ext cx="7792403" cy="1002982"/>
            <a:chOff x="441960" y="2143125"/>
            <a:chExt cx="7792403" cy="1002982"/>
          </a:xfrm>
        </p:grpSpPr>
        <p:sp>
          <p:nvSpPr>
            <p:cNvPr id="29" name="Rounded Rectangle 28"/>
            <p:cNvSpPr/>
            <p:nvPr/>
          </p:nvSpPr>
          <p:spPr>
            <a:xfrm>
              <a:off x="441960" y="2143125"/>
              <a:ext cx="1082040" cy="729615"/>
            </a:xfrm>
            <a:prstGeom prst="roundRect">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00" dirty="0">
                  <a:solidFill>
                    <a:prstClr val="white"/>
                  </a:solidFill>
                </a:rPr>
                <a:t>Cyber attack via compromise of 3</a:t>
              </a:r>
              <a:r>
                <a:rPr lang="en-CA" sz="900" baseline="30000" dirty="0">
                  <a:solidFill>
                    <a:prstClr val="white"/>
                  </a:solidFill>
                </a:rPr>
                <a:t>rd</a:t>
              </a:r>
              <a:r>
                <a:rPr lang="en-CA" sz="900" dirty="0">
                  <a:solidFill>
                    <a:prstClr val="white"/>
                  </a:solidFill>
                </a:rPr>
                <a:t> party partners access to ICS</a:t>
              </a:r>
            </a:p>
          </p:txBody>
        </p:sp>
        <p:cxnSp>
          <p:nvCxnSpPr>
            <p:cNvPr id="31" name="Straight Connector 30"/>
            <p:cNvCxnSpPr>
              <a:stCxn id="29" idx="3"/>
            </p:cNvCxnSpPr>
            <p:nvPr/>
          </p:nvCxnSpPr>
          <p:spPr>
            <a:xfrm flipV="1">
              <a:off x="1524000" y="2507932"/>
              <a:ext cx="6710363" cy="1"/>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sp>
          <p:nvSpPr>
            <p:cNvPr id="33" name="Flowchart: Delay 22"/>
            <p:cNvSpPr>
              <a:spLocks noChangeArrowheads="1"/>
            </p:cNvSpPr>
            <p:nvPr/>
          </p:nvSpPr>
          <p:spPr bwMode="auto">
            <a:xfrm rot="16200000">
              <a:off x="1845945" y="2327910"/>
              <a:ext cx="419100" cy="152400"/>
            </a:xfrm>
            <a:prstGeom prst="flowChartDelay">
              <a:avLst/>
            </a:prstGeom>
            <a:solidFill>
              <a:srgbClr val="C00000"/>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34" name="Flowchart: Delay 22"/>
            <p:cNvSpPr>
              <a:spLocks noChangeArrowheads="1"/>
            </p:cNvSpPr>
            <p:nvPr/>
          </p:nvSpPr>
          <p:spPr bwMode="auto">
            <a:xfrm rot="16200000">
              <a:off x="5809869" y="2327910"/>
              <a:ext cx="419100" cy="152400"/>
            </a:xfrm>
            <a:prstGeom prst="flowChartDelay">
              <a:avLst/>
            </a:prstGeom>
            <a:solidFill>
              <a:srgbClr val="C00000"/>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35" name="Flowchart: Delay 34"/>
            <p:cNvSpPr>
              <a:spLocks noChangeArrowheads="1"/>
            </p:cNvSpPr>
            <p:nvPr/>
          </p:nvSpPr>
          <p:spPr bwMode="auto">
            <a:xfrm rot="16200000">
              <a:off x="2836926" y="2327909"/>
              <a:ext cx="419100" cy="152400"/>
            </a:xfrm>
            <a:prstGeom prst="flowChartDelay">
              <a:avLst/>
            </a:prstGeom>
            <a:solidFill>
              <a:schemeClr val="accent2"/>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36" name="Flowchart: Delay 1"/>
            <p:cNvSpPr>
              <a:spLocks noChangeArrowheads="1"/>
            </p:cNvSpPr>
            <p:nvPr/>
          </p:nvSpPr>
          <p:spPr bwMode="auto">
            <a:xfrm rot="16200000">
              <a:off x="3827907" y="2327910"/>
              <a:ext cx="419100" cy="152400"/>
            </a:xfrm>
            <a:prstGeom prst="flowChartDelay">
              <a:avLst/>
            </a:prstGeom>
            <a:solidFill>
              <a:schemeClr val="accent4"/>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37" name="Flowchart: Delay 1"/>
            <p:cNvSpPr>
              <a:spLocks noChangeArrowheads="1"/>
            </p:cNvSpPr>
            <p:nvPr/>
          </p:nvSpPr>
          <p:spPr bwMode="auto">
            <a:xfrm rot="16200000">
              <a:off x="4818888" y="2327910"/>
              <a:ext cx="419100" cy="152400"/>
            </a:xfrm>
            <a:prstGeom prst="flowChartDelay">
              <a:avLst/>
            </a:prstGeom>
            <a:solidFill>
              <a:schemeClr val="accent4"/>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38" name="Flowchart: Delay 1"/>
            <p:cNvSpPr>
              <a:spLocks noChangeArrowheads="1"/>
            </p:cNvSpPr>
            <p:nvPr/>
          </p:nvSpPr>
          <p:spPr bwMode="auto">
            <a:xfrm rot="16200000">
              <a:off x="6800850" y="2327908"/>
              <a:ext cx="419100" cy="152400"/>
            </a:xfrm>
            <a:prstGeom prst="flowChartDelay">
              <a:avLst/>
            </a:prstGeom>
            <a:solidFill>
              <a:schemeClr val="accent4"/>
            </a:solidFill>
            <a:ln w="9525" algn="ctr">
              <a:solidFill>
                <a:schemeClr val="tx1"/>
              </a:solidFill>
              <a:round/>
              <a:headEnd/>
              <a:tailEnd/>
            </a:ln>
            <a:scene3d>
              <a:camera prst="orthographicFront"/>
              <a:lightRig rig="threePt" dir="t"/>
            </a:scene3d>
            <a:sp3d>
              <a:bevelT/>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rgbClr val="000000"/>
                </a:solidFill>
                <a:latin typeface="Times" charset="0"/>
              </a:endParaRPr>
            </a:p>
          </p:txBody>
        </p:sp>
        <p:sp>
          <p:nvSpPr>
            <p:cNvPr id="39" name="Rectangle 38"/>
            <p:cNvSpPr/>
            <p:nvPr/>
          </p:nvSpPr>
          <p:spPr>
            <a:xfrm>
              <a:off x="1638299" y="2606516"/>
              <a:ext cx="838201" cy="532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700" dirty="0">
                  <a:solidFill>
                    <a:prstClr val="black"/>
                  </a:solidFill>
                </a:rPr>
                <a:t>PR.IP-001 Information Classification &amp; Protection</a:t>
              </a:r>
            </a:p>
          </p:txBody>
        </p:sp>
        <p:sp>
          <p:nvSpPr>
            <p:cNvPr id="40" name="Rectangle 39"/>
            <p:cNvSpPr/>
            <p:nvPr/>
          </p:nvSpPr>
          <p:spPr>
            <a:xfrm>
              <a:off x="2627375" y="2613660"/>
              <a:ext cx="838201" cy="532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700" dirty="0">
                  <a:solidFill>
                    <a:prstClr val="black"/>
                  </a:solidFill>
                </a:rPr>
                <a:t>PR.IP-002 Configuration Change Management</a:t>
              </a:r>
            </a:p>
          </p:txBody>
        </p:sp>
        <p:sp>
          <p:nvSpPr>
            <p:cNvPr id="41" name="Rectangle 40"/>
            <p:cNvSpPr/>
            <p:nvPr/>
          </p:nvSpPr>
          <p:spPr>
            <a:xfrm>
              <a:off x="3618356" y="2613660"/>
              <a:ext cx="838201" cy="532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700" dirty="0">
                  <a:solidFill>
                    <a:prstClr val="black"/>
                  </a:solidFill>
                </a:rPr>
                <a:t>PR.AC-001 Electronic Security Zones &amp; Network Segmentation</a:t>
              </a:r>
            </a:p>
          </p:txBody>
        </p:sp>
        <p:sp>
          <p:nvSpPr>
            <p:cNvPr id="42" name="Rectangle 41"/>
            <p:cNvSpPr/>
            <p:nvPr/>
          </p:nvSpPr>
          <p:spPr>
            <a:xfrm>
              <a:off x="4609337" y="2613660"/>
              <a:ext cx="838201" cy="532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700" dirty="0">
                  <a:solidFill>
                    <a:prstClr val="black"/>
                  </a:solidFill>
                </a:rPr>
                <a:t>PR.AC-002 Identity &amp; Access Management</a:t>
              </a:r>
            </a:p>
          </p:txBody>
        </p:sp>
        <p:sp>
          <p:nvSpPr>
            <p:cNvPr id="43" name="Rectangle 42"/>
            <p:cNvSpPr/>
            <p:nvPr/>
          </p:nvSpPr>
          <p:spPr>
            <a:xfrm>
              <a:off x="5599938" y="2613660"/>
              <a:ext cx="838201" cy="532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700" dirty="0">
                  <a:solidFill>
                    <a:prstClr val="black"/>
                  </a:solidFill>
                </a:rPr>
                <a:t>PR.AC-003 Privileged Access Management</a:t>
              </a:r>
            </a:p>
          </p:txBody>
        </p:sp>
        <p:sp>
          <p:nvSpPr>
            <p:cNvPr id="44" name="Rectangle 43"/>
            <p:cNvSpPr/>
            <p:nvPr/>
          </p:nvSpPr>
          <p:spPr>
            <a:xfrm>
              <a:off x="6591299" y="2613660"/>
              <a:ext cx="838201" cy="532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700" dirty="0">
                  <a:solidFill>
                    <a:prstClr val="black"/>
                  </a:solidFill>
                </a:rPr>
                <a:t>PR.AC-004 Remote Access Controls</a:t>
              </a:r>
            </a:p>
          </p:txBody>
        </p:sp>
      </p:grpSp>
      <p:sp>
        <p:nvSpPr>
          <p:cNvPr id="149" name="Rounded Rectangle 148"/>
          <p:cNvSpPr/>
          <p:nvPr/>
        </p:nvSpPr>
        <p:spPr>
          <a:xfrm>
            <a:off x="506851" y="4031708"/>
            <a:ext cx="573395" cy="284931"/>
          </a:xfrm>
          <a:prstGeom prst="roundRect">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50" dirty="0">
                <a:solidFill>
                  <a:prstClr val="white"/>
                </a:solidFill>
              </a:rPr>
              <a:t>Threat</a:t>
            </a:r>
          </a:p>
        </p:txBody>
      </p:sp>
      <p:grpSp>
        <p:nvGrpSpPr>
          <p:cNvPr id="150" name="Group 149"/>
          <p:cNvGrpSpPr/>
          <p:nvPr/>
        </p:nvGrpSpPr>
        <p:grpSpPr>
          <a:xfrm>
            <a:off x="1361216" y="3909833"/>
            <a:ext cx="380505" cy="563149"/>
            <a:chOff x="1403515" y="3456624"/>
            <a:chExt cx="496216" cy="632727"/>
          </a:xfrm>
        </p:grpSpPr>
        <p:sp>
          <p:nvSpPr>
            <p:cNvPr id="188" name="Flowchart: Delay 22"/>
            <p:cNvSpPr>
              <a:spLocks noChangeArrowheads="1"/>
            </p:cNvSpPr>
            <p:nvPr/>
          </p:nvSpPr>
          <p:spPr bwMode="auto">
            <a:xfrm rot="16200000">
              <a:off x="1514232" y="3524927"/>
              <a:ext cx="275151" cy="138545"/>
            </a:xfrm>
            <a:prstGeom prst="flowChartDelay">
              <a:avLst/>
            </a:prstGeom>
            <a:solidFill>
              <a:schemeClr val="tx1"/>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450">
                <a:solidFill>
                  <a:srgbClr val="000000"/>
                </a:solidFill>
                <a:latin typeface="Times" charset="0"/>
              </a:endParaRPr>
            </a:p>
          </p:txBody>
        </p:sp>
        <p:sp>
          <p:nvSpPr>
            <p:cNvPr id="189" name="Rectangle 188"/>
            <p:cNvSpPr/>
            <p:nvPr/>
          </p:nvSpPr>
          <p:spPr>
            <a:xfrm>
              <a:off x="1403515" y="3731772"/>
              <a:ext cx="496216" cy="3575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50" dirty="0">
                  <a:solidFill>
                    <a:prstClr val="black"/>
                  </a:solidFill>
                </a:rPr>
                <a:t>Control</a:t>
              </a:r>
            </a:p>
          </p:txBody>
        </p:sp>
      </p:grpSp>
      <p:sp>
        <p:nvSpPr>
          <p:cNvPr id="151" name="Oval 150"/>
          <p:cNvSpPr/>
          <p:nvPr/>
        </p:nvSpPr>
        <p:spPr>
          <a:xfrm>
            <a:off x="1985647" y="3952535"/>
            <a:ext cx="514577" cy="452331"/>
          </a:xfrm>
          <a:prstGeom prst="ellipse">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50" dirty="0">
                <a:solidFill>
                  <a:prstClr val="black"/>
                </a:solidFill>
              </a:rPr>
              <a:t>Top Event</a:t>
            </a:r>
          </a:p>
        </p:txBody>
      </p:sp>
      <p:grpSp>
        <p:nvGrpSpPr>
          <p:cNvPr id="152" name="Group 151"/>
          <p:cNvGrpSpPr/>
          <p:nvPr/>
        </p:nvGrpSpPr>
        <p:grpSpPr>
          <a:xfrm>
            <a:off x="2656552" y="3942696"/>
            <a:ext cx="661368" cy="433572"/>
            <a:chOff x="2625164" y="3214369"/>
            <a:chExt cx="920089" cy="697231"/>
          </a:xfrm>
        </p:grpSpPr>
        <p:sp>
          <p:nvSpPr>
            <p:cNvPr id="167" name="Rectangle 166"/>
            <p:cNvSpPr/>
            <p:nvPr/>
          </p:nvSpPr>
          <p:spPr>
            <a:xfrm>
              <a:off x="2627375" y="3214369"/>
              <a:ext cx="915925" cy="69723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50">
                <a:solidFill>
                  <a:prstClr val="white"/>
                </a:solidFill>
              </a:endParaRPr>
            </a:p>
          </p:txBody>
        </p:sp>
        <p:cxnSp>
          <p:nvCxnSpPr>
            <p:cNvPr id="168" name="Straight Connector 167"/>
            <p:cNvCxnSpPr/>
            <p:nvPr/>
          </p:nvCxnSpPr>
          <p:spPr>
            <a:xfrm>
              <a:off x="2627375" y="3214369"/>
              <a:ext cx="915925" cy="697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627375" y="3273425"/>
              <a:ext cx="838201" cy="638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2705099" y="3214369"/>
              <a:ext cx="838201" cy="638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790824" y="3214369"/>
              <a:ext cx="752476" cy="574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627375" y="3337400"/>
              <a:ext cx="752476" cy="574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627375" y="3398044"/>
              <a:ext cx="670656" cy="51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874597" y="3214369"/>
              <a:ext cx="670656" cy="51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978578" y="3214706"/>
              <a:ext cx="561976" cy="440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627784" y="3490048"/>
              <a:ext cx="582141" cy="421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67" idx="1"/>
              <a:endCxn id="167" idx="2"/>
            </p:cNvCxnSpPr>
            <p:nvPr/>
          </p:nvCxnSpPr>
          <p:spPr>
            <a:xfrm>
              <a:off x="2627375" y="3562985"/>
              <a:ext cx="457963" cy="348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endCxn id="167" idx="3"/>
            </p:cNvCxnSpPr>
            <p:nvPr/>
          </p:nvCxnSpPr>
          <p:spPr>
            <a:xfrm>
              <a:off x="3046476" y="3214370"/>
              <a:ext cx="496824" cy="348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2625164" y="3631653"/>
              <a:ext cx="385227" cy="279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155327" y="3214706"/>
              <a:ext cx="385227" cy="279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2628339" y="3700824"/>
              <a:ext cx="290515" cy="210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3250039" y="3214706"/>
              <a:ext cx="290515" cy="210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632734" y="3771626"/>
              <a:ext cx="185043" cy="139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3355511" y="3214706"/>
              <a:ext cx="185043" cy="139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2628339" y="3841613"/>
              <a:ext cx="96916" cy="6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3443638" y="3214706"/>
              <a:ext cx="96916" cy="6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2690899" y="3284693"/>
              <a:ext cx="786997" cy="5316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50" dirty="0">
                  <a:solidFill>
                    <a:prstClr val="black"/>
                  </a:solidFill>
                </a:rPr>
                <a:t>Hazard</a:t>
              </a:r>
            </a:p>
          </p:txBody>
        </p:sp>
      </p:grpSp>
      <p:sp>
        <p:nvSpPr>
          <p:cNvPr id="153" name="TextBox 152"/>
          <p:cNvSpPr txBox="1"/>
          <p:nvPr/>
        </p:nvSpPr>
        <p:spPr>
          <a:xfrm>
            <a:off x="4133243" y="4288785"/>
            <a:ext cx="1520684" cy="178406"/>
          </a:xfrm>
          <a:prstGeom prst="rect">
            <a:avLst/>
          </a:prstGeom>
          <a:noFill/>
        </p:spPr>
        <p:txBody>
          <a:bodyPr wrap="square" lIns="0" tIns="0" rIns="0" bIns="0" rtlCol="0">
            <a:noAutofit/>
          </a:bodyPr>
          <a:lstStyle/>
          <a:p>
            <a:r>
              <a:rPr lang="en-CA" sz="450" b="1" u="sng" dirty="0">
                <a:solidFill>
                  <a:srgbClr val="5D5E60"/>
                </a:solidFill>
              </a:rPr>
              <a:t>Current Effectiveness Value:</a:t>
            </a:r>
            <a:r>
              <a:rPr lang="en-CA" sz="450" dirty="0">
                <a:solidFill>
                  <a:srgbClr val="5D5E60"/>
                </a:solidFill>
              </a:rPr>
              <a:t> Calculated based on KPIs / metrics defined in the controls list mapping (see Conformance Dashboard)</a:t>
            </a:r>
          </a:p>
        </p:txBody>
      </p:sp>
      <p:sp>
        <p:nvSpPr>
          <p:cNvPr id="154" name="TextBox 153"/>
          <p:cNvSpPr txBox="1"/>
          <p:nvPr/>
        </p:nvSpPr>
        <p:spPr>
          <a:xfrm>
            <a:off x="4803964" y="4030777"/>
            <a:ext cx="944152" cy="168002"/>
          </a:xfrm>
          <a:prstGeom prst="rect">
            <a:avLst/>
          </a:prstGeom>
          <a:noFill/>
        </p:spPr>
        <p:txBody>
          <a:bodyPr wrap="square" lIns="0" tIns="0" rIns="0" bIns="0" rtlCol="0">
            <a:noAutofit/>
          </a:bodyPr>
          <a:lstStyle/>
          <a:p>
            <a:r>
              <a:rPr lang="en-CA" sz="450" b="1" u="sng" dirty="0">
                <a:solidFill>
                  <a:srgbClr val="5D5E60"/>
                </a:solidFill>
              </a:rPr>
              <a:t>Qualitative Current State: </a:t>
            </a:r>
            <a:r>
              <a:rPr lang="en-CA" sz="450" dirty="0">
                <a:solidFill>
                  <a:srgbClr val="5D5E60"/>
                </a:solidFill>
              </a:rPr>
              <a:t>Colours assigned based on Workshop</a:t>
            </a:r>
          </a:p>
        </p:txBody>
      </p:sp>
      <p:sp>
        <p:nvSpPr>
          <p:cNvPr id="155" name="TextBox 154"/>
          <p:cNvSpPr txBox="1"/>
          <p:nvPr/>
        </p:nvSpPr>
        <p:spPr>
          <a:xfrm>
            <a:off x="6245547" y="3945960"/>
            <a:ext cx="516310" cy="185842"/>
          </a:xfrm>
          <a:prstGeom prst="rect">
            <a:avLst/>
          </a:prstGeom>
          <a:noFill/>
        </p:spPr>
        <p:txBody>
          <a:bodyPr wrap="square" lIns="0" tIns="0" rIns="0" bIns="0" rtlCol="0">
            <a:noAutofit/>
          </a:bodyPr>
          <a:lstStyle/>
          <a:p>
            <a:r>
              <a:rPr lang="en-CA" sz="450" b="1" u="sng" dirty="0">
                <a:solidFill>
                  <a:srgbClr val="5D5E60"/>
                </a:solidFill>
              </a:rPr>
              <a:t>Current State: </a:t>
            </a:r>
            <a:r>
              <a:rPr lang="en-CA" sz="400" dirty="0">
                <a:solidFill>
                  <a:srgbClr val="5D5E60"/>
                </a:solidFill>
              </a:rPr>
              <a:t>Green means overall, this control is strong</a:t>
            </a:r>
          </a:p>
        </p:txBody>
      </p:sp>
      <p:sp>
        <p:nvSpPr>
          <p:cNvPr id="156" name="TextBox 155"/>
          <p:cNvSpPr txBox="1"/>
          <p:nvPr/>
        </p:nvSpPr>
        <p:spPr>
          <a:xfrm>
            <a:off x="7163925" y="3945960"/>
            <a:ext cx="490627" cy="206006"/>
          </a:xfrm>
          <a:prstGeom prst="rect">
            <a:avLst/>
          </a:prstGeom>
          <a:noFill/>
        </p:spPr>
        <p:txBody>
          <a:bodyPr wrap="square" lIns="0" tIns="0" rIns="0" bIns="0" rtlCol="0">
            <a:noAutofit/>
          </a:bodyPr>
          <a:lstStyle/>
          <a:p>
            <a:r>
              <a:rPr lang="en-CA" sz="450" b="1" u="sng" dirty="0">
                <a:solidFill>
                  <a:srgbClr val="5D5E60"/>
                </a:solidFill>
              </a:rPr>
              <a:t>Current State: </a:t>
            </a:r>
            <a:r>
              <a:rPr lang="en-CA" sz="400" dirty="0">
                <a:solidFill>
                  <a:srgbClr val="5D5E60"/>
                </a:solidFill>
              </a:rPr>
              <a:t>Yellow means there are some gaps, but it is still functional</a:t>
            </a:r>
          </a:p>
        </p:txBody>
      </p:sp>
      <p:sp>
        <p:nvSpPr>
          <p:cNvPr id="157" name="TextBox 156"/>
          <p:cNvSpPr txBox="1"/>
          <p:nvPr/>
        </p:nvSpPr>
        <p:spPr>
          <a:xfrm>
            <a:off x="8056185" y="3945960"/>
            <a:ext cx="597673" cy="216561"/>
          </a:xfrm>
          <a:prstGeom prst="rect">
            <a:avLst/>
          </a:prstGeom>
          <a:noFill/>
        </p:spPr>
        <p:txBody>
          <a:bodyPr wrap="square" lIns="0" tIns="0" rIns="0" bIns="0" rtlCol="0">
            <a:noAutofit/>
          </a:bodyPr>
          <a:lstStyle/>
          <a:p>
            <a:r>
              <a:rPr lang="en-CA" sz="450" b="1" u="sng" dirty="0">
                <a:solidFill>
                  <a:srgbClr val="5D5E60"/>
                </a:solidFill>
              </a:rPr>
              <a:t>Current State: </a:t>
            </a:r>
            <a:r>
              <a:rPr lang="en-CA" sz="400" dirty="0">
                <a:solidFill>
                  <a:srgbClr val="5D5E60"/>
                </a:solidFill>
              </a:rPr>
              <a:t>Red means there are major gaps and it is essentially not functional</a:t>
            </a:r>
          </a:p>
        </p:txBody>
      </p:sp>
      <p:sp>
        <p:nvSpPr>
          <p:cNvPr id="158" name="Rounded Rectangle 157"/>
          <p:cNvSpPr/>
          <p:nvPr/>
        </p:nvSpPr>
        <p:spPr>
          <a:xfrm>
            <a:off x="3497807" y="4031708"/>
            <a:ext cx="573395" cy="284931"/>
          </a:xfrm>
          <a:prstGeom prst="roundRect">
            <a:avLst/>
          </a:prstGeom>
          <a:solidFill>
            <a:srgbClr val="C0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50" dirty="0">
                <a:solidFill>
                  <a:prstClr val="white"/>
                </a:solidFill>
              </a:rPr>
              <a:t>Impact</a:t>
            </a:r>
          </a:p>
        </p:txBody>
      </p:sp>
      <p:grpSp>
        <p:nvGrpSpPr>
          <p:cNvPr id="159" name="Group 158"/>
          <p:cNvGrpSpPr/>
          <p:nvPr/>
        </p:nvGrpSpPr>
        <p:grpSpPr>
          <a:xfrm>
            <a:off x="5877093" y="3926518"/>
            <a:ext cx="380251" cy="563148"/>
            <a:chOff x="4998209" y="3317215"/>
            <a:chExt cx="340809" cy="539732"/>
          </a:xfrm>
        </p:grpSpPr>
        <p:grpSp>
          <p:nvGrpSpPr>
            <p:cNvPr id="163" name="Group 162"/>
            <p:cNvGrpSpPr/>
            <p:nvPr/>
          </p:nvGrpSpPr>
          <p:grpSpPr>
            <a:xfrm>
              <a:off x="4998209" y="3317215"/>
              <a:ext cx="340809" cy="539732"/>
              <a:chOff x="1409739" y="3400644"/>
              <a:chExt cx="495885" cy="632727"/>
            </a:xfrm>
          </p:grpSpPr>
          <p:sp>
            <p:nvSpPr>
              <p:cNvPr id="165" name="Flowchart: Delay 22"/>
              <p:cNvSpPr>
                <a:spLocks noChangeArrowheads="1"/>
              </p:cNvSpPr>
              <p:nvPr/>
            </p:nvSpPr>
            <p:spPr bwMode="auto">
              <a:xfrm rot="16200000">
                <a:off x="1514232" y="3468947"/>
                <a:ext cx="275151" cy="138545"/>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450">
                  <a:solidFill>
                    <a:srgbClr val="000000"/>
                  </a:solidFill>
                  <a:latin typeface="Times" charset="0"/>
                </a:endParaRPr>
              </a:p>
            </p:txBody>
          </p:sp>
          <p:sp>
            <p:nvSpPr>
              <p:cNvPr id="166" name="Rectangle 165"/>
              <p:cNvSpPr/>
              <p:nvPr/>
            </p:nvSpPr>
            <p:spPr>
              <a:xfrm>
                <a:off x="1409739" y="3675793"/>
                <a:ext cx="495885" cy="3575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50" dirty="0">
                    <a:solidFill>
                      <a:prstClr val="black"/>
                    </a:solidFill>
                  </a:rPr>
                  <a:t>Control</a:t>
                </a:r>
              </a:p>
            </p:txBody>
          </p:sp>
        </p:grpSp>
        <p:sp>
          <p:nvSpPr>
            <p:cNvPr id="164" name="TextBox 163"/>
            <p:cNvSpPr txBox="1"/>
            <p:nvPr/>
          </p:nvSpPr>
          <p:spPr>
            <a:xfrm>
              <a:off x="5044942" y="3369158"/>
              <a:ext cx="239270" cy="88604"/>
            </a:xfrm>
            <a:prstGeom prst="rect">
              <a:avLst/>
            </a:prstGeom>
            <a:solidFill>
              <a:schemeClr val="bg1"/>
            </a:solidFill>
          </p:spPr>
          <p:txBody>
            <a:bodyPr wrap="square" lIns="0" tIns="0" rIns="0" bIns="0" rtlCol="0">
              <a:noAutofit/>
            </a:bodyPr>
            <a:lstStyle/>
            <a:p>
              <a:pPr algn="ctr"/>
              <a:r>
                <a:rPr lang="en-CA" sz="450" dirty="0">
                  <a:solidFill>
                    <a:srgbClr val="5D5E60"/>
                  </a:solidFill>
                </a:rPr>
                <a:t>85.00%</a:t>
              </a:r>
            </a:p>
          </p:txBody>
        </p:sp>
      </p:grpSp>
      <p:sp>
        <p:nvSpPr>
          <p:cNvPr id="160" name="Flowchart: Delay 22"/>
          <p:cNvSpPr>
            <a:spLocks noChangeArrowheads="1"/>
          </p:cNvSpPr>
          <p:nvPr/>
        </p:nvSpPr>
        <p:spPr bwMode="auto">
          <a:xfrm rot="16200000">
            <a:off x="6836029" y="3995849"/>
            <a:ext cx="244894" cy="106238"/>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450">
              <a:solidFill>
                <a:srgbClr val="000000"/>
              </a:solidFill>
              <a:latin typeface="Times" charset="0"/>
            </a:endParaRPr>
          </a:p>
        </p:txBody>
      </p:sp>
      <p:sp>
        <p:nvSpPr>
          <p:cNvPr id="161" name="Flowchart: Delay 22"/>
          <p:cNvSpPr>
            <a:spLocks noChangeArrowheads="1"/>
          </p:cNvSpPr>
          <p:nvPr/>
        </p:nvSpPr>
        <p:spPr bwMode="auto">
          <a:xfrm rot="16200000">
            <a:off x="7731796" y="3995849"/>
            <a:ext cx="244894" cy="106238"/>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450">
              <a:solidFill>
                <a:srgbClr val="000000"/>
              </a:solidFill>
              <a:latin typeface="Times" charset="0"/>
            </a:endParaRPr>
          </a:p>
        </p:txBody>
      </p:sp>
      <p:sp>
        <p:nvSpPr>
          <p:cNvPr id="162" name="Rectangle 161"/>
          <p:cNvSpPr/>
          <p:nvPr/>
        </p:nvSpPr>
        <p:spPr>
          <a:xfrm>
            <a:off x="385460" y="3859999"/>
            <a:ext cx="8275146" cy="635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50">
              <a:solidFill>
                <a:prstClr val="white"/>
              </a:solidFill>
            </a:endParaRPr>
          </a:p>
        </p:txBody>
      </p:sp>
      <p:cxnSp>
        <p:nvCxnSpPr>
          <p:cNvPr id="148" name="Straight Arrow Connector 147"/>
          <p:cNvCxnSpPr>
            <a:endCxn id="164" idx="1"/>
          </p:cNvCxnSpPr>
          <p:nvPr/>
        </p:nvCxnSpPr>
        <p:spPr>
          <a:xfrm flipV="1">
            <a:off x="5513379" y="4026941"/>
            <a:ext cx="415855" cy="24093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5" name="Rectangle 144"/>
          <p:cNvSpPr/>
          <p:nvPr/>
        </p:nvSpPr>
        <p:spPr>
          <a:xfrm>
            <a:off x="6768350" y="4171410"/>
            <a:ext cx="380251" cy="3182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50" dirty="0">
                <a:solidFill>
                  <a:prstClr val="black"/>
                </a:solidFill>
              </a:rPr>
              <a:t>Control</a:t>
            </a:r>
          </a:p>
        </p:txBody>
      </p:sp>
      <p:sp>
        <p:nvSpPr>
          <p:cNvPr id="146" name="Rectangle 145"/>
          <p:cNvSpPr/>
          <p:nvPr/>
        </p:nvSpPr>
        <p:spPr>
          <a:xfrm>
            <a:off x="7664117" y="4171410"/>
            <a:ext cx="380251" cy="3182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50" dirty="0">
                <a:solidFill>
                  <a:prstClr val="black"/>
                </a:solidFill>
              </a:rPr>
              <a:t>Control</a:t>
            </a:r>
          </a:p>
        </p:txBody>
      </p:sp>
    </p:spTree>
    <p:extLst>
      <p:ext uri="{BB962C8B-B14F-4D97-AF65-F5344CB8AC3E}">
        <p14:creationId xmlns:p14="http://schemas.microsoft.com/office/powerpoint/2010/main" val="2249511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6" name="Straight Connector 445"/>
          <p:cNvCxnSpPr/>
          <p:nvPr/>
        </p:nvCxnSpPr>
        <p:spPr>
          <a:xfrm flipV="1">
            <a:off x="6116558" y="993740"/>
            <a:ext cx="2355781" cy="2599"/>
          </a:xfrm>
          <a:prstGeom prst="line">
            <a:avLst/>
          </a:prstGeom>
          <a:ln w="9525"/>
        </p:spPr>
        <p:style>
          <a:lnRef idx="1">
            <a:schemeClr val="dk1"/>
          </a:lnRef>
          <a:fillRef idx="0">
            <a:schemeClr val="dk1"/>
          </a:fillRef>
          <a:effectRef idx="0">
            <a:schemeClr val="dk1"/>
          </a:effectRef>
          <a:fontRef idx="minor">
            <a:schemeClr val="tx1"/>
          </a:fontRef>
        </p:style>
      </p:cxnSp>
      <p:sp>
        <p:nvSpPr>
          <p:cNvPr id="3" name="Title 2"/>
          <p:cNvSpPr>
            <a:spLocks noGrp="1"/>
          </p:cNvSpPr>
          <p:nvPr>
            <p:ph type="title"/>
          </p:nvPr>
        </p:nvSpPr>
        <p:spPr>
          <a:xfrm>
            <a:off x="93980" y="209877"/>
            <a:ext cx="9075420" cy="369332"/>
          </a:xfrm>
        </p:spPr>
        <p:txBody>
          <a:bodyPr/>
          <a:lstStyle/>
          <a:p>
            <a:r>
              <a:rPr lang="en-CA" sz="2400" dirty="0"/>
              <a:t>Risk Assessment – Bow tie METHOD</a:t>
            </a:r>
          </a:p>
        </p:txBody>
      </p:sp>
      <p:grpSp>
        <p:nvGrpSpPr>
          <p:cNvPr id="208" name="Group 207"/>
          <p:cNvGrpSpPr/>
          <p:nvPr/>
        </p:nvGrpSpPr>
        <p:grpSpPr>
          <a:xfrm>
            <a:off x="474360" y="4198952"/>
            <a:ext cx="8147813" cy="463978"/>
            <a:chOff x="474360" y="4228211"/>
            <a:chExt cx="8147813" cy="503437"/>
          </a:xfrm>
        </p:grpSpPr>
        <p:grpSp>
          <p:nvGrpSpPr>
            <p:cNvPr id="158" name="Group 157"/>
            <p:cNvGrpSpPr/>
            <p:nvPr/>
          </p:nvGrpSpPr>
          <p:grpSpPr>
            <a:xfrm>
              <a:off x="474360" y="4228211"/>
              <a:ext cx="8147813" cy="503437"/>
              <a:chOff x="354836" y="3714641"/>
              <a:chExt cx="8147813" cy="729312"/>
            </a:xfrm>
          </p:grpSpPr>
          <p:grpSp>
            <p:nvGrpSpPr>
              <p:cNvPr id="159" name="Group 158"/>
              <p:cNvGrpSpPr/>
              <p:nvPr/>
            </p:nvGrpSpPr>
            <p:grpSpPr>
              <a:xfrm>
                <a:off x="354836" y="3714641"/>
                <a:ext cx="8147813" cy="729312"/>
                <a:chOff x="76200" y="3253462"/>
                <a:chExt cx="7416800" cy="609364"/>
              </a:xfrm>
            </p:grpSpPr>
            <p:sp>
              <p:nvSpPr>
                <p:cNvPr id="161" name="Rounded Rectangle 160"/>
                <p:cNvSpPr/>
                <p:nvPr/>
              </p:nvSpPr>
              <p:spPr>
                <a:xfrm>
                  <a:off x="185000" y="3418031"/>
                  <a:ext cx="513919" cy="273083"/>
                </a:xfrm>
                <a:prstGeom prst="roundRect">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white"/>
                      </a:solidFill>
                    </a:rPr>
                    <a:t>Threat</a:t>
                  </a:r>
                </a:p>
              </p:txBody>
            </p:sp>
            <p:grpSp>
              <p:nvGrpSpPr>
                <p:cNvPr id="162" name="Group 161"/>
                <p:cNvGrpSpPr/>
                <p:nvPr/>
              </p:nvGrpSpPr>
              <p:grpSpPr>
                <a:xfrm>
                  <a:off x="950745" y="3301224"/>
                  <a:ext cx="341037" cy="539733"/>
                  <a:chOff x="1403515" y="3456624"/>
                  <a:chExt cx="496216" cy="632727"/>
                </a:xfrm>
              </p:grpSpPr>
              <p:sp>
                <p:nvSpPr>
                  <p:cNvPr id="204" name="Flowchart: Delay 22"/>
                  <p:cNvSpPr>
                    <a:spLocks noChangeArrowheads="1"/>
                  </p:cNvSpPr>
                  <p:nvPr/>
                </p:nvSpPr>
                <p:spPr bwMode="auto">
                  <a:xfrm rot="16200000">
                    <a:off x="1514232" y="3524927"/>
                    <a:ext cx="275151" cy="138545"/>
                  </a:xfrm>
                  <a:prstGeom prst="flowChartDelay">
                    <a:avLst/>
                  </a:prstGeom>
                  <a:solidFill>
                    <a:schemeClr val="tx1"/>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05" name="Rectangle 204"/>
                  <p:cNvSpPr/>
                  <p:nvPr/>
                </p:nvSpPr>
                <p:spPr>
                  <a:xfrm>
                    <a:off x="1403515" y="3731772"/>
                    <a:ext cx="496216" cy="3575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Control</a:t>
                    </a:r>
                  </a:p>
                </p:txBody>
              </p:sp>
            </p:grpSp>
            <p:sp>
              <p:nvSpPr>
                <p:cNvPr id="163" name="Oval 162"/>
                <p:cNvSpPr/>
                <p:nvPr/>
              </p:nvSpPr>
              <p:spPr>
                <a:xfrm>
                  <a:off x="1510406" y="3342150"/>
                  <a:ext cx="461202" cy="433523"/>
                </a:xfrm>
                <a:prstGeom prst="ellipse">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Top Event</a:t>
                  </a:r>
                </a:p>
              </p:txBody>
            </p:sp>
            <p:grpSp>
              <p:nvGrpSpPr>
                <p:cNvPr id="164" name="Group 163"/>
                <p:cNvGrpSpPr/>
                <p:nvPr/>
              </p:nvGrpSpPr>
              <p:grpSpPr>
                <a:xfrm>
                  <a:off x="2111721" y="3332720"/>
                  <a:ext cx="592767" cy="415544"/>
                  <a:chOff x="2625164" y="3214369"/>
                  <a:chExt cx="920089" cy="697231"/>
                </a:xfrm>
              </p:grpSpPr>
              <p:sp>
                <p:nvSpPr>
                  <p:cNvPr id="183" name="Rectangle 182"/>
                  <p:cNvSpPr/>
                  <p:nvPr/>
                </p:nvSpPr>
                <p:spPr>
                  <a:xfrm>
                    <a:off x="2627375" y="3214369"/>
                    <a:ext cx="915925" cy="69723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50">
                      <a:solidFill>
                        <a:prstClr val="white"/>
                      </a:solidFill>
                    </a:endParaRPr>
                  </a:p>
                </p:txBody>
              </p:sp>
              <p:cxnSp>
                <p:nvCxnSpPr>
                  <p:cNvPr id="184" name="Straight Connector 183"/>
                  <p:cNvCxnSpPr/>
                  <p:nvPr/>
                </p:nvCxnSpPr>
                <p:spPr>
                  <a:xfrm>
                    <a:off x="2627375" y="3214369"/>
                    <a:ext cx="915925" cy="697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2627375" y="3273425"/>
                    <a:ext cx="838201" cy="638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705099" y="3214369"/>
                    <a:ext cx="838201" cy="638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2790824" y="3214369"/>
                    <a:ext cx="752476" cy="574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627375" y="3337400"/>
                    <a:ext cx="752476" cy="574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2627375" y="3398044"/>
                    <a:ext cx="670656" cy="51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2874597" y="3214369"/>
                    <a:ext cx="670656" cy="51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978578" y="3214706"/>
                    <a:ext cx="561976" cy="440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2627784" y="3490048"/>
                    <a:ext cx="582141" cy="421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83" idx="1"/>
                    <a:endCxn id="183" idx="2"/>
                  </p:cNvCxnSpPr>
                  <p:nvPr/>
                </p:nvCxnSpPr>
                <p:spPr>
                  <a:xfrm>
                    <a:off x="2627375" y="3562985"/>
                    <a:ext cx="457963" cy="348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endCxn id="183" idx="3"/>
                  </p:cNvCxnSpPr>
                  <p:nvPr/>
                </p:nvCxnSpPr>
                <p:spPr>
                  <a:xfrm>
                    <a:off x="3046476" y="3214370"/>
                    <a:ext cx="496824" cy="348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625164" y="3631653"/>
                    <a:ext cx="385227" cy="279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3155327" y="3214706"/>
                    <a:ext cx="385227" cy="279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628339" y="3700824"/>
                    <a:ext cx="290515" cy="210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3250039" y="3214706"/>
                    <a:ext cx="290515" cy="210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2632734" y="3771626"/>
                    <a:ext cx="185043" cy="139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355511" y="3214706"/>
                    <a:ext cx="185043" cy="139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628339" y="3841613"/>
                    <a:ext cx="96916" cy="6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3443638" y="3214706"/>
                    <a:ext cx="96916" cy="6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2690899" y="3284693"/>
                    <a:ext cx="786997" cy="5316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Hazard</a:t>
                    </a:r>
                  </a:p>
                </p:txBody>
              </p:sp>
            </p:grpSp>
            <p:sp>
              <p:nvSpPr>
                <p:cNvPr id="165" name="TextBox 164"/>
                <p:cNvSpPr txBox="1"/>
                <p:nvPr/>
              </p:nvSpPr>
              <p:spPr>
                <a:xfrm>
                  <a:off x="3435241" y="3664419"/>
                  <a:ext cx="1362950" cy="170988"/>
                </a:xfrm>
                <a:prstGeom prst="rect">
                  <a:avLst/>
                </a:prstGeom>
                <a:noFill/>
              </p:spPr>
              <p:txBody>
                <a:bodyPr wrap="square" lIns="0" tIns="0" rIns="0" bIns="0" rtlCol="0">
                  <a:noAutofit/>
                </a:bodyPr>
                <a:lstStyle/>
                <a:p>
                  <a:r>
                    <a:rPr lang="en-CA" sz="350" b="1" u="sng" dirty="0">
                      <a:solidFill>
                        <a:srgbClr val="5D5E60"/>
                      </a:solidFill>
                    </a:rPr>
                    <a:t>Current Effectiveness Value:</a:t>
                  </a:r>
                  <a:r>
                    <a:rPr lang="en-CA" sz="350" dirty="0">
                      <a:solidFill>
                        <a:srgbClr val="5D5E60"/>
                      </a:solidFill>
                    </a:rPr>
                    <a:t> Calculated based on KPIs / metrics defined in the controls list mapping (see Conformance Dashboard)</a:t>
                  </a:r>
                </a:p>
              </p:txBody>
            </p:sp>
            <p:sp>
              <p:nvSpPr>
                <p:cNvPr id="166" name="TextBox 165"/>
                <p:cNvSpPr txBox="1"/>
                <p:nvPr/>
              </p:nvSpPr>
              <p:spPr>
                <a:xfrm>
                  <a:off x="4036391" y="3417139"/>
                  <a:ext cx="846219" cy="161016"/>
                </a:xfrm>
                <a:prstGeom prst="rect">
                  <a:avLst/>
                </a:prstGeom>
                <a:noFill/>
              </p:spPr>
              <p:txBody>
                <a:bodyPr wrap="square" lIns="0" tIns="0" rIns="0" bIns="0" rtlCol="0">
                  <a:noAutofit/>
                </a:bodyPr>
                <a:lstStyle/>
                <a:p>
                  <a:r>
                    <a:rPr lang="en-CA" sz="350" b="1" u="sng" dirty="0">
                      <a:solidFill>
                        <a:srgbClr val="5D5E60"/>
                      </a:solidFill>
                    </a:rPr>
                    <a:t>Qualitative Current State: </a:t>
                  </a:r>
                  <a:r>
                    <a:rPr lang="en-CA" sz="350" dirty="0">
                      <a:solidFill>
                        <a:srgbClr val="5D5E60"/>
                      </a:solidFill>
                    </a:rPr>
                    <a:t>Colours assigned based on Workshop</a:t>
                  </a:r>
                </a:p>
              </p:txBody>
            </p:sp>
            <p:sp>
              <p:nvSpPr>
                <p:cNvPr id="167" name="TextBox 166"/>
                <p:cNvSpPr txBox="1"/>
                <p:nvPr/>
              </p:nvSpPr>
              <p:spPr>
                <a:xfrm>
                  <a:off x="5328445" y="3335849"/>
                  <a:ext cx="462755" cy="178115"/>
                </a:xfrm>
                <a:prstGeom prst="rect">
                  <a:avLst/>
                </a:prstGeom>
                <a:noFill/>
              </p:spPr>
              <p:txBody>
                <a:bodyPr wrap="square" lIns="0" tIns="0" rIns="0" bIns="0" rtlCol="0">
                  <a:noAutofit/>
                </a:bodyPr>
                <a:lstStyle/>
                <a:p>
                  <a:r>
                    <a:rPr lang="en-CA" sz="350" b="1" u="sng" dirty="0">
                      <a:solidFill>
                        <a:srgbClr val="5D5E60"/>
                      </a:solidFill>
                    </a:rPr>
                    <a:t>Current State: </a:t>
                  </a:r>
                  <a:r>
                    <a:rPr lang="en-CA" sz="350" dirty="0">
                      <a:solidFill>
                        <a:srgbClr val="5D5E60"/>
                      </a:solidFill>
                    </a:rPr>
                    <a:t>Green means overall, this control is strong</a:t>
                  </a:r>
                </a:p>
              </p:txBody>
            </p:sp>
            <p:sp>
              <p:nvSpPr>
                <p:cNvPr id="168" name="TextBox 167"/>
                <p:cNvSpPr txBox="1"/>
                <p:nvPr/>
              </p:nvSpPr>
              <p:spPr>
                <a:xfrm>
                  <a:off x="6151563" y="3335849"/>
                  <a:ext cx="439736" cy="197440"/>
                </a:xfrm>
                <a:prstGeom prst="rect">
                  <a:avLst/>
                </a:prstGeom>
                <a:noFill/>
              </p:spPr>
              <p:txBody>
                <a:bodyPr wrap="square" lIns="0" tIns="0" rIns="0" bIns="0" rtlCol="0">
                  <a:noAutofit/>
                </a:bodyPr>
                <a:lstStyle/>
                <a:p>
                  <a:r>
                    <a:rPr lang="en-CA" sz="350" b="1" u="sng" dirty="0">
                      <a:solidFill>
                        <a:srgbClr val="5D5E60"/>
                      </a:solidFill>
                    </a:rPr>
                    <a:t>Current State: </a:t>
                  </a:r>
                  <a:r>
                    <a:rPr lang="en-CA" sz="350" dirty="0">
                      <a:solidFill>
                        <a:srgbClr val="5D5E60"/>
                      </a:solidFill>
                    </a:rPr>
                    <a:t>Yellow means there are some gaps, but it is still functional</a:t>
                  </a:r>
                </a:p>
              </p:txBody>
            </p:sp>
            <p:sp>
              <p:nvSpPr>
                <p:cNvPr id="169" name="TextBox 168"/>
                <p:cNvSpPr txBox="1"/>
                <p:nvPr/>
              </p:nvSpPr>
              <p:spPr>
                <a:xfrm>
                  <a:off x="6934199" y="3335849"/>
                  <a:ext cx="535679" cy="207556"/>
                </a:xfrm>
                <a:prstGeom prst="rect">
                  <a:avLst/>
                </a:prstGeom>
                <a:noFill/>
              </p:spPr>
              <p:txBody>
                <a:bodyPr wrap="square" lIns="0" tIns="0" rIns="0" bIns="0" rtlCol="0">
                  <a:noAutofit/>
                </a:bodyPr>
                <a:lstStyle/>
                <a:p>
                  <a:r>
                    <a:rPr lang="en-CA" sz="350" b="1" u="sng" dirty="0">
                      <a:solidFill>
                        <a:srgbClr val="5D5E60"/>
                      </a:solidFill>
                    </a:rPr>
                    <a:t>Current State: </a:t>
                  </a:r>
                  <a:r>
                    <a:rPr lang="en-CA" sz="350" dirty="0">
                      <a:solidFill>
                        <a:srgbClr val="5D5E60"/>
                      </a:solidFill>
                    </a:rPr>
                    <a:t>Red means there are major gaps and it is essentially not functional</a:t>
                  </a:r>
                </a:p>
              </p:txBody>
            </p:sp>
            <p:sp>
              <p:nvSpPr>
                <p:cNvPr id="170" name="Rounded Rectangle 169"/>
                <p:cNvSpPr/>
                <p:nvPr/>
              </p:nvSpPr>
              <p:spPr>
                <a:xfrm>
                  <a:off x="2865716" y="3418031"/>
                  <a:ext cx="513919" cy="273083"/>
                </a:xfrm>
                <a:prstGeom prst="roundRect">
                  <a:avLst/>
                </a:prstGeom>
                <a:solidFill>
                  <a:srgbClr val="C0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white"/>
                      </a:solidFill>
                    </a:rPr>
                    <a:t>Impact</a:t>
                  </a:r>
                </a:p>
              </p:txBody>
            </p:sp>
            <p:grpSp>
              <p:nvGrpSpPr>
                <p:cNvPr id="171" name="Group 170"/>
                <p:cNvGrpSpPr/>
                <p:nvPr/>
              </p:nvGrpSpPr>
              <p:grpSpPr>
                <a:xfrm>
                  <a:off x="4998209" y="3317215"/>
                  <a:ext cx="340809" cy="539732"/>
                  <a:chOff x="4998209" y="3317215"/>
                  <a:chExt cx="340809" cy="539732"/>
                </a:xfrm>
              </p:grpSpPr>
              <p:grpSp>
                <p:nvGrpSpPr>
                  <p:cNvPr id="179" name="Group 178"/>
                  <p:cNvGrpSpPr/>
                  <p:nvPr/>
                </p:nvGrpSpPr>
                <p:grpSpPr>
                  <a:xfrm>
                    <a:off x="4998209" y="3317215"/>
                    <a:ext cx="340809" cy="539732"/>
                    <a:chOff x="1409739" y="3400644"/>
                    <a:chExt cx="495885" cy="632727"/>
                  </a:xfrm>
                </p:grpSpPr>
                <p:sp>
                  <p:nvSpPr>
                    <p:cNvPr id="181" name="Flowchart: Delay 22"/>
                    <p:cNvSpPr>
                      <a:spLocks noChangeArrowheads="1"/>
                    </p:cNvSpPr>
                    <p:nvPr/>
                  </p:nvSpPr>
                  <p:spPr bwMode="auto">
                    <a:xfrm rot="16200000">
                      <a:off x="1514232" y="3468947"/>
                      <a:ext cx="275151" cy="138545"/>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182" name="Rectangle 181"/>
                    <p:cNvSpPr/>
                    <p:nvPr/>
                  </p:nvSpPr>
                  <p:spPr>
                    <a:xfrm>
                      <a:off x="1409739" y="3675793"/>
                      <a:ext cx="495885" cy="3575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Control</a:t>
                      </a:r>
                    </a:p>
                  </p:txBody>
                </p:sp>
              </p:grpSp>
              <p:sp>
                <p:nvSpPr>
                  <p:cNvPr id="180" name="TextBox 179"/>
                  <p:cNvSpPr txBox="1"/>
                  <p:nvPr/>
                </p:nvSpPr>
                <p:spPr>
                  <a:xfrm>
                    <a:off x="5044942" y="3369158"/>
                    <a:ext cx="239270" cy="88604"/>
                  </a:xfrm>
                  <a:prstGeom prst="rect">
                    <a:avLst/>
                  </a:prstGeom>
                  <a:solidFill>
                    <a:schemeClr val="bg1"/>
                  </a:solidFill>
                </p:spPr>
                <p:txBody>
                  <a:bodyPr wrap="square" lIns="0" tIns="0" rIns="0" bIns="0" rtlCol="0">
                    <a:noAutofit/>
                  </a:bodyPr>
                  <a:lstStyle/>
                  <a:p>
                    <a:pPr algn="ctr"/>
                    <a:r>
                      <a:rPr lang="en-CA" sz="350" dirty="0">
                        <a:solidFill>
                          <a:srgbClr val="5D5E60"/>
                        </a:solidFill>
                      </a:rPr>
                      <a:t>85.00%</a:t>
                    </a:r>
                  </a:p>
                </p:txBody>
              </p:sp>
            </p:grpSp>
            <p:sp>
              <p:nvSpPr>
                <p:cNvPr id="177" name="Flowchart: Delay 22"/>
                <p:cNvSpPr>
                  <a:spLocks noChangeArrowheads="1"/>
                </p:cNvSpPr>
                <p:nvPr/>
              </p:nvSpPr>
              <p:spPr bwMode="auto">
                <a:xfrm rot="16200000">
                  <a:off x="5850069" y="3386964"/>
                  <a:ext cx="234711" cy="95218"/>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175" name="Flowchart: Delay 22"/>
                <p:cNvSpPr>
                  <a:spLocks noChangeArrowheads="1"/>
                </p:cNvSpPr>
                <p:nvPr/>
              </p:nvSpPr>
              <p:spPr bwMode="auto">
                <a:xfrm rot="16200000">
                  <a:off x="6652922" y="3386964"/>
                  <a:ext cx="234711" cy="95218"/>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174" name="Rectangle 173"/>
                <p:cNvSpPr/>
                <p:nvPr/>
              </p:nvSpPr>
              <p:spPr>
                <a:xfrm>
                  <a:off x="76200" y="3253462"/>
                  <a:ext cx="7416800" cy="6093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50">
                    <a:solidFill>
                      <a:prstClr val="white"/>
                    </a:solidFill>
                  </a:endParaRPr>
                </a:p>
              </p:txBody>
            </p:sp>
          </p:grpSp>
          <p:cxnSp>
            <p:nvCxnSpPr>
              <p:cNvPr id="160" name="Straight Arrow Connector 159"/>
              <p:cNvCxnSpPr>
                <a:endCxn id="180" idx="1"/>
              </p:cNvCxnSpPr>
              <p:nvPr/>
            </p:nvCxnSpPr>
            <p:spPr>
              <a:xfrm flipV="1">
                <a:off x="5403850" y="3906136"/>
                <a:ext cx="409456" cy="27637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206" name="Rectangle 205"/>
            <p:cNvSpPr/>
            <p:nvPr/>
          </p:nvSpPr>
          <p:spPr>
            <a:xfrm>
              <a:off x="6759034" y="4474791"/>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Control</a:t>
              </a:r>
            </a:p>
          </p:txBody>
        </p:sp>
        <p:sp>
          <p:nvSpPr>
            <p:cNvPr id="207" name="Rectangle 206"/>
            <p:cNvSpPr/>
            <p:nvPr/>
          </p:nvSpPr>
          <p:spPr>
            <a:xfrm>
              <a:off x="7641017" y="4474791"/>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Control</a:t>
              </a:r>
            </a:p>
          </p:txBody>
        </p:sp>
      </p:grpSp>
      <p:sp>
        <p:nvSpPr>
          <p:cNvPr id="209" name="Rounded Rectangle 208"/>
          <p:cNvSpPr/>
          <p:nvPr/>
        </p:nvSpPr>
        <p:spPr>
          <a:xfrm>
            <a:off x="29312" y="801015"/>
            <a:ext cx="612038" cy="368442"/>
          </a:xfrm>
          <a:prstGeom prst="roundRect">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 b="1" dirty="0">
                <a:solidFill>
                  <a:prstClr val="white"/>
                </a:solidFill>
              </a:rPr>
              <a:t>Privilege Abuse</a:t>
            </a:r>
          </a:p>
        </p:txBody>
      </p:sp>
      <p:sp>
        <p:nvSpPr>
          <p:cNvPr id="210" name="Rounded Rectangle 209"/>
          <p:cNvSpPr/>
          <p:nvPr/>
        </p:nvSpPr>
        <p:spPr>
          <a:xfrm>
            <a:off x="29312" y="1443172"/>
            <a:ext cx="612038" cy="366578"/>
          </a:xfrm>
          <a:prstGeom prst="roundRect">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 b="1" dirty="0">
                <a:solidFill>
                  <a:prstClr val="white"/>
                </a:solidFill>
              </a:rPr>
              <a:t>Disgruntled Employee (</a:t>
            </a:r>
            <a:r>
              <a:rPr lang="en-CA" sz="500" b="1" dirty="0" err="1">
                <a:solidFill>
                  <a:prstClr val="white"/>
                </a:solidFill>
              </a:rPr>
              <a:t>DoS</a:t>
            </a:r>
            <a:r>
              <a:rPr lang="en-CA" sz="500" b="1" dirty="0">
                <a:solidFill>
                  <a:prstClr val="white"/>
                </a:solidFill>
              </a:rPr>
              <a:t> / Data Corruption)</a:t>
            </a:r>
          </a:p>
        </p:txBody>
      </p:sp>
      <p:sp>
        <p:nvSpPr>
          <p:cNvPr id="211" name="Rounded Rectangle 210"/>
          <p:cNvSpPr/>
          <p:nvPr/>
        </p:nvSpPr>
        <p:spPr>
          <a:xfrm>
            <a:off x="29312" y="2109922"/>
            <a:ext cx="612038" cy="366578"/>
          </a:xfrm>
          <a:prstGeom prst="roundRect">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 b="1" dirty="0">
                <a:solidFill>
                  <a:prstClr val="white"/>
                </a:solidFill>
              </a:rPr>
              <a:t>Unauthorized Devices</a:t>
            </a:r>
          </a:p>
        </p:txBody>
      </p:sp>
      <p:grpSp>
        <p:nvGrpSpPr>
          <p:cNvPr id="459" name="Group 458"/>
          <p:cNvGrpSpPr/>
          <p:nvPr/>
        </p:nvGrpSpPr>
        <p:grpSpPr>
          <a:xfrm>
            <a:off x="6800236" y="896823"/>
            <a:ext cx="486514" cy="496793"/>
            <a:chOff x="688970" y="758326"/>
            <a:chExt cx="374400" cy="445909"/>
          </a:xfrm>
        </p:grpSpPr>
        <p:sp>
          <p:nvSpPr>
            <p:cNvPr id="460"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461" name="Rectangle 460"/>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ID.AM-002</a:t>
              </a:r>
            </a:p>
            <a:p>
              <a:pPr algn="ctr"/>
              <a:r>
                <a:rPr lang="en-CA" sz="350" dirty="0">
                  <a:solidFill>
                    <a:prstClr val="black"/>
                  </a:solidFill>
                </a:rPr>
                <a:t>Data Flow Diagrams</a:t>
              </a:r>
            </a:p>
          </p:txBody>
        </p:sp>
        <p:sp>
          <p:nvSpPr>
            <p:cNvPr id="462" name="TextBox 461"/>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58.33%</a:t>
              </a:r>
            </a:p>
          </p:txBody>
        </p:sp>
      </p:grpSp>
      <p:sp>
        <p:nvSpPr>
          <p:cNvPr id="212" name="Rounded Rectangle 211"/>
          <p:cNvSpPr/>
          <p:nvPr/>
        </p:nvSpPr>
        <p:spPr>
          <a:xfrm>
            <a:off x="22384" y="2789372"/>
            <a:ext cx="612038" cy="366578"/>
          </a:xfrm>
          <a:prstGeom prst="roundRect">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 b="1" dirty="0">
                <a:solidFill>
                  <a:prstClr val="white"/>
                </a:solidFill>
              </a:rPr>
              <a:t>Data Theft</a:t>
            </a:r>
          </a:p>
        </p:txBody>
      </p:sp>
      <p:cxnSp>
        <p:nvCxnSpPr>
          <p:cNvPr id="266" name="Straight Connector 265"/>
          <p:cNvCxnSpPr>
            <a:stCxn id="209" idx="3"/>
          </p:cNvCxnSpPr>
          <p:nvPr/>
        </p:nvCxnSpPr>
        <p:spPr>
          <a:xfrm>
            <a:off x="641350" y="985236"/>
            <a:ext cx="3737463" cy="1"/>
          </a:xfrm>
          <a:prstGeom prst="line">
            <a:avLst/>
          </a:prstGeom>
          <a:ln w="9525"/>
        </p:spPr>
        <p:style>
          <a:lnRef idx="1">
            <a:schemeClr val="dk1"/>
          </a:lnRef>
          <a:fillRef idx="0">
            <a:schemeClr val="dk1"/>
          </a:fillRef>
          <a:effectRef idx="0">
            <a:schemeClr val="dk1"/>
          </a:effectRef>
          <a:fontRef idx="minor">
            <a:schemeClr val="tx1"/>
          </a:fontRef>
        </p:style>
      </p:cxnSp>
      <p:grpSp>
        <p:nvGrpSpPr>
          <p:cNvPr id="218" name="Group 217"/>
          <p:cNvGrpSpPr/>
          <p:nvPr/>
        </p:nvGrpSpPr>
        <p:grpSpPr>
          <a:xfrm>
            <a:off x="669920" y="888321"/>
            <a:ext cx="468648" cy="496793"/>
            <a:chOff x="688970" y="758326"/>
            <a:chExt cx="374400" cy="445909"/>
          </a:xfrm>
        </p:grpSpPr>
        <p:sp>
          <p:nvSpPr>
            <p:cNvPr id="215"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16" name="Rectangle 215"/>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PR.IP-002</a:t>
              </a:r>
            </a:p>
            <a:p>
              <a:pPr algn="ctr"/>
              <a:r>
                <a:rPr lang="en-CA" sz="350" dirty="0">
                  <a:solidFill>
                    <a:prstClr val="black"/>
                  </a:solidFill>
                </a:rPr>
                <a:t>Configuration Change Management</a:t>
              </a:r>
            </a:p>
          </p:txBody>
        </p:sp>
        <p:sp>
          <p:nvSpPr>
            <p:cNvPr id="217" name="TextBox 216"/>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65.63%</a:t>
              </a:r>
            </a:p>
          </p:txBody>
        </p:sp>
      </p:grpSp>
      <p:grpSp>
        <p:nvGrpSpPr>
          <p:cNvPr id="219" name="Group 218"/>
          <p:cNvGrpSpPr/>
          <p:nvPr/>
        </p:nvGrpSpPr>
        <p:grpSpPr>
          <a:xfrm>
            <a:off x="1108809" y="888321"/>
            <a:ext cx="468648" cy="496793"/>
            <a:chOff x="688970" y="758326"/>
            <a:chExt cx="374400" cy="445909"/>
          </a:xfrm>
        </p:grpSpPr>
        <p:sp>
          <p:nvSpPr>
            <p:cNvPr id="220" name="Flowchart: Delay 22"/>
            <p:cNvSpPr>
              <a:spLocks noChangeArrowheads="1"/>
            </p:cNvSpPr>
            <p:nvPr/>
          </p:nvSpPr>
          <p:spPr bwMode="auto">
            <a:xfrm rot="16200000">
              <a:off x="774780" y="802979"/>
              <a:ext cx="193910" cy="104603"/>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21" name="Rectangle 220"/>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PR.AC-002</a:t>
              </a:r>
            </a:p>
            <a:p>
              <a:pPr algn="ctr"/>
              <a:r>
                <a:rPr lang="en-CA" sz="350" dirty="0">
                  <a:solidFill>
                    <a:prstClr val="black"/>
                  </a:solidFill>
                </a:rPr>
                <a:t>Identity &amp; Access Management</a:t>
              </a:r>
            </a:p>
          </p:txBody>
        </p:sp>
        <p:sp>
          <p:nvSpPr>
            <p:cNvPr id="222" name="TextBox 221"/>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85.00%</a:t>
              </a:r>
            </a:p>
          </p:txBody>
        </p:sp>
      </p:grpSp>
      <p:grpSp>
        <p:nvGrpSpPr>
          <p:cNvPr id="223" name="Group 222"/>
          <p:cNvGrpSpPr/>
          <p:nvPr/>
        </p:nvGrpSpPr>
        <p:grpSpPr>
          <a:xfrm>
            <a:off x="1550873" y="888321"/>
            <a:ext cx="468648" cy="496793"/>
            <a:chOff x="688970" y="758326"/>
            <a:chExt cx="374400" cy="445909"/>
          </a:xfrm>
        </p:grpSpPr>
        <p:sp>
          <p:nvSpPr>
            <p:cNvPr id="224"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25" name="Rectangle 224"/>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PR.AC-003</a:t>
              </a:r>
            </a:p>
            <a:p>
              <a:pPr algn="ctr"/>
              <a:r>
                <a:rPr lang="en-CA" sz="350" dirty="0">
                  <a:solidFill>
                    <a:prstClr val="black"/>
                  </a:solidFill>
                </a:rPr>
                <a:t>Privileged Access Management</a:t>
              </a:r>
            </a:p>
          </p:txBody>
        </p:sp>
        <p:sp>
          <p:nvSpPr>
            <p:cNvPr id="226" name="TextBox 225"/>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75.00%</a:t>
              </a:r>
            </a:p>
          </p:txBody>
        </p:sp>
      </p:grpSp>
      <p:grpSp>
        <p:nvGrpSpPr>
          <p:cNvPr id="227" name="Group 226"/>
          <p:cNvGrpSpPr/>
          <p:nvPr/>
        </p:nvGrpSpPr>
        <p:grpSpPr>
          <a:xfrm>
            <a:off x="1992937" y="888321"/>
            <a:ext cx="468648" cy="496793"/>
            <a:chOff x="688970" y="758326"/>
            <a:chExt cx="374400" cy="445909"/>
          </a:xfrm>
        </p:grpSpPr>
        <p:sp>
          <p:nvSpPr>
            <p:cNvPr id="228"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29" name="Rectangle 228"/>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PR.AC-005</a:t>
              </a:r>
            </a:p>
            <a:p>
              <a:pPr algn="ctr"/>
              <a:r>
                <a:rPr lang="en-CA" sz="350" dirty="0">
                  <a:solidFill>
                    <a:prstClr val="black"/>
                  </a:solidFill>
                </a:rPr>
                <a:t>Segregation of Duties</a:t>
              </a:r>
            </a:p>
          </p:txBody>
        </p:sp>
        <p:sp>
          <p:nvSpPr>
            <p:cNvPr id="230" name="TextBox 229"/>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50.00%</a:t>
              </a:r>
            </a:p>
          </p:txBody>
        </p:sp>
      </p:grpSp>
      <p:grpSp>
        <p:nvGrpSpPr>
          <p:cNvPr id="231" name="Group 230"/>
          <p:cNvGrpSpPr/>
          <p:nvPr/>
        </p:nvGrpSpPr>
        <p:grpSpPr>
          <a:xfrm>
            <a:off x="2419126" y="888321"/>
            <a:ext cx="468648" cy="496793"/>
            <a:chOff x="688970" y="758326"/>
            <a:chExt cx="374400" cy="445909"/>
          </a:xfrm>
        </p:grpSpPr>
        <p:sp>
          <p:nvSpPr>
            <p:cNvPr id="232"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33" name="Rectangle 232"/>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PR.AC-006</a:t>
              </a:r>
            </a:p>
            <a:p>
              <a:pPr algn="ctr"/>
              <a:r>
                <a:rPr lang="en-CA" sz="350" dirty="0">
                  <a:solidFill>
                    <a:prstClr val="black"/>
                  </a:solidFill>
                </a:rPr>
                <a:t>Physical Security</a:t>
              </a:r>
            </a:p>
          </p:txBody>
        </p:sp>
        <p:sp>
          <p:nvSpPr>
            <p:cNvPr id="234" name="TextBox 233"/>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73.00%</a:t>
              </a:r>
            </a:p>
          </p:txBody>
        </p:sp>
      </p:grpSp>
      <p:grpSp>
        <p:nvGrpSpPr>
          <p:cNvPr id="235" name="Group 234"/>
          <p:cNvGrpSpPr/>
          <p:nvPr/>
        </p:nvGrpSpPr>
        <p:grpSpPr>
          <a:xfrm>
            <a:off x="2861190" y="888321"/>
            <a:ext cx="468648" cy="496793"/>
            <a:chOff x="688970" y="758326"/>
            <a:chExt cx="374400" cy="445909"/>
          </a:xfrm>
        </p:grpSpPr>
        <p:sp>
          <p:nvSpPr>
            <p:cNvPr id="236"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37" name="Rectangle 236"/>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PR.AT-001</a:t>
              </a:r>
            </a:p>
            <a:p>
              <a:pPr algn="ctr"/>
              <a:r>
                <a:rPr lang="en-CA" sz="350" dirty="0">
                  <a:solidFill>
                    <a:prstClr val="black"/>
                  </a:solidFill>
                </a:rPr>
                <a:t>Cybersecurity Awareness Program</a:t>
              </a:r>
            </a:p>
          </p:txBody>
        </p:sp>
        <p:sp>
          <p:nvSpPr>
            <p:cNvPr id="238" name="TextBox 237"/>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50.00%</a:t>
              </a:r>
            </a:p>
          </p:txBody>
        </p:sp>
      </p:grpSp>
      <p:grpSp>
        <p:nvGrpSpPr>
          <p:cNvPr id="239" name="Group 238"/>
          <p:cNvGrpSpPr/>
          <p:nvPr/>
        </p:nvGrpSpPr>
        <p:grpSpPr>
          <a:xfrm>
            <a:off x="3303253" y="888321"/>
            <a:ext cx="468649" cy="496793"/>
            <a:chOff x="688969" y="758326"/>
            <a:chExt cx="374400" cy="445909"/>
          </a:xfrm>
        </p:grpSpPr>
        <p:sp>
          <p:nvSpPr>
            <p:cNvPr id="240"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41" name="Rectangle 240"/>
            <p:cNvSpPr/>
            <p:nvPr/>
          </p:nvSpPr>
          <p:spPr>
            <a:xfrm>
              <a:off x="688969"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PR.AT-002</a:t>
              </a:r>
            </a:p>
            <a:p>
              <a:pPr algn="ctr"/>
              <a:r>
                <a:rPr lang="en-CA" sz="350" dirty="0">
                  <a:solidFill>
                    <a:prstClr val="black"/>
                  </a:solidFill>
                </a:rPr>
                <a:t>Cybersecurity Training Program</a:t>
              </a:r>
            </a:p>
          </p:txBody>
        </p:sp>
        <p:sp>
          <p:nvSpPr>
            <p:cNvPr id="242" name="TextBox 241"/>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50.00%</a:t>
              </a:r>
            </a:p>
          </p:txBody>
        </p:sp>
      </p:grpSp>
      <p:grpSp>
        <p:nvGrpSpPr>
          <p:cNvPr id="243" name="Group 242"/>
          <p:cNvGrpSpPr/>
          <p:nvPr/>
        </p:nvGrpSpPr>
        <p:grpSpPr>
          <a:xfrm>
            <a:off x="4773093" y="674257"/>
            <a:ext cx="1125421" cy="621957"/>
            <a:chOff x="2625164" y="3214368"/>
            <a:chExt cx="920089" cy="697232"/>
          </a:xfrm>
        </p:grpSpPr>
        <p:sp>
          <p:nvSpPr>
            <p:cNvPr id="244" name="Rectangle 243"/>
            <p:cNvSpPr/>
            <p:nvPr/>
          </p:nvSpPr>
          <p:spPr>
            <a:xfrm>
              <a:off x="2627375" y="3214368"/>
              <a:ext cx="915925" cy="69723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50">
                <a:solidFill>
                  <a:prstClr val="white"/>
                </a:solidFill>
              </a:endParaRPr>
            </a:p>
          </p:txBody>
        </p:sp>
        <p:cxnSp>
          <p:nvCxnSpPr>
            <p:cNvPr id="245" name="Straight Connector 244"/>
            <p:cNvCxnSpPr/>
            <p:nvPr/>
          </p:nvCxnSpPr>
          <p:spPr>
            <a:xfrm>
              <a:off x="2627375" y="3214369"/>
              <a:ext cx="915925" cy="697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2627375" y="3273425"/>
              <a:ext cx="838201" cy="638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705099" y="3214369"/>
              <a:ext cx="838201" cy="638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2790824" y="3214369"/>
              <a:ext cx="752476" cy="574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2627375" y="3337400"/>
              <a:ext cx="752476" cy="574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2627375" y="3398044"/>
              <a:ext cx="670656" cy="51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2874597" y="3214369"/>
              <a:ext cx="670656" cy="51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978578" y="3214706"/>
              <a:ext cx="561976" cy="440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627784" y="3490048"/>
              <a:ext cx="582141" cy="421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44" idx="1"/>
              <a:endCxn id="244" idx="2"/>
            </p:cNvCxnSpPr>
            <p:nvPr/>
          </p:nvCxnSpPr>
          <p:spPr>
            <a:xfrm>
              <a:off x="2627375" y="3562985"/>
              <a:ext cx="457963" cy="348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endCxn id="244" idx="3"/>
            </p:cNvCxnSpPr>
            <p:nvPr/>
          </p:nvCxnSpPr>
          <p:spPr>
            <a:xfrm>
              <a:off x="3046476" y="3214370"/>
              <a:ext cx="496824" cy="348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2625164" y="3631653"/>
              <a:ext cx="385227" cy="279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155327" y="3214706"/>
              <a:ext cx="385227" cy="279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2628339" y="3700824"/>
              <a:ext cx="290515" cy="210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3250039" y="3214706"/>
              <a:ext cx="290515" cy="210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2632734" y="3771626"/>
              <a:ext cx="185043" cy="139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3355511" y="3214706"/>
              <a:ext cx="185043" cy="139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2628339" y="3841613"/>
              <a:ext cx="96916" cy="6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3443638" y="3214706"/>
              <a:ext cx="96916" cy="6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4" name="Rectangle 263"/>
            <p:cNvSpPr/>
            <p:nvPr/>
          </p:nvSpPr>
          <p:spPr>
            <a:xfrm>
              <a:off x="2690899" y="3284693"/>
              <a:ext cx="786997" cy="5316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00" b="1" dirty="0">
                  <a:solidFill>
                    <a:prstClr val="black"/>
                  </a:solidFill>
                </a:rPr>
                <a:t>Cybersecurity Incident</a:t>
              </a:r>
            </a:p>
          </p:txBody>
        </p:sp>
      </p:grpSp>
      <p:cxnSp>
        <p:nvCxnSpPr>
          <p:cNvPr id="267" name="Straight Connector 266"/>
          <p:cNvCxnSpPr/>
          <p:nvPr/>
        </p:nvCxnSpPr>
        <p:spPr>
          <a:xfrm>
            <a:off x="647700" y="1626586"/>
            <a:ext cx="3926681" cy="0"/>
          </a:xfrm>
          <a:prstGeom prst="line">
            <a:avLst/>
          </a:prstGeom>
          <a:ln w="9525"/>
        </p:spPr>
        <p:style>
          <a:lnRef idx="1">
            <a:schemeClr val="dk1"/>
          </a:lnRef>
          <a:fillRef idx="0">
            <a:schemeClr val="dk1"/>
          </a:fillRef>
          <a:effectRef idx="0">
            <a:schemeClr val="dk1"/>
          </a:effectRef>
          <a:fontRef idx="minor">
            <a:schemeClr val="tx1"/>
          </a:fontRef>
        </p:style>
      </p:cxnSp>
      <p:grpSp>
        <p:nvGrpSpPr>
          <p:cNvPr id="268" name="Group 267"/>
          <p:cNvGrpSpPr/>
          <p:nvPr/>
        </p:nvGrpSpPr>
        <p:grpSpPr>
          <a:xfrm>
            <a:off x="676270" y="1529671"/>
            <a:ext cx="468648" cy="496793"/>
            <a:chOff x="688970" y="758326"/>
            <a:chExt cx="374400" cy="445909"/>
          </a:xfrm>
        </p:grpSpPr>
        <p:sp>
          <p:nvSpPr>
            <p:cNvPr id="269"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70" name="Rectangle 269"/>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PR.IP-001</a:t>
              </a:r>
            </a:p>
            <a:p>
              <a:pPr algn="ctr"/>
              <a:r>
                <a:rPr lang="en-CA" sz="350" dirty="0">
                  <a:solidFill>
                    <a:prstClr val="black"/>
                  </a:solidFill>
                </a:rPr>
                <a:t>Information Classification &amp; Protection</a:t>
              </a:r>
            </a:p>
          </p:txBody>
        </p:sp>
        <p:sp>
          <p:nvSpPr>
            <p:cNvPr id="271" name="TextBox 270"/>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65.63%</a:t>
              </a:r>
            </a:p>
          </p:txBody>
        </p:sp>
      </p:grpSp>
      <p:grpSp>
        <p:nvGrpSpPr>
          <p:cNvPr id="272" name="Group 271"/>
          <p:cNvGrpSpPr/>
          <p:nvPr/>
        </p:nvGrpSpPr>
        <p:grpSpPr>
          <a:xfrm>
            <a:off x="1113168" y="1529671"/>
            <a:ext cx="486514" cy="496793"/>
            <a:chOff x="688970" y="758326"/>
            <a:chExt cx="374400" cy="445909"/>
          </a:xfrm>
        </p:grpSpPr>
        <p:sp>
          <p:nvSpPr>
            <p:cNvPr id="273" name="Flowchart: Delay 22"/>
            <p:cNvSpPr>
              <a:spLocks noChangeArrowheads="1"/>
            </p:cNvSpPr>
            <p:nvPr/>
          </p:nvSpPr>
          <p:spPr bwMode="auto">
            <a:xfrm rot="16200000">
              <a:off x="774780" y="802979"/>
              <a:ext cx="193910" cy="104603"/>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74" name="Rectangle 273"/>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 dirty="0">
                  <a:solidFill>
                    <a:prstClr val="black"/>
                  </a:solidFill>
                </a:rPr>
                <a:t>PR.AC-001 Electronic Security Zones &amp; Network Segmentation</a:t>
              </a:r>
            </a:p>
          </p:txBody>
        </p:sp>
        <p:sp>
          <p:nvSpPr>
            <p:cNvPr id="275" name="TextBox 274"/>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85.00%</a:t>
              </a:r>
            </a:p>
          </p:txBody>
        </p:sp>
      </p:grpSp>
      <p:grpSp>
        <p:nvGrpSpPr>
          <p:cNvPr id="276" name="Group 275"/>
          <p:cNvGrpSpPr/>
          <p:nvPr/>
        </p:nvGrpSpPr>
        <p:grpSpPr>
          <a:xfrm>
            <a:off x="1573098" y="1529671"/>
            <a:ext cx="468648" cy="496793"/>
            <a:chOff x="688970" y="758326"/>
            <a:chExt cx="374400" cy="445909"/>
          </a:xfrm>
        </p:grpSpPr>
        <p:sp>
          <p:nvSpPr>
            <p:cNvPr id="277" name="Flowchart: Delay 22"/>
            <p:cNvSpPr>
              <a:spLocks noChangeArrowheads="1"/>
            </p:cNvSpPr>
            <p:nvPr/>
          </p:nvSpPr>
          <p:spPr bwMode="auto">
            <a:xfrm rot="16200000">
              <a:off x="774780" y="802979"/>
              <a:ext cx="193910" cy="104603"/>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78" name="Rectangle 277"/>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PR.AC-002 Identity &amp; Access Management</a:t>
              </a:r>
            </a:p>
          </p:txBody>
        </p:sp>
        <p:sp>
          <p:nvSpPr>
            <p:cNvPr id="279" name="TextBox 278"/>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79.33%</a:t>
              </a:r>
            </a:p>
          </p:txBody>
        </p:sp>
      </p:grpSp>
      <p:grpSp>
        <p:nvGrpSpPr>
          <p:cNvPr id="280" name="Group 279"/>
          <p:cNvGrpSpPr/>
          <p:nvPr/>
        </p:nvGrpSpPr>
        <p:grpSpPr>
          <a:xfrm>
            <a:off x="2015162" y="1529671"/>
            <a:ext cx="468648" cy="496793"/>
            <a:chOff x="688970" y="758326"/>
            <a:chExt cx="374400" cy="445909"/>
          </a:xfrm>
        </p:grpSpPr>
        <p:sp>
          <p:nvSpPr>
            <p:cNvPr id="281"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82" name="Rectangle 281"/>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PR.AC-003 Privileged Access Management</a:t>
              </a:r>
            </a:p>
          </p:txBody>
        </p:sp>
        <p:sp>
          <p:nvSpPr>
            <p:cNvPr id="283" name="TextBox 282"/>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75.00%</a:t>
              </a:r>
            </a:p>
          </p:txBody>
        </p:sp>
      </p:grpSp>
      <p:grpSp>
        <p:nvGrpSpPr>
          <p:cNvPr id="284" name="Group 283"/>
          <p:cNvGrpSpPr/>
          <p:nvPr/>
        </p:nvGrpSpPr>
        <p:grpSpPr>
          <a:xfrm>
            <a:off x="2441351" y="1529671"/>
            <a:ext cx="468648" cy="496793"/>
            <a:chOff x="688970" y="758326"/>
            <a:chExt cx="374400" cy="445909"/>
          </a:xfrm>
        </p:grpSpPr>
        <p:sp>
          <p:nvSpPr>
            <p:cNvPr id="285" name="Flowchart: Delay 22"/>
            <p:cNvSpPr>
              <a:spLocks noChangeArrowheads="1"/>
            </p:cNvSpPr>
            <p:nvPr/>
          </p:nvSpPr>
          <p:spPr bwMode="auto">
            <a:xfrm rot="16200000">
              <a:off x="774780" y="802979"/>
              <a:ext cx="193910" cy="104603"/>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86" name="Rectangle 285"/>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PR.AC-004 Remote Access Controls</a:t>
              </a:r>
            </a:p>
          </p:txBody>
        </p:sp>
        <p:sp>
          <p:nvSpPr>
            <p:cNvPr id="287" name="TextBox 286"/>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95.00%</a:t>
              </a:r>
            </a:p>
          </p:txBody>
        </p:sp>
      </p:grpSp>
      <p:grpSp>
        <p:nvGrpSpPr>
          <p:cNvPr id="288" name="Group 287"/>
          <p:cNvGrpSpPr/>
          <p:nvPr/>
        </p:nvGrpSpPr>
        <p:grpSpPr>
          <a:xfrm>
            <a:off x="2883415" y="1529671"/>
            <a:ext cx="468648" cy="496793"/>
            <a:chOff x="688970" y="758326"/>
            <a:chExt cx="374400" cy="445909"/>
          </a:xfrm>
        </p:grpSpPr>
        <p:sp>
          <p:nvSpPr>
            <p:cNvPr id="289"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90" name="Rectangle 289"/>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PR.AC-006</a:t>
              </a:r>
            </a:p>
            <a:p>
              <a:pPr algn="ctr"/>
              <a:r>
                <a:rPr lang="en-CA" sz="350" dirty="0">
                  <a:solidFill>
                    <a:prstClr val="black"/>
                  </a:solidFill>
                </a:rPr>
                <a:t>Physical Security</a:t>
              </a:r>
            </a:p>
          </p:txBody>
        </p:sp>
        <p:sp>
          <p:nvSpPr>
            <p:cNvPr id="291" name="TextBox 290"/>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45.00%</a:t>
              </a:r>
            </a:p>
          </p:txBody>
        </p:sp>
      </p:grpSp>
      <p:grpSp>
        <p:nvGrpSpPr>
          <p:cNvPr id="292" name="Group 291"/>
          <p:cNvGrpSpPr/>
          <p:nvPr/>
        </p:nvGrpSpPr>
        <p:grpSpPr>
          <a:xfrm>
            <a:off x="3325477" y="1529671"/>
            <a:ext cx="468648" cy="496793"/>
            <a:chOff x="688970" y="758326"/>
            <a:chExt cx="374400" cy="445909"/>
          </a:xfrm>
        </p:grpSpPr>
        <p:sp>
          <p:nvSpPr>
            <p:cNvPr id="293"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294" name="Rectangle 293"/>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PR.PT-001</a:t>
              </a:r>
            </a:p>
            <a:p>
              <a:pPr algn="ctr"/>
              <a:r>
                <a:rPr lang="en-CA" sz="350" dirty="0">
                  <a:solidFill>
                    <a:prstClr val="black"/>
                  </a:solidFill>
                </a:rPr>
                <a:t>Ports &amp; Services</a:t>
              </a:r>
            </a:p>
          </p:txBody>
        </p:sp>
        <p:sp>
          <p:nvSpPr>
            <p:cNvPr id="295" name="TextBox 294"/>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70.00%</a:t>
              </a:r>
            </a:p>
          </p:txBody>
        </p:sp>
      </p:grpSp>
      <p:grpSp>
        <p:nvGrpSpPr>
          <p:cNvPr id="298" name="Group 297"/>
          <p:cNvGrpSpPr/>
          <p:nvPr/>
        </p:nvGrpSpPr>
        <p:grpSpPr>
          <a:xfrm>
            <a:off x="3773758" y="1529670"/>
            <a:ext cx="468648" cy="496793"/>
            <a:chOff x="688970" y="758326"/>
            <a:chExt cx="374400" cy="445909"/>
          </a:xfrm>
        </p:grpSpPr>
        <p:sp>
          <p:nvSpPr>
            <p:cNvPr id="299"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00" name="Rectangle 299"/>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PR.PT-002</a:t>
              </a:r>
            </a:p>
            <a:p>
              <a:pPr algn="ctr"/>
              <a:r>
                <a:rPr lang="en-CA" sz="350" dirty="0">
                  <a:solidFill>
                    <a:prstClr val="black"/>
                  </a:solidFill>
                </a:rPr>
                <a:t>Patch Management</a:t>
              </a:r>
            </a:p>
          </p:txBody>
        </p:sp>
        <p:sp>
          <p:nvSpPr>
            <p:cNvPr id="301" name="TextBox 300"/>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67.50%</a:t>
              </a:r>
            </a:p>
          </p:txBody>
        </p:sp>
      </p:grpSp>
      <p:cxnSp>
        <p:nvCxnSpPr>
          <p:cNvPr id="307" name="Straight Connector 306"/>
          <p:cNvCxnSpPr/>
          <p:nvPr/>
        </p:nvCxnSpPr>
        <p:spPr>
          <a:xfrm flipV="1">
            <a:off x="647700" y="2293337"/>
            <a:ext cx="3926681" cy="1"/>
          </a:xfrm>
          <a:prstGeom prst="line">
            <a:avLst/>
          </a:prstGeom>
          <a:ln w="9525"/>
        </p:spPr>
        <p:style>
          <a:lnRef idx="1">
            <a:schemeClr val="dk1"/>
          </a:lnRef>
          <a:fillRef idx="0">
            <a:schemeClr val="dk1"/>
          </a:fillRef>
          <a:effectRef idx="0">
            <a:schemeClr val="dk1"/>
          </a:effectRef>
          <a:fontRef idx="minor">
            <a:schemeClr val="tx1"/>
          </a:fontRef>
        </p:style>
      </p:cxnSp>
      <p:grpSp>
        <p:nvGrpSpPr>
          <p:cNvPr id="316" name="Group 315"/>
          <p:cNvGrpSpPr/>
          <p:nvPr/>
        </p:nvGrpSpPr>
        <p:grpSpPr>
          <a:xfrm>
            <a:off x="1573098" y="2196421"/>
            <a:ext cx="468648" cy="496793"/>
            <a:chOff x="688970" y="758326"/>
            <a:chExt cx="374400" cy="445909"/>
          </a:xfrm>
        </p:grpSpPr>
        <p:sp>
          <p:nvSpPr>
            <p:cNvPr id="317"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18" name="Rectangle 317"/>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PR.AC-003</a:t>
              </a:r>
            </a:p>
            <a:p>
              <a:pPr algn="ctr"/>
              <a:r>
                <a:rPr lang="en-CA" sz="350" dirty="0">
                  <a:solidFill>
                    <a:prstClr val="black"/>
                  </a:solidFill>
                </a:rPr>
                <a:t>Privileged Access Management</a:t>
              </a:r>
            </a:p>
          </p:txBody>
        </p:sp>
        <p:sp>
          <p:nvSpPr>
            <p:cNvPr id="319" name="TextBox 318"/>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75.00%</a:t>
              </a:r>
            </a:p>
          </p:txBody>
        </p:sp>
      </p:grpSp>
      <p:grpSp>
        <p:nvGrpSpPr>
          <p:cNvPr id="320" name="Group 319"/>
          <p:cNvGrpSpPr/>
          <p:nvPr/>
        </p:nvGrpSpPr>
        <p:grpSpPr>
          <a:xfrm>
            <a:off x="2015163" y="2196421"/>
            <a:ext cx="468649" cy="496793"/>
            <a:chOff x="688969" y="758326"/>
            <a:chExt cx="374400" cy="445909"/>
          </a:xfrm>
        </p:grpSpPr>
        <p:sp>
          <p:nvSpPr>
            <p:cNvPr id="321"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22" name="Rectangle 321"/>
            <p:cNvSpPr/>
            <p:nvPr/>
          </p:nvSpPr>
          <p:spPr>
            <a:xfrm>
              <a:off x="688969"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PR.AC-006</a:t>
              </a:r>
            </a:p>
            <a:p>
              <a:pPr algn="ctr"/>
              <a:r>
                <a:rPr lang="en-CA" sz="350" dirty="0">
                  <a:solidFill>
                    <a:prstClr val="black"/>
                  </a:solidFill>
                </a:rPr>
                <a:t>Physical Security</a:t>
              </a:r>
            </a:p>
          </p:txBody>
        </p:sp>
        <p:sp>
          <p:nvSpPr>
            <p:cNvPr id="323" name="TextBox 322"/>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73.00%</a:t>
              </a:r>
            </a:p>
          </p:txBody>
        </p:sp>
      </p:grpSp>
      <p:grpSp>
        <p:nvGrpSpPr>
          <p:cNvPr id="337" name="Group 336"/>
          <p:cNvGrpSpPr/>
          <p:nvPr/>
        </p:nvGrpSpPr>
        <p:grpSpPr>
          <a:xfrm>
            <a:off x="669920" y="2196421"/>
            <a:ext cx="468648" cy="496793"/>
            <a:chOff x="688970" y="758326"/>
            <a:chExt cx="374400" cy="445909"/>
          </a:xfrm>
        </p:grpSpPr>
        <p:sp>
          <p:nvSpPr>
            <p:cNvPr id="338"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39" name="Rectangle 338"/>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PR.IP-001</a:t>
              </a:r>
            </a:p>
            <a:p>
              <a:pPr algn="ctr"/>
              <a:r>
                <a:rPr lang="en-CA" sz="350" dirty="0">
                  <a:solidFill>
                    <a:prstClr val="black"/>
                  </a:solidFill>
                </a:rPr>
                <a:t>Information Classification &amp; Protection</a:t>
              </a:r>
            </a:p>
          </p:txBody>
        </p:sp>
        <p:sp>
          <p:nvSpPr>
            <p:cNvPr id="340" name="TextBox 339"/>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65.63%</a:t>
              </a:r>
            </a:p>
          </p:txBody>
        </p:sp>
      </p:grpSp>
      <p:grpSp>
        <p:nvGrpSpPr>
          <p:cNvPr id="341" name="Group 340"/>
          <p:cNvGrpSpPr/>
          <p:nvPr/>
        </p:nvGrpSpPr>
        <p:grpSpPr>
          <a:xfrm>
            <a:off x="1106818" y="2196421"/>
            <a:ext cx="486514" cy="496793"/>
            <a:chOff x="688970" y="758326"/>
            <a:chExt cx="374400" cy="445909"/>
          </a:xfrm>
        </p:grpSpPr>
        <p:sp>
          <p:nvSpPr>
            <p:cNvPr id="342" name="Flowchart: Delay 22"/>
            <p:cNvSpPr>
              <a:spLocks noChangeArrowheads="1"/>
            </p:cNvSpPr>
            <p:nvPr/>
          </p:nvSpPr>
          <p:spPr bwMode="auto">
            <a:xfrm rot="16200000">
              <a:off x="774780" y="802979"/>
              <a:ext cx="193910" cy="104603"/>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43" name="Rectangle 342"/>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 dirty="0">
                  <a:solidFill>
                    <a:prstClr val="black"/>
                  </a:solidFill>
                </a:rPr>
                <a:t>PR.AC-001 Electronic Security Zones &amp; Network Segmentation</a:t>
              </a:r>
            </a:p>
          </p:txBody>
        </p:sp>
        <p:sp>
          <p:nvSpPr>
            <p:cNvPr id="344" name="TextBox 343"/>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85.00%</a:t>
              </a:r>
            </a:p>
          </p:txBody>
        </p:sp>
      </p:grpSp>
      <p:cxnSp>
        <p:nvCxnSpPr>
          <p:cNvPr id="345" name="Straight Connector 344"/>
          <p:cNvCxnSpPr/>
          <p:nvPr/>
        </p:nvCxnSpPr>
        <p:spPr>
          <a:xfrm flipV="1">
            <a:off x="640130" y="2972786"/>
            <a:ext cx="4044026" cy="1"/>
          </a:xfrm>
          <a:prstGeom prst="line">
            <a:avLst/>
          </a:prstGeom>
          <a:ln w="9525"/>
        </p:spPr>
        <p:style>
          <a:lnRef idx="1">
            <a:schemeClr val="dk1"/>
          </a:lnRef>
          <a:fillRef idx="0">
            <a:schemeClr val="dk1"/>
          </a:fillRef>
          <a:effectRef idx="0">
            <a:schemeClr val="dk1"/>
          </a:effectRef>
          <a:fontRef idx="minor">
            <a:schemeClr val="tx1"/>
          </a:fontRef>
        </p:style>
      </p:cxnSp>
      <p:grpSp>
        <p:nvGrpSpPr>
          <p:cNvPr id="346" name="Group 345"/>
          <p:cNvGrpSpPr/>
          <p:nvPr/>
        </p:nvGrpSpPr>
        <p:grpSpPr>
          <a:xfrm>
            <a:off x="668700" y="2875871"/>
            <a:ext cx="468648" cy="496793"/>
            <a:chOff x="688970" y="758326"/>
            <a:chExt cx="374400" cy="445909"/>
          </a:xfrm>
        </p:grpSpPr>
        <p:sp>
          <p:nvSpPr>
            <p:cNvPr id="347"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48" name="Rectangle 347"/>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PR.IP-001</a:t>
              </a:r>
            </a:p>
            <a:p>
              <a:pPr algn="ctr"/>
              <a:r>
                <a:rPr lang="en-CA" sz="350" dirty="0">
                  <a:solidFill>
                    <a:prstClr val="black"/>
                  </a:solidFill>
                </a:rPr>
                <a:t>Information Classification &amp; Protection</a:t>
              </a:r>
            </a:p>
          </p:txBody>
        </p:sp>
        <p:sp>
          <p:nvSpPr>
            <p:cNvPr id="349" name="TextBox 348"/>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65.63%</a:t>
              </a:r>
            </a:p>
          </p:txBody>
        </p:sp>
      </p:grpSp>
      <p:grpSp>
        <p:nvGrpSpPr>
          <p:cNvPr id="350" name="Group 349"/>
          <p:cNvGrpSpPr/>
          <p:nvPr/>
        </p:nvGrpSpPr>
        <p:grpSpPr>
          <a:xfrm>
            <a:off x="1105598" y="2875871"/>
            <a:ext cx="486514" cy="496793"/>
            <a:chOff x="688970" y="758326"/>
            <a:chExt cx="374400" cy="445909"/>
          </a:xfrm>
        </p:grpSpPr>
        <p:sp>
          <p:nvSpPr>
            <p:cNvPr id="351" name="Flowchart: Delay 22"/>
            <p:cNvSpPr>
              <a:spLocks noChangeArrowheads="1"/>
            </p:cNvSpPr>
            <p:nvPr/>
          </p:nvSpPr>
          <p:spPr bwMode="auto">
            <a:xfrm rot="16200000">
              <a:off x="774780" y="802979"/>
              <a:ext cx="193910" cy="104603"/>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52" name="Rectangle 351"/>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 dirty="0">
                  <a:solidFill>
                    <a:prstClr val="black"/>
                  </a:solidFill>
                </a:rPr>
                <a:t>PR.AC-002 Identity &amp; Access Management</a:t>
              </a:r>
            </a:p>
          </p:txBody>
        </p:sp>
        <p:sp>
          <p:nvSpPr>
            <p:cNvPr id="353" name="TextBox 352"/>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79.33%</a:t>
              </a:r>
            </a:p>
          </p:txBody>
        </p:sp>
      </p:grpSp>
      <p:grpSp>
        <p:nvGrpSpPr>
          <p:cNvPr id="354" name="Group 353"/>
          <p:cNvGrpSpPr/>
          <p:nvPr/>
        </p:nvGrpSpPr>
        <p:grpSpPr>
          <a:xfrm>
            <a:off x="1565528" y="2875871"/>
            <a:ext cx="468648" cy="496793"/>
            <a:chOff x="688970" y="758326"/>
            <a:chExt cx="374400" cy="445909"/>
          </a:xfrm>
        </p:grpSpPr>
        <p:sp>
          <p:nvSpPr>
            <p:cNvPr id="355"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56" name="Rectangle 355"/>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PR.AC-003 Privileged Access Management</a:t>
              </a:r>
            </a:p>
          </p:txBody>
        </p:sp>
        <p:sp>
          <p:nvSpPr>
            <p:cNvPr id="357" name="TextBox 356"/>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75.00%</a:t>
              </a:r>
            </a:p>
          </p:txBody>
        </p:sp>
      </p:grpSp>
      <p:grpSp>
        <p:nvGrpSpPr>
          <p:cNvPr id="358" name="Group 357"/>
          <p:cNvGrpSpPr/>
          <p:nvPr/>
        </p:nvGrpSpPr>
        <p:grpSpPr>
          <a:xfrm>
            <a:off x="2007592" y="2875871"/>
            <a:ext cx="468648" cy="496793"/>
            <a:chOff x="688970" y="758326"/>
            <a:chExt cx="374400" cy="445909"/>
          </a:xfrm>
        </p:grpSpPr>
        <p:sp>
          <p:nvSpPr>
            <p:cNvPr id="359" name="Flowchart: Delay 22"/>
            <p:cNvSpPr>
              <a:spLocks noChangeArrowheads="1"/>
            </p:cNvSpPr>
            <p:nvPr/>
          </p:nvSpPr>
          <p:spPr bwMode="auto">
            <a:xfrm rot="16200000">
              <a:off x="774780" y="802979"/>
              <a:ext cx="193910" cy="104603"/>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60" name="Rectangle 359"/>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PR.AC-004 Remote Access Controls</a:t>
              </a:r>
            </a:p>
          </p:txBody>
        </p:sp>
        <p:sp>
          <p:nvSpPr>
            <p:cNvPr id="361" name="TextBox 360"/>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95.00%</a:t>
              </a:r>
            </a:p>
          </p:txBody>
        </p:sp>
      </p:grpSp>
      <p:grpSp>
        <p:nvGrpSpPr>
          <p:cNvPr id="362" name="Group 361"/>
          <p:cNvGrpSpPr/>
          <p:nvPr/>
        </p:nvGrpSpPr>
        <p:grpSpPr>
          <a:xfrm>
            <a:off x="2449656" y="2875871"/>
            <a:ext cx="468648" cy="496793"/>
            <a:chOff x="688970" y="758326"/>
            <a:chExt cx="374400" cy="445909"/>
          </a:xfrm>
        </p:grpSpPr>
        <p:sp>
          <p:nvSpPr>
            <p:cNvPr id="363"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64" name="Rectangle 363"/>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PR.AC-005</a:t>
              </a:r>
            </a:p>
            <a:p>
              <a:pPr algn="ctr"/>
              <a:r>
                <a:rPr lang="en-CA" sz="350" dirty="0">
                  <a:solidFill>
                    <a:prstClr val="black"/>
                  </a:solidFill>
                </a:rPr>
                <a:t>Segregation of Duties</a:t>
              </a:r>
            </a:p>
          </p:txBody>
        </p:sp>
        <p:sp>
          <p:nvSpPr>
            <p:cNvPr id="365" name="TextBox 364"/>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50.00%</a:t>
              </a:r>
            </a:p>
          </p:txBody>
        </p:sp>
      </p:grpSp>
      <p:grpSp>
        <p:nvGrpSpPr>
          <p:cNvPr id="366" name="Group 365"/>
          <p:cNvGrpSpPr/>
          <p:nvPr/>
        </p:nvGrpSpPr>
        <p:grpSpPr>
          <a:xfrm>
            <a:off x="2875845" y="2875871"/>
            <a:ext cx="468648" cy="496793"/>
            <a:chOff x="688970" y="758326"/>
            <a:chExt cx="374400" cy="445909"/>
          </a:xfrm>
        </p:grpSpPr>
        <p:sp>
          <p:nvSpPr>
            <p:cNvPr id="367"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68" name="Rectangle 367"/>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PR.AC-006</a:t>
              </a:r>
            </a:p>
            <a:p>
              <a:pPr algn="ctr"/>
              <a:r>
                <a:rPr lang="en-CA" sz="350" dirty="0">
                  <a:solidFill>
                    <a:prstClr val="black"/>
                  </a:solidFill>
                </a:rPr>
                <a:t>Physical Security</a:t>
              </a:r>
            </a:p>
          </p:txBody>
        </p:sp>
        <p:sp>
          <p:nvSpPr>
            <p:cNvPr id="369" name="TextBox 368"/>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73.00%</a:t>
              </a:r>
            </a:p>
          </p:txBody>
        </p:sp>
      </p:grpSp>
      <p:grpSp>
        <p:nvGrpSpPr>
          <p:cNvPr id="370" name="Group 369"/>
          <p:cNvGrpSpPr/>
          <p:nvPr/>
        </p:nvGrpSpPr>
        <p:grpSpPr>
          <a:xfrm>
            <a:off x="3317907" y="2875871"/>
            <a:ext cx="468648" cy="496793"/>
            <a:chOff x="688970" y="758326"/>
            <a:chExt cx="374400" cy="445909"/>
          </a:xfrm>
        </p:grpSpPr>
        <p:sp>
          <p:nvSpPr>
            <p:cNvPr id="371" name="Flowchart: Delay 22"/>
            <p:cNvSpPr>
              <a:spLocks noChangeArrowheads="1"/>
            </p:cNvSpPr>
            <p:nvPr/>
          </p:nvSpPr>
          <p:spPr bwMode="auto">
            <a:xfrm rot="16200000">
              <a:off x="767171"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72" name="Rectangle 371"/>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PR.PT-001</a:t>
              </a:r>
            </a:p>
            <a:p>
              <a:pPr algn="ctr"/>
              <a:r>
                <a:rPr lang="en-CA" sz="350" dirty="0">
                  <a:solidFill>
                    <a:prstClr val="black"/>
                  </a:solidFill>
                </a:rPr>
                <a:t>Ports &amp; Services</a:t>
              </a:r>
            </a:p>
          </p:txBody>
        </p:sp>
        <p:sp>
          <p:nvSpPr>
            <p:cNvPr id="373" name="TextBox 372"/>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45.00%</a:t>
              </a:r>
            </a:p>
          </p:txBody>
        </p:sp>
      </p:grpSp>
      <p:grpSp>
        <p:nvGrpSpPr>
          <p:cNvPr id="374" name="Group 373"/>
          <p:cNvGrpSpPr/>
          <p:nvPr/>
        </p:nvGrpSpPr>
        <p:grpSpPr>
          <a:xfrm>
            <a:off x="3766188" y="2875870"/>
            <a:ext cx="468648" cy="496793"/>
            <a:chOff x="688970" y="758326"/>
            <a:chExt cx="374400" cy="445909"/>
          </a:xfrm>
        </p:grpSpPr>
        <p:sp>
          <p:nvSpPr>
            <p:cNvPr id="375"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76" name="Rectangle 375"/>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PR.PT-002</a:t>
              </a:r>
            </a:p>
            <a:p>
              <a:pPr algn="ctr"/>
              <a:r>
                <a:rPr lang="en-CA" sz="350" dirty="0">
                  <a:solidFill>
                    <a:prstClr val="black"/>
                  </a:solidFill>
                </a:rPr>
                <a:t>Patch Management</a:t>
              </a:r>
            </a:p>
          </p:txBody>
        </p:sp>
        <p:sp>
          <p:nvSpPr>
            <p:cNvPr id="377" name="TextBox 376"/>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70.00%</a:t>
              </a:r>
            </a:p>
          </p:txBody>
        </p:sp>
      </p:grpSp>
      <p:grpSp>
        <p:nvGrpSpPr>
          <p:cNvPr id="378" name="Group 377"/>
          <p:cNvGrpSpPr/>
          <p:nvPr/>
        </p:nvGrpSpPr>
        <p:grpSpPr>
          <a:xfrm>
            <a:off x="4215508" y="2875871"/>
            <a:ext cx="468648" cy="496793"/>
            <a:chOff x="688970" y="758326"/>
            <a:chExt cx="374400" cy="445909"/>
          </a:xfrm>
        </p:grpSpPr>
        <p:sp>
          <p:nvSpPr>
            <p:cNvPr id="379"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380" name="Rectangle 379"/>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PR.PT-003</a:t>
              </a:r>
            </a:p>
            <a:p>
              <a:pPr algn="ctr"/>
              <a:r>
                <a:rPr lang="en-CA" sz="350" dirty="0">
                  <a:solidFill>
                    <a:prstClr val="black"/>
                  </a:solidFill>
                </a:rPr>
                <a:t>Malicious Code Prevention</a:t>
              </a:r>
            </a:p>
          </p:txBody>
        </p:sp>
        <p:sp>
          <p:nvSpPr>
            <p:cNvPr id="381" name="TextBox 380"/>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67.50%</a:t>
              </a:r>
            </a:p>
          </p:txBody>
        </p:sp>
      </p:grpSp>
      <p:sp>
        <p:nvSpPr>
          <p:cNvPr id="411" name="Oval 410"/>
          <p:cNvSpPr/>
          <p:nvPr/>
        </p:nvSpPr>
        <p:spPr>
          <a:xfrm>
            <a:off x="4820830" y="1529670"/>
            <a:ext cx="1027962" cy="784898"/>
          </a:xfrm>
          <a:prstGeom prst="ellipse">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 b="1" dirty="0">
                <a:solidFill>
                  <a:prstClr val="black"/>
                </a:solidFill>
              </a:rPr>
              <a:t>Insider Attack</a:t>
            </a:r>
          </a:p>
        </p:txBody>
      </p:sp>
      <p:cxnSp>
        <p:nvCxnSpPr>
          <p:cNvPr id="432" name="Straight Connector 431"/>
          <p:cNvCxnSpPr>
            <a:endCxn id="411" idx="2"/>
          </p:cNvCxnSpPr>
          <p:nvPr/>
        </p:nvCxnSpPr>
        <p:spPr>
          <a:xfrm>
            <a:off x="4378813" y="985237"/>
            <a:ext cx="442017" cy="936882"/>
          </a:xfrm>
          <a:prstGeom prst="line">
            <a:avLst/>
          </a:prstGeom>
          <a:ln w="9525"/>
        </p:spPr>
        <p:style>
          <a:lnRef idx="1">
            <a:schemeClr val="dk1"/>
          </a:lnRef>
          <a:fillRef idx="0">
            <a:schemeClr val="dk1"/>
          </a:fillRef>
          <a:effectRef idx="0">
            <a:schemeClr val="dk1"/>
          </a:effectRef>
          <a:fontRef idx="minor">
            <a:schemeClr val="tx1"/>
          </a:fontRef>
        </p:style>
      </p:cxnSp>
      <p:cxnSp>
        <p:nvCxnSpPr>
          <p:cNvPr id="436" name="Straight Connector 435"/>
          <p:cNvCxnSpPr>
            <a:endCxn id="411" idx="2"/>
          </p:cNvCxnSpPr>
          <p:nvPr/>
        </p:nvCxnSpPr>
        <p:spPr>
          <a:xfrm>
            <a:off x="4574381" y="1626461"/>
            <a:ext cx="246449" cy="295658"/>
          </a:xfrm>
          <a:prstGeom prst="line">
            <a:avLst/>
          </a:prstGeom>
          <a:ln w="9525"/>
        </p:spPr>
        <p:style>
          <a:lnRef idx="1">
            <a:schemeClr val="dk1"/>
          </a:lnRef>
          <a:fillRef idx="0">
            <a:schemeClr val="dk1"/>
          </a:fillRef>
          <a:effectRef idx="0">
            <a:schemeClr val="dk1"/>
          </a:effectRef>
          <a:fontRef idx="minor">
            <a:schemeClr val="tx1"/>
          </a:fontRef>
        </p:style>
      </p:cxnSp>
      <p:cxnSp>
        <p:nvCxnSpPr>
          <p:cNvPr id="438" name="Straight Connector 437"/>
          <p:cNvCxnSpPr>
            <a:endCxn id="411" idx="2"/>
          </p:cNvCxnSpPr>
          <p:nvPr/>
        </p:nvCxnSpPr>
        <p:spPr>
          <a:xfrm flipV="1">
            <a:off x="4574381" y="1922119"/>
            <a:ext cx="246449" cy="371092"/>
          </a:xfrm>
          <a:prstGeom prst="line">
            <a:avLst/>
          </a:prstGeom>
          <a:ln w="9525"/>
        </p:spPr>
        <p:style>
          <a:lnRef idx="1">
            <a:schemeClr val="dk1"/>
          </a:lnRef>
          <a:fillRef idx="0">
            <a:schemeClr val="dk1"/>
          </a:fillRef>
          <a:effectRef idx="0">
            <a:schemeClr val="dk1"/>
          </a:effectRef>
          <a:fontRef idx="minor">
            <a:schemeClr val="tx1"/>
          </a:fontRef>
        </p:style>
      </p:cxnSp>
      <p:cxnSp>
        <p:nvCxnSpPr>
          <p:cNvPr id="440" name="Straight Connector 439"/>
          <p:cNvCxnSpPr>
            <a:endCxn id="411" idx="2"/>
          </p:cNvCxnSpPr>
          <p:nvPr/>
        </p:nvCxnSpPr>
        <p:spPr>
          <a:xfrm flipV="1">
            <a:off x="4684156" y="1922119"/>
            <a:ext cx="136674" cy="1050668"/>
          </a:xfrm>
          <a:prstGeom prst="line">
            <a:avLst/>
          </a:prstGeom>
          <a:ln w="9525"/>
        </p:spPr>
        <p:style>
          <a:lnRef idx="1">
            <a:schemeClr val="dk1"/>
          </a:lnRef>
          <a:fillRef idx="0">
            <a:schemeClr val="dk1"/>
          </a:fillRef>
          <a:effectRef idx="0">
            <a:schemeClr val="dk1"/>
          </a:effectRef>
          <a:fontRef idx="minor">
            <a:schemeClr val="tx1"/>
          </a:fontRef>
        </p:style>
      </p:cxnSp>
      <p:sp>
        <p:nvSpPr>
          <p:cNvPr id="441" name="Rounded Rectangle 440"/>
          <p:cNvSpPr/>
          <p:nvPr/>
        </p:nvSpPr>
        <p:spPr>
          <a:xfrm>
            <a:off x="8472339" y="801015"/>
            <a:ext cx="627211" cy="385451"/>
          </a:xfrm>
          <a:prstGeom prst="roundRect">
            <a:avLst/>
          </a:prstGeom>
          <a:solidFill>
            <a:srgbClr val="C0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 b="1" dirty="0">
                <a:solidFill>
                  <a:prstClr val="white"/>
                </a:solidFill>
              </a:rPr>
              <a:t>Service Disruption / Degradation / Corruption</a:t>
            </a:r>
          </a:p>
        </p:txBody>
      </p:sp>
      <p:sp>
        <p:nvSpPr>
          <p:cNvPr id="442" name="Rounded Rectangle 441"/>
          <p:cNvSpPr/>
          <p:nvPr/>
        </p:nvSpPr>
        <p:spPr>
          <a:xfrm>
            <a:off x="8472339" y="1447934"/>
            <a:ext cx="627211" cy="385451"/>
          </a:xfrm>
          <a:prstGeom prst="roundRect">
            <a:avLst/>
          </a:prstGeom>
          <a:solidFill>
            <a:srgbClr val="C0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 b="1" dirty="0">
                <a:solidFill>
                  <a:prstClr val="white"/>
                </a:solidFill>
              </a:rPr>
              <a:t>Data Theft / Leakage</a:t>
            </a:r>
          </a:p>
        </p:txBody>
      </p:sp>
      <p:sp>
        <p:nvSpPr>
          <p:cNvPr id="443" name="Rounded Rectangle 442"/>
          <p:cNvSpPr/>
          <p:nvPr/>
        </p:nvSpPr>
        <p:spPr>
          <a:xfrm>
            <a:off x="8472339" y="2109922"/>
            <a:ext cx="627211" cy="385451"/>
          </a:xfrm>
          <a:prstGeom prst="roundRect">
            <a:avLst/>
          </a:prstGeom>
          <a:solidFill>
            <a:srgbClr val="C0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 b="1" dirty="0">
                <a:solidFill>
                  <a:prstClr val="white"/>
                </a:solidFill>
              </a:rPr>
              <a:t>Safety Incident</a:t>
            </a:r>
          </a:p>
        </p:txBody>
      </p:sp>
      <p:sp>
        <p:nvSpPr>
          <p:cNvPr id="444" name="Rounded Rectangle 443"/>
          <p:cNvSpPr/>
          <p:nvPr/>
        </p:nvSpPr>
        <p:spPr>
          <a:xfrm>
            <a:off x="8472339" y="2806039"/>
            <a:ext cx="627211" cy="385451"/>
          </a:xfrm>
          <a:prstGeom prst="roundRect">
            <a:avLst/>
          </a:prstGeom>
          <a:solidFill>
            <a:srgbClr val="C0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 b="1" dirty="0">
                <a:solidFill>
                  <a:prstClr val="white"/>
                </a:solidFill>
              </a:rPr>
              <a:t>Fraud</a:t>
            </a:r>
          </a:p>
        </p:txBody>
      </p:sp>
      <p:sp>
        <p:nvSpPr>
          <p:cNvPr id="445" name="Rounded Rectangle 444"/>
          <p:cNvSpPr/>
          <p:nvPr/>
        </p:nvSpPr>
        <p:spPr>
          <a:xfrm>
            <a:off x="8472339" y="3443127"/>
            <a:ext cx="627211" cy="385451"/>
          </a:xfrm>
          <a:prstGeom prst="roundRect">
            <a:avLst/>
          </a:prstGeom>
          <a:solidFill>
            <a:srgbClr val="C0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 b="1" dirty="0">
                <a:solidFill>
                  <a:prstClr val="white"/>
                </a:solidFill>
              </a:rPr>
              <a:t>Regulatory Violation / Legal Action</a:t>
            </a:r>
          </a:p>
        </p:txBody>
      </p:sp>
      <p:grpSp>
        <p:nvGrpSpPr>
          <p:cNvPr id="455" name="Group 454"/>
          <p:cNvGrpSpPr/>
          <p:nvPr/>
        </p:nvGrpSpPr>
        <p:grpSpPr>
          <a:xfrm>
            <a:off x="6349052" y="896823"/>
            <a:ext cx="468648" cy="496793"/>
            <a:chOff x="688970" y="758326"/>
            <a:chExt cx="374400" cy="445909"/>
          </a:xfrm>
        </p:grpSpPr>
        <p:sp>
          <p:nvSpPr>
            <p:cNvPr id="456"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457" name="Rectangle 456"/>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ID.AM-001</a:t>
              </a:r>
            </a:p>
            <a:p>
              <a:pPr algn="ctr"/>
              <a:r>
                <a:rPr lang="en-CA" sz="350" dirty="0">
                  <a:solidFill>
                    <a:prstClr val="black"/>
                  </a:solidFill>
                </a:rPr>
                <a:t>Asset Inventory &amp; Classification</a:t>
              </a:r>
            </a:p>
          </p:txBody>
        </p:sp>
        <p:sp>
          <p:nvSpPr>
            <p:cNvPr id="458" name="TextBox 457"/>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56.25%</a:t>
              </a:r>
            </a:p>
          </p:txBody>
        </p:sp>
      </p:grpSp>
      <p:grpSp>
        <p:nvGrpSpPr>
          <p:cNvPr id="447" name="Group 446"/>
          <p:cNvGrpSpPr/>
          <p:nvPr/>
        </p:nvGrpSpPr>
        <p:grpSpPr>
          <a:xfrm>
            <a:off x="7242706" y="896823"/>
            <a:ext cx="468648" cy="496793"/>
            <a:chOff x="688970" y="758326"/>
            <a:chExt cx="374400" cy="445909"/>
          </a:xfrm>
        </p:grpSpPr>
        <p:sp>
          <p:nvSpPr>
            <p:cNvPr id="448"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449" name="Rectangle 448"/>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RS.RP-001</a:t>
              </a:r>
            </a:p>
            <a:p>
              <a:pPr algn="ctr"/>
              <a:r>
                <a:rPr lang="en-CA" sz="350" dirty="0">
                  <a:solidFill>
                    <a:prstClr val="black"/>
                  </a:solidFill>
                </a:rPr>
                <a:t>Cybersecurity Incident Response Plan (CIRP)</a:t>
              </a:r>
            </a:p>
          </p:txBody>
        </p:sp>
        <p:sp>
          <p:nvSpPr>
            <p:cNvPr id="450" name="TextBox 449"/>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51.67%</a:t>
              </a:r>
            </a:p>
          </p:txBody>
        </p:sp>
      </p:grpSp>
      <p:grpSp>
        <p:nvGrpSpPr>
          <p:cNvPr id="451" name="Group 450"/>
          <p:cNvGrpSpPr/>
          <p:nvPr/>
        </p:nvGrpSpPr>
        <p:grpSpPr>
          <a:xfrm>
            <a:off x="7684771" y="896823"/>
            <a:ext cx="468649" cy="496793"/>
            <a:chOff x="688969" y="758326"/>
            <a:chExt cx="374400" cy="445909"/>
          </a:xfrm>
        </p:grpSpPr>
        <p:sp>
          <p:nvSpPr>
            <p:cNvPr id="452"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453" name="Rectangle 452"/>
            <p:cNvSpPr/>
            <p:nvPr/>
          </p:nvSpPr>
          <p:spPr>
            <a:xfrm>
              <a:off x="688969"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RC.RP-001</a:t>
              </a:r>
            </a:p>
            <a:p>
              <a:pPr algn="ctr"/>
              <a:r>
                <a:rPr lang="en-CA" sz="350" dirty="0">
                  <a:solidFill>
                    <a:prstClr val="black"/>
                  </a:solidFill>
                </a:rPr>
                <a:t>Backup &amp; Recovery Program</a:t>
              </a:r>
            </a:p>
          </p:txBody>
        </p:sp>
        <p:sp>
          <p:nvSpPr>
            <p:cNvPr id="454" name="TextBox 453"/>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41.00%</a:t>
              </a:r>
            </a:p>
          </p:txBody>
        </p:sp>
      </p:grpSp>
      <p:cxnSp>
        <p:nvCxnSpPr>
          <p:cNvPr id="464" name="Straight Connector 463"/>
          <p:cNvCxnSpPr/>
          <p:nvPr/>
        </p:nvCxnSpPr>
        <p:spPr>
          <a:xfrm flipV="1">
            <a:off x="6116558" y="1640658"/>
            <a:ext cx="2355781" cy="2599"/>
          </a:xfrm>
          <a:prstGeom prst="line">
            <a:avLst/>
          </a:prstGeom>
          <a:ln w="9525"/>
        </p:spPr>
        <p:style>
          <a:lnRef idx="1">
            <a:schemeClr val="dk1"/>
          </a:lnRef>
          <a:fillRef idx="0">
            <a:schemeClr val="dk1"/>
          </a:fillRef>
          <a:effectRef idx="0">
            <a:schemeClr val="dk1"/>
          </a:effectRef>
          <a:fontRef idx="minor">
            <a:schemeClr val="tx1"/>
          </a:fontRef>
        </p:style>
      </p:cxnSp>
      <p:grpSp>
        <p:nvGrpSpPr>
          <p:cNvPr id="469" name="Group 468"/>
          <p:cNvGrpSpPr/>
          <p:nvPr/>
        </p:nvGrpSpPr>
        <p:grpSpPr>
          <a:xfrm>
            <a:off x="6349052" y="1543741"/>
            <a:ext cx="468648" cy="496793"/>
            <a:chOff x="688970" y="758326"/>
            <a:chExt cx="374400" cy="445909"/>
          </a:xfrm>
        </p:grpSpPr>
        <p:sp>
          <p:nvSpPr>
            <p:cNvPr id="470"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471" name="Rectangle 470"/>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RS.RP-001</a:t>
              </a:r>
            </a:p>
            <a:p>
              <a:pPr algn="ctr"/>
              <a:r>
                <a:rPr lang="en-CA" sz="350" dirty="0">
                  <a:solidFill>
                    <a:prstClr val="black"/>
                  </a:solidFill>
                </a:rPr>
                <a:t>Cybersecurity Incident Response Plan (CIRP)</a:t>
              </a:r>
            </a:p>
          </p:txBody>
        </p:sp>
        <p:sp>
          <p:nvSpPr>
            <p:cNvPr id="472" name="TextBox 471"/>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51.67%</a:t>
              </a:r>
            </a:p>
          </p:txBody>
        </p:sp>
      </p:grpSp>
      <p:cxnSp>
        <p:nvCxnSpPr>
          <p:cNvPr id="482" name="Straight Connector 481"/>
          <p:cNvCxnSpPr/>
          <p:nvPr/>
        </p:nvCxnSpPr>
        <p:spPr>
          <a:xfrm flipV="1">
            <a:off x="6118146" y="2301347"/>
            <a:ext cx="2355781" cy="2599"/>
          </a:xfrm>
          <a:prstGeom prst="line">
            <a:avLst/>
          </a:prstGeom>
          <a:ln w="9525"/>
        </p:spPr>
        <p:style>
          <a:lnRef idx="1">
            <a:schemeClr val="dk1"/>
          </a:lnRef>
          <a:fillRef idx="0">
            <a:schemeClr val="dk1"/>
          </a:fillRef>
          <a:effectRef idx="0">
            <a:schemeClr val="dk1"/>
          </a:effectRef>
          <a:fontRef idx="minor">
            <a:schemeClr val="tx1"/>
          </a:fontRef>
        </p:style>
      </p:cxnSp>
      <p:grpSp>
        <p:nvGrpSpPr>
          <p:cNvPr id="483" name="Group 482"/>
          <p:cNvGrpSpPr/>
          <p:nvPr/>
        </p:nvGrpSpPr>
        <p:grpSpPr>
          <a:xfrm>
            <a:off x="6801824" y="2204430"/>
            <a:ext cx="486514" cy="496793"/>
            <a:chOff x="688970" y="758326"/>
            <a:chExt cx="374400" cy="445909"/>
          </a:xfrm>
        </p:grpSpPr>
        <p:sp>
          <p:nvSpPr>
            <p:cNvPr id="484" name="Flowchart: Delay 22"/>
            <p:cNvSpPr>
              <a:spLocks noChangeArrowheads="1"/>
            </p:cNvSpPr>
            <p:nvPr/>
          </p:nvSpPr>
          <p:spPr bwMode="auto">
            <a:xfrm rot="16200000">
              <a:off x="774780" y="802979"/>
              <a:ext cx="193910" cy="104603"/>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485" name="Rectangle 484"/>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Emergency Management Plan (EMP)</a:t>
              </a:r>
            </a:p>
          </p:txBody>
        </p:sp>
        <p:sp>
          <p:nvSpPr>
            <p:cNvPr id="486" name="TextBox 485"/>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N/A</a:t>
              </a:r>
            </a:p>
          </p:txBody>
        </p:sp>
      </p:grpSp>
      <p:grpSp>
        <p:nvGrpSpPr>
          <p:cNvPr id="487" name="Group 486"/>
          <p:cNvGrpSpPr/>
          <p:nvPr/>
        </p:nvGrpSpPr>
        <p:grpSpPr>
          <a:xfrm>
            <a:off x="6350640" y="2204430"/>
            <a:ext cx="468648" cy="496793"/>
            <a:chOff x="688970" y="758326"/>
            <a:chExt cx="374400" cy="445909"/>
          </a:xfrm>
        </p:grpSpPr>
        <p:sp>
          <p:nvSpPr>
            <p:cNvPr id="488"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489" name="Rectangle 488"/>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RS.RP-001</a:t>
              </a:r>
            </a:p>
            <a:p>
              <a:pPr algn="ctr"/>
              <a:r>
                <a:rPr lang="en-CA" sz="350" dirty="0">
                  <a:solidFill>
                    <a:prstClr val="black"/>
                  </a:solidFill>
                </a:rPr>
                <a:t>Cybersecurity Incident Response Plan (CIRP)</a:t>
              </a:r>
            </a:p>
          </p:txBody>
        </p:sp>
        <p:sp>
          <p:nvSpPr>
            <p:cNvPr id="490" name="TextBox 489"/>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51.67%</a:t>
              </a:r>
            </a:p>
          </p:txBody>
        </p:sp>
      </p:grpSp>
      <p:cxnSp>
        <p:nvCxnSpPr>
          <p:cNvPr id="500" name="Straight Connector 499"/>
          <p:cNvCxnSpPr/>
          <p:nvPr/>
        </p:nvCxnSpPr>
        <p:spPr>
          <a:xfrm flipV="1">
            <a:off x="6116557" y="3002637"/>
            <a:ext cx="2355781" cy="2599"/>
          </a:xfrm>
          <a:prstGeom prst="line">
            <a:avLst/>
          </a:prstGeom>
          <a:ln w="9525"/>
        </p:spPr>
        <p:style>
          <a:lnRef idx="1">
            <a:schemeClr val="dk1"/>
          </a:lnRef>
          <a:fillRef idx="0">
            <a:schemeClr val="dk1"/>
          </a:fillRef>
          <a:effectRef idx="0">
            <a:schemeClr val="dk1"/>
          </a:effectRef>
          <a:fontRef idx="minor">
            <a:schemeClr val="tx1"/>
          </a:fontRef>
        </p:style>
      </p:cxnSp>
      <p:grpSp>
        <p:nvGrpSpPr>
          <p:cNvPr id="501" name="Group 500"/>
          <p:cNvGrpSpPr/>
          <p:nvPr/>
        </p:nvGrpSpPr>
        <p:grpSpPr>
          <a:xfrm>
            <a:off x="6800235" y="2905720"/>
            <a:ext cx="486514" cy="496793"/>
            <a:chOff x="688970" y="758326"/>
            <a:chExt cx="374400" cy="445909"/>
          </a:xfrm>
        </p:grpSpPr>
        <p:sp>
          <p:nvSpPr>
            <p:cNvPr id="502"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03" name="Rectangle 502"/>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ID.AM-002</a:t>
              </a:r>
            </a:p>
            <a:p>
              <a:pPr algn="ctr"/>
              <a:r>
                <a:rPr lang="en-CA" sz="350" dirty="0">
                  <a:solidFill>
                    <a:prstClr val="black"/>
                  </a:solidFill>
                </a:rPr>
                <a:t>Data Flow Diagrams</a:t>
              </a:r>
            </a:p>
          </p:txBody>
        </p:sp>
        <p:sp>
          <p:nvSpPr>
            <p:cNvPr id="504" name="TextBox 503"/>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58.33%</a:t>
              </a:r>
            </a:p>
          </p:txBody>
        </p:sp>
      </p:grpSp>
      <p:grpSp>
        <p:nvGrpSpPr>
          <p:cNvPr id="505" name="Group 504"/>
          <p:cNvGrpSpPr/>
          <p:nvPr/>
        </p:nvGrpSpPr>
        <p:grpSpPr>
          <a:xfrm>
            <a:off x="6349051" y="2905720"/>
            <a:ext cx="468648" cy="496793"/>
            <a:chOff x="688970" y="758326"/>
            <a:chExt cx="374400" cy="445909"/>
          </a:xfrm>
        </p:grpSpPr>
        <p:sp>
          <p:nvSpPr>
            <p:cNvPr id="506"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07" name="Rectangle 506"/>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ID.AM-001</a:t>
              </a:r>
            </a:p>
            <a:p>
              <a:pPr algn="ctr"/>
              <a:r>
                <a:rPr lang="en-CA" sz="350" dirty="0">
                  <a:solidFill>
                    <a:prstClr val="black"/>
                  </a:solidFill>
                </a:rPr>
                <a:t>Asset Inventory &amp; Classification</a:t>
              </a:r>
            </a:p>
          </p:txBody>
        </p:sp>
        <p:sp>
          <p:nvSpPr>
            <p:cNvPr id="508" name="TextBox 507"/>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56.25%</a:t>
              </a:r>
            </a:p>
          </p:txBody>
        </p:sp>
      </p:grpSp>
      <p:grpSp>
        <p:nvGrpSpPr>
          <p:cNvPr id="509" name="Group 508"/>
          <p:cNvGrpSpPr/>
          <p:nvPr/>
        </p:nvGrpSpPr>
        <p:grpSpPr>
          <a:xfrm>
            <a:off x="7242705" y="2905720"/>
            <a:ext cx="468648" cy="496793"/>
            <a:chOff x="688970" y="758326"/>
            <a:chExt cx="374400" cy="445909"/>
          </a:xfrm>
        </p:grpSpPr>
        <p:sp>
          <p:nvSpPr>
            <p:cNvPr id="510"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11" name="Rectangle 510"/>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RS.RP-001</a:t>
              </a:r>
            </a:p>
            <a:p>
              <a:pPr algn="ctr"/>
              <a:r>
                <a:rPr lang="en-CA" sz="350" dirty="0">
                  <a:solidFill>
                    <a:prstClr val="black"/>
                  </a:solidFill>
                </a:rPr>
                <a:t>Cybersecurity Incident Response Plan (CIRP)</a:t>
              </a:r>
            </a:p>
          </p:txBody>
        </p:sp>
        <p:sp>
          <p:nvSpPr>
            <p:cNvPr id="512" name="TextBox 511"/>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51.67%</a:t>
              </a:r>
            </a:p>
          </p:txBody>
        </p:sp>
      </p:grpSp>
      <p:cxnSp>
        <p:nvCxnSpPr>
          <p:cNvPr id="517" name="Straight Connector 516"/>
          <p:cNvCxnSpPr/>
          <p:nvPr/>
        </p:nvCxnSpPr>
        <p:spPr>
          <a:xfrm flipV="1">
            <a:off x="6116556" y="3637430"/>
            <a:ext cx="2355781" cy="2599"/>
          </a:xfrm>
          <a:prstGeom prst="line">
            <a:avLst/>
          </a:prstGeom>
          <a:ln w="9525"/>
        </p:spPr>
        <p:style>
          <a:lnRef idx="1">
            <a:schemeClr val="dk1"/>
          </a:lnRef>
          <a:fillRef idx="0">
            <a:schemeClr val="dk1"/>
          </a:fillRef>
          <a:effectRef idx="0">
            <a:schemeClr val="dk1"/>
          </a:effectRef>
          <a:fontRef idx="minor">
            <a:schemeClr val="tx1"/>
          </a:fontRef>
        </p:style>
      </p:cxnSp>
      <p:grpSp>
        <p:nvGrpSpPr>
          <p:cNvPr id="518" name="Group 517"/>
          <p:cNvGrpSpPr/>
          <p:nvPr/>
        </p:nvGrpSpPr>
        <p:grpSpPr>
          <a:xfrm>
            <a:off x="6800234" y="3540513"/>
            <a:ext cx="486514" cy="496793"/>
            <a:chOff x="688970" y="758326"/>
            <a:chExt cx="374400" cy="445909"/>
          </a:xfrm>
        </p:grpSpPr>
        <p:sp>
          <p:nvSpPr>
            <p:cNvPr id="519"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20" name="Rectangle 519"/>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ID.AM-002</a:t>
              </a:r>
            </a:p>
            <a:p>
              <a:pPr algn="ctr"/>
              <a:r>
                <a:rPr lang="en-CA" sz="350" dirty="0">
                  <a:solidFill>
                    <a:prstClr val="black"/>
                  </a:solidFill>
                </a:rPr>
                <a:t>Data Flow Diagrams</a:t>
              </a:r>
            </a:p>
          </p:txBody>
        </p:sp>
        <p:sp>
          <p:nvSpPr>
            <p:cNvPr id="521" name="TextBox 520"/>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58.33%</a:t>
              </a:r>
            </a:p>
          </p:txBody>
        </p:sp>
      </p:grpSp>
      <p:grpSp>
        <p:nvGrpSpPr>
          <p:cNvPr id="522" name="Group 521"/>
          <p:cNvGrpSpPr/>
          <p:nvPr/>
        </p:nvGrpSpPr>
        <p:grpSpPr>
          <a:xfrm>
            <a:off x="6349050" y="3540513"/>
            <a:ext cx="468648" cy="496793"/>
            <a:chOff x="688970" y="758326"/>
            <a:chExt cx="374400" cy="445909"/>
          </a:xfrm>
        </p:grpSpPr>
        <p:sp>
          <p:nvSpPr>
            <p:cNvPr id="523"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24" name="Rectangle 523"/>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ID.AM-001</a:t>
              </a:r>
            </a:p>
            <a:p>
              <a:pPr algn="ctr"/>
              <a:r>
                <a:rPr lang="en-CA" sz="350" dirty="0">
                  <a:solidFill>
                    <a:prstClr val="black"/>
                  </a:solidFill>
                </a:rPr>
                <a:t>Asset Inventory &amp; Classification</a:t>
              </a:r>
            </a:p>
          </p:txBody>
        </p:sp>
        <p:sp>
          <p:nvSpPr>
            <p:cNvPr id="525" name="TextBox 524"/>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56.25%</a:t>
              </a:r>
            </a:p>
          </p:txBody>
        </p:sp>
      </p:grpSp>
      <p:grpSp>
        <p:nvGrpSpPr>
          <p:cNvPr id="526" name="Group 525"/>
          <p:cNvGrpSpPr/>
          <p:nvPr/>
        </p:nvGrpSpPr>
        <p:grpSpPr>
          <a:xfrm>
            <a:off x="7242704" y="3540513"/>
            <a:ext cx="468648" cy="496793"/>
            <a:chOff x="688970" y="758326"/>
            <a:chExt cx="374400" cy="445909"/>
          </a:xfrm>
        </p:grpSpPr>
        <p:sp>
          <p:nvSpPr>
            <p:cNvPr id="527"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28" name="Rectangle 527"/>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RS.RP-001</a:t>
              </a:r>
            </a:p>
            <a:p>
              <a:pPr algn="ctr"/>
              <a:r>
                <a:rPr lang="en-CA" sz="350" dirty="0">
                  <a:solidFill>
                    <a:prstClr val="black"/>
                  </a:solidFill>
                </a:rPr>
                <a:t>Cybersecurity Incident Response Plan (CIRP)</a:t>
              </a:r>
            </a:p>
          </p:txBody>
        </p:sp>
        <p:sp>
          <p:nvSpPr>
            <p:cNvPr id="529" name="TextBox 528"/>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51.67%</a:t>
              </a:r>
            </a:p>
          </p:txBody>
        </p:sp>
      </p:grpSp>
      <p:grpSp>
        <p:nvGrpSpPr>
          <p:cNvPr id="530" name="Group 529"/>
          <p:cNvGrpSpPr/>
          <p:nvPr/>
        </p:nvGrpSpPr>
        <p:grpSpPr>
          <a:xfrm>
            <a:off x="7684769" y="3540513"/>
            <a:ext cx="468649" cy="496793"/>
            <a:chOff x="688969" y="758326"/>
            <a:chExt cx="374400" cy="445909"/>
          </a:xfrm>
        </p:grpSpPr>
        <p:sp>
          <p:nvSpPr>
            <p:cNvPr id="531"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32" name="Rectangle 531"/>
            <p:cNvSpPr/>
            <p:nvPr/>
          </p:nvSpPr>
          <p:spPr>
            <a:xfrm>
              <a:off x="688969"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RC.RP-001</a:t>
              </a:r>
            </a:p>
            <a:p>
              <a:pPr algn="ctr"/>
              <a:r>
                <a:rPr lang="en-CA" sz="350" dirty="0">
                  <a:solidFill>
                    <a:prstClr val="black"/>
                  </a:solidFill>
                </a:rPr>
                <a:t>Backup &amp; Recovery Program</a:t>
              </a:r>
            </a:p>
          </p:txBody>
        </p:sp>
        <p:sp>
          <p:nvSpPr>
            <p:cNvPr id="533" name="TextBox 532"/>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41.00%</a:t>
              </a:r>
            </a:p>
          </p:txBody>
        </p:sp>
      </p:grpSp>
      <p:cxnSp>
        <p:nvCxnSpPr>
          <p:cNvPr id="535" name="Straight Connector 534"/>
          <p:cNvCxnSpPr>
            <a:endCxn id="411" idx="6"/>
          </p:cNvCxnSpPr>
          <p:nvPr/>
        </p:nvCxnSpPr>
        <p:spPr>
          <a:xfrm flipH="1">
            <a:off x="5848792" y="996339"/>
            <a:ext cx="267764" cy="925780"/>
          </a:xfrm>
          <a:prstGeom prst="line">
            <a:avLst/>
          </a:prstGeom>
          <a:ln w="9525"/>
        </p:spPr>
        <p:style>
          <a:lnRef idx="1">
            <a:schemeClr val="dk1"/>
          </a:lnRef>
          <a:fillRef idx="0">
            <a:schemeClr val="dk1"/>
          </a:fillRef>
          <a:effectRef idx="0">
            <a:schemeClr val="dk1"/>
          </a:effectRef>
          <a:fontRef idx="minor">
            <a:schemeClr val="tx1"/>
          </a:fontRef>
        </p:style>
      </p:cxnSp>
      <p:cxnSp>
        <p:nvCxnSpPr>
          <p:cNvPr id="540" name="Straight Connector 539"/>
          <p:cNvCxnSpPr>
            <a:endCxn id="411" idx="6"/>
          </p:cNvCxnSpPr>
          <p:nvPr/>
        </p:nvCxnSpPr>
        <p:spPr>
          <a:xfrm flipH="1">
            <a:off x="5848792" y="1643257"/>
            <a:ext cx="269354" cy="278862"/>
          </a:xfrm>
          <a:prstGeom prst="line">
            <a:avLst/>
          </a:prstGeom>
          <a:ln w="9525"/>
        </p:spPr>
        <p:style>
          <a:lnRef idx="1">
            <a:schemeClr val="dk1"/>
          </a:lnRef>
          <a:fillRef idx="0">
            <a:schemeClr val="dk1"/>
          </a:fillRef>
          <a:effectRef idx="0">
            <a:schemeClr val="dk1"/>
          </a:effectRef>
          <a:fontRef idx="minor">
            <a:schemeClr val="tx1"/>
          </a:fontRef>
        </p:style>
      </p:cxnSp>
      <p:cxnSp>
        <p:nvCxnSpPr>
          <p:cNvPr id="542" name="Straight Connector 541"/>
          <p:cNvCxnSpPr>
            <a:endCxn id="411" idx="6"/>
          </p:cNvCxnSpPr>
          <p:nvPr/>
        </p:nvCxnSpPr>
        <p:spPr>
          <a:xfrm flipH="1" flipV="1">
            <a:off x="5848792" y="1922119"/>
            <a:ext cx="267764" cy="370899"/>
          </a:xfrm>
          <a:prstGeom prst="line">
            <a:avLst/>
          </a:prstGeom>
          <a:ln w="9525"/>
        </p:spPr>
        <p:style>
          <a:lnRef idx="1">
            <a:schemeClr val="dk1"/>
          </a:lnRef>
          <a:fillRef idx="0">
            <a:schemeClr val="dk1"/>
          </a:fillRef>
          <a:effectRef idx="0">
            <a:schemeClr val="dk1"/>
          </a:effectRef>
          <a:fontRef idx="minor">
            <a:schemeClr val="tx1"/>
          </a:fontRef>
        </p:style>
      </p:cxnSp>
      <p:cxnSp>
        <p:nvCxnSpPr>
          <p:cNvPr id="544" name="Straight Connector 543"/>
          <p:cNvCxnSpPr>
            <a:endCxn id="411" idx="6"/>
          </p:cNvCxnSpPr>
          <p:nvPr/>
        </p:nvCxnSpPr>
        <p:spPr>
          <a:xfrm flipH="1" flipV="1">
            <a:off x="5848792" y="1922119"/>
            <a:ext cx="267764" cy="1091618"/>
          </a:xfrm>
          <a:prstGeom prst="line">
            <a:avLst/>
          </a:prstGeom>
          <a:ln w="9525"/>
        </p:spPr>
        <p:style>
          <a:lnRef idx="1">
            <a:schemeClr val="dk1"/>
          </a:lnRef>
          <a:fillRef idx="0">
            <a:schemeClr val="dk1"/>
          </a:fillRef>
          <a:effectRef idx="0">
            <a:schemeClr val="dk1"/>
          </a:effectRef>
          <a:fontRef idx="minor">
            <a:schemeClr val="tx1"/>
          </a:fontRef>
        </p:style>
      </p:cxnSp>
      <p:cxnSp>
        <p:nvCxnSpPr>
          <p:cNvPr id="546" name="Straight Connector 545"/>
          <p:cNvCxnSpPr>
            <a:endCxn id="411" idx="6"/>
          </p:cNvCxnSpPr>
          <p:nvPr/>
        </p:nvCxnSpPr>
        <p:spPr>
          <a:xfrm flipH="1" flipV="1">
            <a:off x="5848792" y="1922119"/>
            <a:ext cx="269354" cy="1726411"/>
          </a:xfrm>
          <a:prstGeom prst="line">
            <a:avLst/>
          </a:prstGeom>
          <a:ln w="9525"/>
        </p:spPr>
        <p:style>
          <a:lnRef idx="1">
            <a:schemeClr val="dk1"/>
          </a:lnRef>
          <a:fillRef idx="0">
            <a:schemeClr val="dk1"/>
          </a:fillRef>
          <a:effectRef idx="0">
            <a:schemeClr val="dk1"/>
          </a:effectRef>
          <a:fontRef idx="minor">
            <a:schemeClr val="tx1"/>
          </a:fontRef>
        </p:style>
      </p:cxnSp>
      <p:sp>
        <p:nvSpPr>
          <p:cNvPr id="547" name="Rectangle 546"/>
          <p:cNvSpPr/>
          <p:nvPr/>
        </p:nvSpPr>
        <p:spPr>
          <a:xfrm>
            <a:off x="29312" y="3427269"/>
            <a:ext cx="4420520" cy="69182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grpSp>
        <p:nvGrpSpPr>
          <p:cNvPr id="552" name="Group 551"/>
          <p:cNvGrpSpPr/>
          <p:nvPr/>
        </p:nvGrpSpPr>
        <p:grpSpPr>
          <a:xfrm>
            <a:off x="94079" y="3579685"/>
            <a:ext cx="468648" cy="496793"/>
            <a:chOff x="688970" y="758326"/>
            <a:chExt cx="374400" cy="445909"/>
          </a:xfrm>
        </p:grpSpPr>
        <p:sp>
          <p:nvSpPr>
            <p:cNvPr id="553"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54" name="Rectangle 553"/>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ID.RA-001</a:t>
              </a:r>
            </a:p>
            <a:p>
              <a:pPr algn="ctr"/>
              <a:r>
                <a:rPr lang="en-CA" sz="350" dirty="0">
                  <a:solidFill>
                    <a:prstClr val="black"/>
                  </a:solidFill>
                </a:rPr>
                <a:t>Risk Scenario Workshops</a:t>
              </a:r>
            </a:p>
          </p:txBody>
        </p:sp>
        <p:sp>
          <p:nvSpPr>
            <p:cNvPr id="555" name="TextBox 554"/>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65.00%</a:t>
              </a:r>
            </a:p>
          </p:txBody>
        </p:sp>
      </p:grpSp>
      <p:grpSp>
        <p:nvGrpSpPr>
          <p:cNvPr id="556" name="Group 555"/>
          <p:cNvGrpSpPr/>
          <p:nvPr/>
        </p:nvGrpSpPr>
        <p:grpSpPr>
          <a:xfrm>
            <a:off x="559772" y="3577039"/>
            <a:ext cx="468648" cy="496793"/>
            <a:chOff x="688970" y="758326"/>
            <a:chExt cx="374400" cy="445909"/>
          </a:xfrm>
        </p:grpSpPr>
        <p:sp>
          <p:nvSpPr>
            <p:cNvPr id="557"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58" name="Rectangle 557"/>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ID.RA-002</a:t>
              </a:r>
            </a:p>
            <a:p>
              <a:pPr algn="ctr"/>
              <a:r>
                <a:rPr lang="en-CA" sz="350" dirty="0">
                  <a:solidFill>
                    <a:prstClr val="black"/>
                  </a:solidFill>
                </a:rPr>
                <a:t>Vulnerability Assessments</a:t>
              </a:r>
            </a:p>
          </p:txBody>
        </p:sp>
        <p:sp>
          <p:nvSpPr>
            <p:cNvPr id="559" name="TextBox 558"/>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80.00%</a:t>
              </a:r>
            </a:p>
          </p:txBody>
        </p:sp>
      </p:grpSp>
      <p:grpSp>
        <p:nvGrpSpPr>
          <p:cNvPr id="560" name="Group 559"/>
          <p:cNvGrpSpPr/>
          <p:nvPr/>
        </p:nvGrpSpPr>
        <p:grpSpPr>
          <a:xfrm>
            <a:off x="1028420" y="3577038"/>
            <a:ext cx="468648" cy="496793"/>
            <a:chOff x="688970" y="758326"/>
            <a:chExt cx="374400" cy="445909"/>
          </a:xfrm>
        </p:grpSpPr>
        <p:sp>
          <p:nvSpPr>
            <p:cNvPr id="561"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62" name="Rectangle 561"/>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ID.RA-003</a:t>
              </a:r>
            </a:p>
            <a:p>
              <a:pPr algn="ctr"/>
              <a:r>
                <a:rPr lang="en-CA" sz="350" dirty="0">
                  <a:solidFill>
                    <a:prstClr val="black"/>
                  </a:solidFill>
                </a:rPr>
                <a:t>Cybersecurity Risk Management</a:t>
              </a:r>
            </a:p>
          </p:txBody>
        </p:sp>
        <p:sp>
          <p:nvSpPr>
            <p:cNvPr id="563" name="TextBox 562"/>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30.00%</a:t>
              </a:r>
            </a:p>
          </p:txBody>
        </p:sp>
      </p:grpSp>
      <p:grpSp>
        <p:nvGrpSpPr>
          <p:cNvPr id="564" name="Group 563"/>
          <p:cNvGrpSpPr/>
          <p:nvPr/>
        </p:nvGrpSpPr>
        <p:grpSpPr>
          <a:xfrm>
            <a:off x="1497734" y="3579685"/>
            <a:ext cx="468648" cy="496793"/>
            <a:chOff x="688970" y="758326"/>
            <a:chExt cx="374400" cy="445909"/>
          </a:xfrm>
        </p:grpSpPr>
        <p:sp>
          <p:nvSpPr>
            <p:cNvPr id="565" name="Flowchart: Delay 22"/>
            <p:cNvSpPr>
              <a:spLocks noChangeArrowheads="1"/>
            </p:cNvSpPr>
            <p:nvPr/>
          </p:nvSpPr>
          <p:spPr bwMode="auto">
            <a:xfrm rot="16200000">
              <a:off x="774780" y="802979"/>
              <a:ext cx="193910" cy="104603"/>
            </a:xfrm>
            <a:prstGeom prst="flowChartDelay">
              <a:avLst/>
            </a:prstGeom>
            <a:solidFill>
              <a:schemeClr val="accent4"/>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66" name="Rectangle 565"/>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ID.BE-001</a:t>
              </a:r>
            </a:p>
            <a:p>
              <a:pPr algn="ctr"/>
              <a:r>
                <a:rPr lang="en-CA" sz="350" dirty="0">
                  <a:solidFill>
                    <a:prstClr val="black"/>
                  </a:solidFill>
                </a:rPr>
                <a:t>Corporate Policy Framework</a:t>
              </a:r>
            </a:p>
          </p:txBody>
        </p:sp>
        <p:sp>
          <p:nvSpPr>
            <p:cNvPr id="567" name="TextBox 566"/>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N/A</a:t>
              </a:r>
            </a:p>
          </p:txBody>
        </p:sp>
      </p:grpSp>
      <p:grpSp>
        <p:nvGrpSpPr>
          <p:cNvPr id="568" name="Group 567"/>
          <p:cNvGrpSpPr/>
          <p:nvPr/>
        </p:nvGrpSpPr>
        <p:grpSpPr>
          <a:xfrm>
            <a:off x="1966382" y="3577038"/>
            <a:ext cx="468648" cy="496793"/>
            <a:chOff x="688970" y="758326"/>
            <a:chExt cx="374400" cy="445909"/>
          </a:xfrm>
        </p:grpSpPr>
        <p:sp>
          <p:nvSpPr>
            <p:cNvPr id="569"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70" name="Rectangle 569"/>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ID.GV-001</a:t>
              </a:r>
            </a:p>
            <a:p>
              <a:pPr algn="ctr"/>
              <a:r>
                <a:rPr lang="en-CA" sz="350" dirty="0">
                  <a:solidFill>
                    <a:prstClr val="black"/>
                  </a:solidFill>
                </a:rPr>
                <a:t>Cybersecurity ICP</a:t>
              </a:r>
            </a:p>
          </p:txBody>
        </p:sp>
        <p:sp>
          <p:nvSpPr>
            <p:cNvPr id="571" name="TextBox 570"/>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N/A</a:t>
              </a:r>
            </a:p>
          </p:txBody>
        </p:sp>
      </p:grpSp>
      <p:grpSp>
        <p:nvGrpSpPr>
          <p:cNvPr id="572" name="Group 571"/>
          <p:cNvGrpSpPr/>
          <p:nvPr/>
        </p:nvGrpSpPr>
        <p:grpSpPr>
          <a:xfrm>
            <a:off x="2435030" y="3579684"/>
            <a:ext cx="468648" cy="496793"/>
            <a:chOff x="688970" y="758326"/>
            <a:chExt cx="374400" cy="445909"/>
          </a:xfrm>
        </p:grpSpPr>
        <p:sp>
          <p:nvSpPr>
            <p:cNvPr id="573"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74" name="Rectangle 573"/>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ID.GV-002</a:t>
              </a:r>
            </a:p>
            <a:p>
              <a:pPr algn="ctr"/>
              <a:r>
                <a:rPr lang="en-CA" sz="350" dirty="0">
                  <a:solidFill>
                    <a:prstClr val="black"/>
                  </a:solidFill>
                </a:rPr>
                <a:t>Compliance Management</a:t>
              </a:r>
            </a:p>
          </p:txBody>
        </p:sp>
        <p:sp>
          <p:nvSpPr>
            <p:cNvPr id="575" name="TextBox 574"/>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N/A</a:t>
              </a:r>
            </a:p>
          </p:txBody>
        </p:sp>
      </p:grpSp>
      <p:grpSp>
        <p:nvGrpSpPr>
          <p:cNvPr id="576" name="Group 575"/>
          <p:cNvGrpSpPr/>
          <p:nvPr/>
        </p:nvGrpSpPr>
        <p:grpSpPr>
          <a:xfrm>
            <a:off x="2899427" y="3579685"/>
            <a:ext cx="468648" cy="496793"/>
            <a:chOff x="688970" y="758326"/>
            <a:chExt cx="374400" cy="445909"/>
          </a:xfrm>
        </p:grpSpPr>
        <p:sp>
          <p:nvSpPr>
            <p:cNvPr id="577"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78" name="Rectangle 577"/>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ID.GV-003</a:t>
              </a:r>
            </a:p>
            <a:p>
              <a:pPr algn="ctr"/>
              <a:r>
                <a:rPr lang="en-CA" sz="350" dirty="0">
                  <a:solidFill>
                    <a:prstClr val="black"/>
                  </a:solidFill>
                </a:rPr>
                <a:t>Cybersecurity Procedures</a:t>
              </a:r>
            </a:p>
          </p:txBody>
        </p:sp>
        <p:sp>
          <p:nvSpPr>
            <p:cNvPr id="579" name="TextBox 578"/>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N/A</a:t>
              </a:r>
            </a:p>
          </p:txBody>
        </p:sp>
      </p:grpSp>
      <p:grpSp>
        <p:nvGrpSpPr>
          <p:cNvPr id="580" name="Group 579"/>
          <p:cNvGrpSpPr/>
          <p:nvPr/>
        </p:nvGrpSpPr>
        <p:grpSpPr>
          <a:xfrm>
            <a:off x="3357727" y="3579685"/>
            <a:ext cx="468648" cy="496793"/>
            <a:chOff x="688970" y="758326"/>
            <a:chExt cx="374400" cy="445909"/>
          </a:xfrm>
        </p:grpSpPr>
        <p:sp>
          <p:nvSpPr>
            <p:cNvPr id="581" name="Flowchart: Delay 22"/>
            <p:cNvSpPr>
              <a:spLocks noChangeArrowheads="1"/>
            </p:cNvSpPr>
            <p:nvPr/>
          </p:nvSpPr>
          <p:spPr bwMode="auto">
            <a:xfrm rot="16200000">
              <a:off x="774780" y="802979"/>
              <a:ext cx="193910" cy="104603"/>
            </a:xfrm>
            <a:prstGeom prst="flowChartDelay">
              <a:avLst/>
            </a:prstGeom>
            <a:solidFill>
              <a:srgbClr val="C00000"/>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82" name="Rectangle 581"/>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RS.RP-003</a:t>
              </a:r>
            </a:p>
            <a:p>
              <a:pPr algn="ctr"/>
              <a:r>
                <a:rPr lang="en-CA" sz="350" dirty="0">
                  <a:solidFill>
                    <a:prstClr val="black"/>
                  </a:solidFill>
                </a:rPr>
                <a:t>Security Monitoring</a:t>
              </a:r>
            </a:p>
          </p:txBody>
        </p:sp>
        <p:sp>
          <p:nvSpPr>
            <p:cNvPr id="583" name="TextBox 582"/>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35.00%</a:t>
              </a:r>
            </a:p>
          </p:txBody>
        </p:sp>
      </p:grpSp>
      <p:grpSp>
        <p:nvGrpSpPr>
          <p:cNvPr id="584" name="Group 583"/>
          <p:cNvGrpSpPr/>
          <p:nvPr/>
        </p:nvGrpSpPr>
        <p:grpSpPr>
          <a:xfrm>
            <a:off x="3827449" y="3577037"/>
            <a:ext cx="468648" cy="496793"/>
            <a:chOff x="688970" y="758326"/>
            <a:chExt cx="374400" cy="445909"/>
          </a:xfrm>
        </p:grpSpPr>
        <p:sp>
          <p:nvSpPr>
            <p:cNvPr id="585" name="Flowchart: Delay 22"/>
            <p:cNvSpPr>
              <a:spLocks noChangeArrowheads="1"/>
            </p:cNvSpPr>
            <p:nvPr/>
          </p:nvSpPr>
          <p:spPr bwMode="auto">
            <a:xfrm rot="16200000">
              <a:off x="774780" y="802979"/>
              <a:ext cx="193910" cy="104603"/>
            </a:xfrm>
            <a:prstGeom prst="flowChartDelay">
              <a:avLst/>
            </a:prstGeom>
            <a:solidFill>
              <a:schemeClr val="accent2"/>
            </a:solidFill>
            <a:ln w="9525" algn="ctr">
              <a:solidFill>
                <a:schemeClr val="tx1"/>
              </a:solidFill>
              <a:round/>
              <a:headEnd/>
              <a:tailEnd/>
            </a:ln>
            <a:scene3d>
              <a:camera prst="orthographicFront"/>
              <a:lightRig rig="threePt" dir="t"/>
            </a:scene3d>
            <a:sp3d extrusionH="76200">
              <a:bevelT/>
              <a:extrusionClr>
                <a:schemeClr val="bg1"/>
              </a:extrusionClr>
            </a:sp3d>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sz="350">
                <a:solidFill>
                  <a:srgbClr val="000000"/>
                </a:solidFill>
                <a:latin typeface="Times" charset="0"/>
              </a:endParaRPr>
            </a:p>
          </p:txBody>
        </p:sp>
        <p:sp>
          <p:nvSpPr>
            <p:cNvPr id="586" name="Rectangle 585"/>
            <p:cNvSpPr/>
            <p:nvPr/>
          </p:nvSpPr>
          <p:spPr>
            <a:xfrm>
              <a:off x="688970" y="952235"/>
              <a:ext cx="3744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50" dirty="0">
                  <a:solidFill>
                    <a:prstClr val="black"/>
                  </a:solidFill>
                </a:rPr>
                <a:t>PR.MA-001</a:t>
              </a:r>
            </a:p>
            <a:p>
              <a:pPr algn="ctr"/>
              <a:r>
                <a:rPr lang="en-CA" sz="350" dirty="0">
                  <a:solidFill>
                    <a:prstClr val="black"/>
                  </a:solidFill>
                </a:rPr>
                <a:t>Cybersecurity Maintenance-Program</a:t>
              </a:r>
            </a:p>
          </p:txBody>
        </p:sp>
        <p:sp>
          <p:nvSpPr>
            <p:cNvPr id="587" name="TextBox 586"/>
            <p:cNvSpPr txBox="1"/>
            <p:nvPr/>
          </p:nvSpPr>
          <p:spPr>
            <a:xfrm>
              <a:off x="740309" y="801240"/>
              <a:ext cx="262853" cy="73202"/>
            </a:xfrm>
            <a:prstGeom prst="rect">
              <a:avLst/>
            </a:prstGeom>
            <a:solidFill>
              <a:schemeClr val="bg1"/>
            </a:solidFill>
          </p:spPr>
          <p:txBody>
            <a:bodyPr wrap="square" lIns="0" tIns="0" rIns="0" bIns="0" rtlCol="0">
              <a:noAutofit/>
            </a:bodyPr>
            <a:lstStyle/>
            <a:p>
              <a:pPr algn="ctr"/>
              <a:r>
                <a:rPr lang="en-CA" sz="350" dirty="0">
                  <a:solidFill>
                    <a:srgbClr val="5D5E60"/>
                  </a:solidFill>
                </a:rPr>
                <a:t>N/A</a:t>
              </a:r>
            </a:p>
          </p:txBody>
        </p:sp>
      </p:grpSp>
      <p:sp>
        <p:nvSpPr>
          <p:cNvPr id="588" name="TextBox 587"/>
          <p:cNvSpPr txBox="1"/>
          <p:nvPr/>
        </p:nvSpPr>
        <p:spPr>
          <a:xfrm>
            <a:off x="1592112" y="3427269"/>
            <a:ext cx="1189233" cy="97385"/>
          </a:xfrm>
          <a:prstGeom prst="rect">
            <a:avLst/>
          </a:prstGeom>
          <a:noFill/>
        </p:spPr>
        <p:txBody>
          <a:bodyPr wrap="square" lIns="0" tIns="0" rIns="0" bIns="0" rtlCol="0">
            <a:noAutofit/>
          </a:bodyPr>
          <a:lstStyle/>
          <a:p>
            <a:r>
              <a:rPr lang="en-CA" sz="800" dirty="0">
                <a:solidFill>
                  <a:srgbClr val="5D5E60"/>
                </a:solidFill>
              </a:rPr>
              <a:t>Foundational Controls</a:t>
            </a:r>
          </a:p>
        </p:txBody>
      </p:sp>
    </p:spTree>
    <p:extLst>
      <p:ext uri="{BB962C8B-B14F-4D97-AF65-F5344CB8AC3E}">
        <p14:creationId xmlns:p14="http://schemas.microsoft.com/office/powerpoint/2010/main" val="2641817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09877"/>
            <a:ext cx="8686801" cy="369332"/>
          </a:xfrm>
        </p:spPr>
        <p:txBody>
          <a:bodyPr/>
          <a:lstStyle/>
          <a:p>
            <a:r>
              <a:rPr lang="en-CA" altLang="fr-FR" sz="2400" dirty="0"/>
              <a:t>Defence in Depth</a:t>
            </a:r>
            <a:endParaRPr lang="en-CA" sz="2400" dirty="0"/>
          </a:p>
        </p:txBody>
      </p:sp>
      <p:sp>
        <p:nvSpPr>
          <p:cNvPr id="4" name="Rectangle 6"/>
          <p:cNvSpPr>
            <a:spLocks noChangeArrowheads="1"/>
          </p:cNvSpPr>
          <p:nvPr/>
        </p:nvSpPr>
        <p:spPr bwMode="auto">
          <a:xfrm>
            <a:off x="390525" y="742950"/>
            <a:ext cx="414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defRPr/>
            </a:pPr>
            <a:r>
              <a:rPr lang="en-CA" altLang="en-US" sz="2000" b="1" dirty="0">
                <a:solidFill>
                  <a:schemeClr val="tx2"/>
                </a:solidFill>
                <a:latin typeface="+mn-lt"/>
              </a:rPr>
              <a:t>Functional Safety </a:t>
            </a:r>
            <a:r>
              <a:rPr lang="en-CA" altLang="en-US" sz="2000" dirty="0">
                <a:solidFill>
                  <a:schemeClr val="tx2"/>
                </a:solidFill>
                <a:latin typeface="+mn-lt"/>
              </a:rPr>
              <a:t>– </a:t>
            </a:r>
            <a:r>
              <a:rPr lang="en-CA" altLang="en-US" sz="2000" b="1" dirty="0">
                <a:solidFill>
                  <a:schemeClr val="tx2"/>
                </a:solidFill>
                <a:latin typeface="+mn-lt"/>
              </a:rPr>
              <a:t>LOPA</a:t>
            </a:r>
          </a:p>
        </p:txBody>
      </p:sp>
      <p:pic>
        <p:nvPicPr>
          <p:cNvPr id="5" name="Picture 3" descr="C:\Users\admin\Desktop\Vancouver\reference\Safety_Layer_Prote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1111250"/>
            <a:ext cx="4827588"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9525" y="4421558"/>
            <a:ext cx="4572000" cy="200055"/>
          </a:xfrm>
          <a:prstGeom prst="rect">
            <a:avLst/>
          </a:prstGeom>
        </p:spPr>
        <p:txBody>
          <a:bodyPr>
            <a:spAutoFit/>
          </a:bodyPr>
          <a:lstStyle/>
          <a:p>
            <a:pPr defTabSz="685800">
              <a:defRPr/>
            </a:pPr>
            <a:r>
              <a:rPr lang="en-CA" sz="700" dirty="0">
                <a:solidFill>
                  <a:schemeClr val="bg2">
                    <a:lumMod val="75000"/>
                  </a:schemeClr>
                </a:solidFill>
                <a:latin typeface="Arial" panose="020B0604020202020204" pitchFamily="34" charset="0"/>
                <a:cs typeface="Arial" panose="020B0604020202020204" pitchFamily="34" charset="0"/>
              </a:rPr>
              <a:t>https://en.wikipedia.org/wiki/File:Safety_Layer_Protection.png</a:t>
            </a:r>
          </a:p>
        </p:txBody>
      </p:sp>
      <p:graphicFrame>
        <p:nvGraphicFramePr>
          <p:cNvPr id="7" name="Table 6"/>
          <p:cNvGraphicFramePr>
            <a:graphicFrameLocks noGrp="1"/>
          </p:cNvGraphicFramePr>
          <p:nvPr>
            <p:extLst>
              <p:ext uri="{D42A27DB-BD31-4B8C-83A1-F6EECF244321}">
                <p14:modId xmlns:p14="http://schemas.microsoft.com/office/powerpoint/2010/main" val="3938426702"/>
              </p:ext>
            </p:extLst>
          </p:nvPr>
        </p:nvGraphicFramePr>
        <p:xfrm>
          <a:off x="4910041" y="1215886"/>
          <a:ext cx="4162398" cy="2665690"/>
        </p:xfrm>
        <a:graphic>
          <a:graphicData uri="http://schemas.openxmlformats.org/drawingml/2006/table">
            <a:tbl>
              <a:tblPr firstRow="1" bandRow="1">
                <a:tableStyleId>{5C22544A-7EE6-4342-B048-85BDC9FD1C3A}</a:tableStyleId>
              </a:tblPr>
              <a:tblGrid>
                <a:gridCol w="1943983">
                  <a:extLst>
                    <a:ext uri="{9D8B030D-6E8A-4147-A177-3AD203B41FA5}">
                      <a16:colId xmlns:a16="http://schemas.microsoft.com/office/drawing/2014/main" val="20000"/>
                    </a:ext>
                  </a:extLst>
                </a:gridCol>
                <a:gridCol w="2218415">
                  <a:extLst>
                    <a:ext uri="{9D8B030D-6E8A-4147-A177-3AD203B41FA5}">
                      <a16:colId xmlns:a16="http://schemas.microsoft.com/office/drawing/2014/main" val="20001"/>
                    </a:ext>
                  </a:extLst>
                </a:gridCol>
              </a:tblGrid>
              <a:tr h="313610">
                <a:tc gridSpan="2">
                  <a:txBody>
                    <a:bodyPr/>
                    <a:lstStyle/>
                    <a:p>
                      <a:pPr algn="ctr"/>
                      <a:r>
                        <a:rPr lang="en-CA" dirty="0"/>
                        <a:t>Defense</a:t>
                      </a:r>
                      <a:r>
                        <a:rPr lang="en-CA" baseline="0" dirty="0"/>
                        <a:t> in Depth Strategy Elements</a:t>
                      </a:r>
                      <a:endParaRPr lang="en-CA" dirty="0"/>
                    </a:p>
                  </a:txBody>
                  <a:tcPr anchor="ctr">
                    <a:solidFill>
                      <a:schemeClr val="accent3"/>
                    </a:solidFill>
                  </a:tcPr>
                </a:tc>
                <a:tc hMerge="1">
                  <a:txBody>
                    <a:bodyPr/>
                    <a:lstStyle/>
                    <a:p>
                      <a:endParaRPr lang="en-CA" dirty="0"/>
                    </a:p>
                  </a:txBody>
                  <a:tcPr/>
                </a:tc>
                <a:extLst>
                  <a:ext uri="{0D108BD9-81ED-4DB2-BD59-A6C34878D82A}">
                    <a16:rowId xmlns:a16="http://schemas.microsoft.com/office/drawing/2014/main" val="10000"/>
                  </a:ext>
                </a:extLst>
              </a:tr>
              <a:tr h="470416">
                <a:tc>
                  <a:txBody>
                    <a:bodyPr/>
                    <a:lstStyle/>
                    <a:p>
                      <a:pPr algn="ctr"/>
                      <a:r>
                        <a:rPr lang="en-CA" sz="1200" b="1" dirty="0"/>
                        <a:t>Risk Management Program</a:t>
                      </a:r>
                    </a:p>
                  </a:txBody>
                  <a:tcPr anchor="ctr"/>
                </a:tc>
                <a:tc>
                  <a:txBody>
                    <a:bodyPr/>
                    <a:lstStyle/>
                    <a:p>
                      <a:pPr marL="0" marR="0" indent="0" algn="ctr" defTabSz="685800"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en-CA" sz="1200" b="1" kern="1200" dirty="0">
                          <a:solidFill>
                            <a:schemeClr val="dk1"/>
                          </a:solidFill>
                          <a:latin typeface="+mn-lt"/>
                          <a:ea typeface="+mn-ea"/>
                          <a:cs typeface="+mn-cs"/>
                        </a:rPr>
                        <a:t>Host Security</a:t>
                      </a:r>
                    </a:p>
                    <a:p>
                      <a:pPr marL="0" indent="0" algn="ctr">
                        <a:buClr>
                          <a:schemeClr val="accent1"/>
                        </a:buClr>
                        <a:buFont typeface="Wingdings" panose="05000000000000000000" pitchFamily="2" charset="2"/>
                        <a:buNone/>
                      </a:pPr>
                      <a:endParaRPr lang="en-CA" sz="1200" b="1"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470416">
                <a:tc>
                  <a:txBody>
                    <a:bodyPr/>
                    <a:lstStyle/>
                    <a:p>
                      <a:pPr algn="ctr"/>
                      <a:r>
                        <a:rPr lang="en-CA" sz="1200" b="1" dirty="0"/>
                        <a:t>Cybersecurity Architecture</a:t>
                      </a:r>
                    </a:p>
                  </a:txBody>
                  <a:tcPr anchor="ctr"/>
                </a:tc>
                <a:tc>
                  <a:txBody>
                    <a:bodyPr/>
                    <a:lstStyle/>
                    <a:p>
                      <a:pPr marL="0" marR="0" indent="0" algn="ctr" defTabSz="685800"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en-CA" sz="1200" b="1" kern="1200" dirty="0">
                          <a:solidFill>
                            <a:schemeClr val="dk1"/>
                          </a:solidFill>
                          <a:latin typeface="+mn-lt"/>
                          <a:ea typeface="+mn-ea"/>
                          <a:cs typeface="+mn-cs"/>
                        </a:rPr>
                        <a:t>Security Monitoring</a:t>
                      </a:r>
                    </a:p>
                    <a:p>
                      <a:pPr marL="171450" indent="-171450" algn="ctr" defTabSz="685800" rtl="0" eaLnBrk="1" latinLnBrk="0" hangingPunct="1">
                        <a:buClr>
                          <a:schemeClr val="accent1"/>
                        </a:buClr>
                        <a:buFont typeface="Wingdings" panose="05000000000000000000" pitchFamily="2" charset="2"/>
                        <a:buChar char="§"/>
                      </a:pPr>
                      <a:endParaRPr lang="en-CA" sz="1200" b="1"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470416">
                <a:tc>
                  <a:txBody>
                    <a:bodyPr/>
                    <a:lstStyle/>
                    <a:p>
                      <a:pPr algn="ctr"/>
                      <a:r>
                        <a:rPr lang="en-CA" sz="1200" b="1" dirty="0"/>
                        <a:t>Physical Security</a:t>
                      </a:r>
                    </a:p>
                  </a:txBody>
                  <a:tcPr anchor="ctr"/>
                </a:tc>
                <a:tc>
                  <a:txBody>
                    <a:bodyPr/>
                    <a:lstStyle/>
                    <a:p>
                      <a:pPr marL="0" marR="0" indent="0" algn="ctr" defTabSz="685800"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en-CA" sz="1200" b="1" kern="1200" dirty="0">
                          <a:solidFill>
                            <a:schemeClr val="dk1"/>
                          </a:solidFill>
                          <a:latin typeface="+mn-lt"/>
                          <a:ea typeface="+mn-ea"/>
                          <a:cs typeface="+mn-cs"/>
                        </a:rPr>
                        <a:t>Vendor Management</a:t>
                      </a:r>
                    </a:p>
                    <a:p>
                      <a:pPr marL="171450" indent="-171450" algn="ctr" defTabSz="685800" rtl="0" eaLnBrk="1" latinLnBrk="0" hangingPunct="1">
                        <a:buClr>
                          <a:schemeClr val="accent1"/>
                        </a:buClr>
                        <a:buFont typeface="Wingdings" panose="05000000000000000000" pitchFamily="2" charset="2"/>
                        <a:buChar char="§"/>
                      </a:pPr>
                      <a:endParaRPr lang="en-CA" sz="1200" b="1"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470416">
                <a:tc>
                  <a:txBody>
                    <a:bodyPr/>
                    <a:lstStyle/>
                    <a:p>
                      <a:pPr algn="ctr"/>
                      <a:r>
                        <a:rPr lang="en-CA" sz="1200" b="1" dirty="0"/>
                        <a:t>ICS Network Architecture</a:t>
                      </a:r>
                    </a:p>
                  </a:txBody>
                  <a:tcPr anchor="ctr"/>
                </a:tc>
                <a:tc>
                  <a:txBody>
                    <a:bodyPr/>
                    <a:lstStyle/>
                    <a:p>
                      <a:pPr marL="0" marR="0" indent="0" algn="ctr" defTabSz="685800"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en-CA" sz="1200" b="1" kern="1200" dirty="0">
                          <a:solidFill>
                            <a:schemeClr val="dk1"/>
                          </a:solidFill>
                          <a:latin typeface="+mn-lt"/>
                          <a:ea typeface="+mn-ea"/>
                          <a:cs typeface="+mn-cs"/>
                        </a:rPr>
                        <a:t>The Human Element</a:t>
                      </a:r>
                    </a:p>
                    <a:p>
                      <a:pPr marL="171450" indent="-171450" algn="ctr" defTabSz="685800" rtl="0" eaLnBrk="1" latinLnBrk="0" hangingPunct="1">
                        <a:buClr>
                          <a:schemeClr val="accent1"/>
                        </a:buClr>
                        <a:buFont typeface="Wingdings" panose="05000000000000000000" pitchFamily="2" charset="2"/>
                        <a:buChar char="§"/>
                      </a:pPr>
                      <a:endParaRPr lang="en-CA" sz="1200" b="1"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r h="470416">
                <a:tc>
                  <a:txBody>
                    <a:bodyPr/>
                    <a:lstStyle/>
                    <a:p>
                      <a:pPr algn="ctr"/>
                      <a:r>
                        <a:rPr lang="en-CA" sz="1200" b="1" dirty="0"/>
                        <a:t>ICS Network Perimeter Security</a:t>
                      </a:r>
                    </a:p>
                  </a:txBody>
                  <a:tcPr anchor="ctr"/>
                </a:tc>
                <a:tc>
                  <a:txBody>
                    <a:bodyPr/>
                    <a:lstStyle/>
                    <a:p>
                      <a:pPr marL="171450" indent="-171450" algn="l" defTabSz="685800" rtl="0" eaLnBrk="1" latinLnBrk="0" hangingPunct="1">
                        <a:buClr>
                          <a:schemeClr val="accent1"/>
                        </a:buClr>
                        <a:buFont typeface="Wingdings" panose="05000000000000000000" pitchFamily="2" charset="2"/>
                        <a:buChar char="§"/>
                      </a:pPr>
                      <a:endParaRPr lang="en-CA" sz="1200" kern="1200" dirty="0">
                        <a:solidFill>
                          <a:schemeClr val="tx2"/>
                        </a:solidFill>
                        <a:latin typeface="+mn-lt"/>
                        <a:ea typeface="+mn-ea"/>
                        <a:cs typeface="+mn-cs"/>
                      </a:endParaRPr>
                    </a:p>
                  </a:txBody>
                  <a:tcPr/>
                </a:tc>
                <a:extLst>
                  <a:ext uri="{0D108BD9-81ED-4DB2-BD59-A6C34878D82A}">
                    <a16:rowId xmlns:a16="http://schemas.microsoft.com/office/drawing/2014/main" val="10005"/>
                  </a:ext>
                </a:extLst>
              </a:tr>
            </a:tbl>
          </a:graphicData>
        </a:graphic>
      </p:graphicFrame>
      <p:sp>
        <p:nvSpPr>
          <p:cNvPr id="8" name="Rectangle 7"/>
          <p:cNvSpPr/>
          <p:nvPr/>
        </p:nvSpPr>
        <p:spPr>
          <a:xfrm>
            <a:off x="61546" y="4695726"/>
            <a:ext cx="5270500" cy="307777"/>
          </a:xfrm>
          <a:prstGeom prst="rect">
            <a:avLst/>
          </a:prstGeom>
        </p:spPr>
        <p:txBody>
          <a:bodyPr wrap="square">
            <a:spAutoFit/>
          </a:bodyPr>
          <a:lstStyle/>
          <a:p>
            <a:pPr defTabSz="685800">
              <a:defRPr/>
            </a:pPr>
            <a:r>
              <a:rPr lang="en-CA" sz="700" dirty="0">
                <a:solidFill>
                  <a:schemeClr val="bg2">
                    <a:lumMod val="75000"/>
                  </a:schemeClr>
                </a:solidFill>
                <a:latin typeface="Arial" panose="020B0604020202020204" pitchFamily="34" charset="0"/>
                <a:cs typeface="Arial" panose="020B0604020202020204" pitchFamily="34" charset="0"/>
              </a:rPr>
              <a:t>Recommended Practise: Improving ICS cybersecurity with defence in depth strategies – ICS Cyber Emergency Response Team September 2016</a:t>
            </a:r>
          </a:p>
        </p:txBody>
      </p:sp>
    </p:spTree>
    <p:extLst>
      <p:ext uri="{BB962C8B-B14F-4D97-AF65-F5344CB8AC3E}">
        <p14:creationId xmlns:p14="http://schemas.microsoft.com/office/powerpoint/2010/main" val="723267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09877"/>
            <a:ext cx="8686801" cy="369332"/>
          </a:xfrm>
        </p:spPr>
        <p:txBody>
          <a:bodyPr/>
          <a:lstStyle/>
          <a:p>
            <a:r>
              <a:rPr lang="en-US" sz="2400" dirty="0"/>
              <a:t>What to keep out - Security Level </a:t>
            </a:r>
            <a:endParaRPr lang="en-CA" sz="2400" dirty="0"/>
          </a:p>
        </p:txBody>
      </p:sp>
      <p:graphicFrame>
        <p:nvGraphicFramePr>
          <p:cNvPr id="4" name="Table 3"/>
          <p:cNvGraphicFramePr>
            <a:graphicFrameLocks noGrp="1"/>
          </p:cNvGraphicFramePr>
          <p:nvPr>
            <p:extLst>
              <p:ext uri="{D42A27DB-BD31-4B8C-83A1-F6EECF244321}">
                <p14:modId xmlns:p14="http://schemas.microsoft.com/office/powerpoint/2010/main" val="16304886"/>
              </p:ext>
            </p:extLst>
          </p:nvPr>
        </p:nvGraphicFramePr>
        <p:xfrm>
          <a:off x="533400" y="1073150"/>
          <a:ext cx="8016240" cy="3110232"/>
        </p:xfrm>
        <a:graphic>
          <a:graphicData uri="http://schemas.openxmlformats.org/drawingml/2006/table">
            <a:tbl>
              <a:tblPr firstRow="1" bandRow="1">
                <a:tableStyleId>{5C22544A-7EE6-4342-B048-85BDC9FD1C3A}</a:tableStyleId>
              </a:tblPr>
              <a:tblGrid>
                <a:gridCol w="1653540">
                  <a:extLst>
                    <a:ext uri="{9D8B030D-6E8A-4147-A177-3AD203B41FA5}">
                      <a16:colId xmlns:a16="http://schemas.microsoft.com/office/drawing/2014/main" val="20000"/>
                    </a:ext>
                  </a:extLst>
                </a:gridCol>
                <a:gridCol w="6362700">
                  <a:extLst>
                    <a:ext uri="{9D8B030D-6E8A-4147-A177-3AD203B41FA5}">
                      <a16:colId xmlns:a16="http://schemas.microsoft.com/office/drawing/2014/main" val="20001"/>
                    </a:ext>
                  </a:extLst>
                </a:gridCol>
              </a:tblGrid>
              <a:tr h="518372">
                <a:tc>
                  <a:txBody>
                    <a:bodyPr/>
                    <a:lstStyle/>
                    <a:p>
                      <a:r>
                        <a:rPr lang="en-CA" dirty="0"/>
                        <a:t>Security level</a:t>
                      </a:r>
                    </a:p>
                  </a:txBody>
                  <a:tcPr/>
                </a:tc>
                <a:tc>
                  <a:txBody>
                    <a:bodyPr/>
                    <a:lstStyle/>
                    <a:p>
                      <a:r>
                        <a:rPr lang="en-CA" dirty="0"/>
                        <a:t>Security level</a:t>
                      </a:r>
                      <a:r>
                        <a:rPr lang="en-CA" baseline="0" dirty="0"/>
                        <a:t> descriptions</a:t>
                      </a:r>
                      <a:endParaRPr lang="en-CA" dirty="0"/>
                    </a:p>
                  </a:txBody>
                  <a:tcPr/>
                </a:tc>
                <a:extLst>
                  <a:ext uri="{0D108BD9-81ED-4DB2-BD59-A6C34878D82A}">
                    <a16:rowId xmlns:a16="http://schemas.microsoft.com/office/drawing/2014/main" val="10000"/>
                  </a:ext>
                </a:extLst>
              </a:tr>
              <a:tr h="518372">
                <a:tc>
                  <a:txBody>
                    <a:bodyPr/>
                    <a:lstStyle/>
                    <a:p>
                      <a:r>
                        <a:rPr lang="en-CA" dirty="0">
                          <a:solidFill>
                            <a:schemeClr val="tx2"/>
                          </a:solidFill>
                        </a:rPr>
                        <a:t>SL0</a:t>
                      </a:r>
                    </a:p>
                  </a:txBody>
                  <a:tcPr/>
                </a:tc>
                <a:tc>
                  <a:txBody>
                    <a:bodyPr/>
                    <a:lstStyle/>
                    <a:p>
                      <a:r>
                        <a:rPr lang="en-CA" dirty="0">
                          <a:solidFill>
                            <a:schemeClr val="tx2"/>
                          </a:solidFill>
                        </a:rPr>
                        <a:t>No specific requirement or security protection necessary</a:t>
                      </a:r>
                    </a:p>
                  </a:txBody>
                  <a:tcPr/>
                </a:tc>
                <a:extLst>
                  <a:ext uri="{0D108BD9-81ED-4DB2-BD59-A6C34878D82A}">
                    <a16:rowId xmlns:a16="http://schemas.microsoft.com/office/drawing/2014/main" val="10001"/>
                  </a:ext>
                </a:extLst>
              </a:tr>
              <a:tr h="518372">
                <a:tc>
                  <a:txBody>
                    <a:bodyPr/>
                    <a:lstStyle/>
                    <a:p>
                      <a:r>
                        <a:rPr lang="en-CA" dirty="0">
                          <a:solidFill>
                            <a:schemeClr val="tx2"/>
                          </a:solidFill>
                        </a:rPr>
                        <a:t>SL1</a:t>
                      </a:r>
                    </a:p>
                  </a:txBody>
                  <a:tcPr/>
                </a:tc>
                <a:tc>
                  <a:txBody>
                    <a:bodyPr/>
                    <a:lstStyle/>
                    <a:p>
                      <a:r>
                        <a:rPr lang="en-US" dirty="0">
                          <a:solidFill>
                            <a:schemeClr val="tx2"/>
                          </a:solidFill>
                        </a:rPr>
                        <a:t>Protection against casual or coincidental violation </a:t>
                      </a:r>
                    </a:p>
                  </a:txBody>
                  <a:tcPr/>
                </a:tc>
                <a:extLst>
                  <a:ext uri="{0D108BD9-81ED-4DB2-BD59-A6C34878D82A}">
                    <a16:rowId xmlns:a16="http://schemas.microsoft.com/office/drawing/2014/main" val="10002"/>
                  </a:ext>
                </a:extLst>
              </a:tr>
              <a:tr h="518372">
                <a:tc>
                  <a:txBody>
                    <a:bodyPr/>
                    <a:lstStyle/>
                    <a:p>
                      <a:r>
                        <a:rPr lang="en-CA" dirty="0">
                          <a:solidFill>
                            <a:schemeClr val="tx2"/>
                          </a:solidFill>
                        </a:rPr>
                        <a:t>SL2</a:t>
                      </a:r>
                    </a:p>
                  </a:txBody>
                  <a:tcPr/>
                </a:tc>
                <a:tc>
                  <a:txBody>
                    <a:bodyPr/>
                    <a:lstStyle/>
                    <a:p>
                      <a:r>
                        <a:rPr lang="en-US" dirty="0">
                          <a:solidFill>
                            <a:schemeClr val="tx2"/>
                          </a:solidFill>
                        </a:rPr>
                        <a:t>Protection against intentional violation using simple means with low resources, generic skills and low motivation </a:t>
                      </a:r>
                    </a:p>
                  </a:txBody>
                  <a:tcPr/>
                </a:tc>
                <a:extLst>
                  <a:ext uri="{0D108BD9-81ED-4DB2-BD59-A6C34878D82A}">
                    <a16:rowId xmlns:a16="http://schemas.microsoft.com/office/drawing/2014/main" val="10003"/>
                  </a:ext>
                </a:extLst>
              </a:tr>
              <a:tr h="518372">
                <a:tc>
                  <a:txBody>
                    <a:bodyPr/>
                    <a:lstStyle/>
                    <a:p>
                      <a:r>
                        <a:rPr lang="en-CA" dirty="0">
                          <a:solidFill>
                            <a:schemeClr val="tx2"/>
                          </a:solidFill>
                        </a:rPr>
                        <a:t>SL3</a:t>
                      </a:r>
                    </a:p>
                  </a:txBody>
                  <a:tcPr/>
                </a:tc>
                <a:tc>
                  <a:txBody>
                    <a:bodyPr/>
                    <a:lstStyle/>
                    <a:p>
                      <a:r>
                        <a:rPr lang="en-US" dirty="0">
                          <a:solidFill>
                            <a:schemeClr val="tx2"/>
                          </a:solidFill>
                        </a:rPr>
                        <a:t>Protection against intentional violation using sophisticated means with moderate resources, IACS specific skills and moderate motivation </a:t>
                      </a:r>
                    </a:p>
                  </a:txBody>
                  <a:tcPr/>
                </a:tc>
                <a:extLst>
                  <a:ext uri="{0D108BD9-81ED-4DB2-BD59-A6C34878D82A}">
                    <a16:rowId xmlns:a16="http://schemas.microsoft.com/office/drawing/2014/main" val="10004"/>
                  </a:ext>
                </a:extLst>
              </a:tr>
              <a:tr h="518372">
                <a:tc>
                  <a:txBody>
                    <a:bodyPr/>
                    <a:lstStyle/>
                    <a:p>
                      <a:r>
                        <a:rPr lang="en-CA" dirty="0">
                          <a:solidFill>
                            <a:schemeClr val="tx2"/>
                          </a:solidFill>
                        </a:rPr>
                        <a:t>SL4</a:t>
                      </a:r>
                    </a:p>
                  </a:txBody>
                  <a:tcPr/>
                </a:tc>
                <a:tc>
                  <a:txBody>
                    <a:bodyPr/>
                    <a:lstStyle/>
                    <a:p>
                      <a:r>
                        <a:rPr lang="en-US" dirty="0">
                          <a:solidFill>
                            <a:schemeClr val="tx2"/>
                          </a:solidFill>
                        </a:rPr>
                        <a:t>Protection against intentional violation using sophisticated means with extended resources, IACS specific skills and high motivation </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405654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09877"/>
            <a:ext cx="8686801" cy="369332"/>
          </a:xfrm>
        </p:spPr>
        <p:txBody>
          <a:bodyPr/>
          <a:lstStyle/>
          <a:p>
            <a:r>
              <a:rPr lang="en-US" sz="2400" dirty="0"/>
              <a:t>Security Level vs Maturity Level </a:t>
            </a:r>
            <a:endParaRPr lang="en-CA" sz="2400"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305" y="795461"/>
            <a:ext cx="4343400"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687810" y="1903477"/>
            <a:ext cx="1828800" cy="307777"/>
          </a:xfrm>
          <a:prstGeom prst="rect">
            <a:avLst/>
          </a:prstGeom>
          <a:noFill/>
        </p:spPr>
        <p:txBody>
          <a:bodyPr wrap="square">
            <a:spAutoFit/>
          </a:bodyPr>
          <a:lstStyle/>
          <a:p>
            <a:pPr>
              <a:defRPr/>
            </a:pPr>
            <a:r>
              <a:rPr lang="en-CA" dirty="0">
                <a:solidFill>
                  <a:schemeClr val="tx2"/>
                </a:solidFill>
                <a:latin typeface="+mn-lt"/>
              </a:rPr>
              <a:t>Security Level</a:t>
            </a:r>
          </a:p>
        </p:txBody>
      </p:sp>
      <p:sp>
        <p:nvSpPr>
          <p:cNvPr id="6" name="TextBox 5"/>
          <p:cNvSpPr txBox="1"/>
          <p:nvPr/>
        </p:nvSpPr>
        <p:spPr>
          <a:xfrm>
            <a:off x="3729445" y="4278630"/>
            <a:ext cx="3200400" cy="307777"/>
          </a:xfrm>
          <a:prstGeom prst="rect">
            <a:avLst/>
          </a:prstGeom>
          <a:noFill/>
        </p:spPr>
        <p:txBody>
          <a:bodyPr>
            <a:spAutoFit/>
          </a:bodyPr>
          <a:lstStyle/>
          <a:p>
            <a:pPr>
              <a:defRPr/>
            </a:pPr>
            <a:r>
              <a:rPr lang="en-CA" dirty="0">
                <a:solidFill>
                  <a:schemeClr val="tx2"/>
                </a:solidFill>
                <a:latin typeface="+mn-lt"/>
              </a:rPr>
              <a:t>Maturity Level</a:t>
            </a:r>
          </a:p>
        </p:txBody>
      </p:sp>
      <p:sp>
        <p:nvSpPr>
          <p:cNvPr id="7" name="Rectangle 5"/>
          <p:cNvSpPr>
            <a:spLocks noChangeArrowheads="1"/>
          </p:cNvSpPr>
          <p:nvPr/>
        </p:nvSpPr>
        <p:spPr bwMode="auto">
          <a:xfrm>
            <a:off x="4673905" y="1328861"/>
            <a:ext cx="1143000" cy="533400"/>
          </a:xfrm>
          <a:prstGeom prst="rect">
            <a:avLst/>
          </a:prstGeom>
          <a:solidFill>
            <a:schemeClr val="accent1"/>
          </a:solidFill>
          <a:ln w="9525" algn="ctr">
            <a:solidFill>
              <a:schemeClr val="tx1"/>
            </a:solidFill>
            <a:round/>
            <a:headEnd/>
            <a:tailEnd/>
          </a:ln>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chemeClr val="tx1"/>
              </a:solidFill>
              <a:latin typeface="Times" charset="0"/>
            </a:endParaRPr>
          </a:p>
        </p:txBody>
      </p:sp>
      <p:sp>
        <p:nvSpPr>
          <p:cNvPr id="8" name="TextBox 7"/>
          <p:cNvSpPr txBox="1"/>
          <p:nvPr/>
        </p:nvSpPr>
        <p:spPr>
          <a:xfrm>
            <a:off x="4920611" y="1300286"/>
            <a:ext cx="1138238" cy="600075"/>
          </a:xfrm>
          <a:prstGeom prst="rect">
            <a:avLst/>
          </a:prstGeom>
          <a:noFill/>
        </p:spPr>
        <p:txBody>
          <a:bodyPr>
            <a:spAutoFit/>
          </a:bodyPr>
          <a:lstStyle/>
          <a:p>
            <a:pPr>
              <a:defRPr/>
            </a:pPr>
            <a:r>
              <a:rPr lang="en-CA" sz="1100" dirty="0">
                <a:solidFill>
                  <a:schemeClr val="bg1"/>
                </a:solidFill>
                <a:latin typeface="+mn-lt"/>
              </a:rPr>
              <a:t>Desired Security Posture</a:t>
            </a:r>
          </a:p>
        </p:txBody>
      </p:sp>
      <p:sp>
        <p:nvSpPr>
          <p:cNvPr id="9" name="Rectangle 8"/>
          <p:cNvSpPr/>
          <p:nvPr/>
        </p:nvSpPr>
        <p:spPr>
          <a:xfrm>
            <a:off x="380478" y="1600323"/>
            <a:ext cx="1964496" cy="1782219"/>
          </a:xfrm>
          <a:prstGeom prst="rect">
            <a:avLst/>
          </a:prstGeom>
        </p:spPr>
        <p:txBody>
          <a:bodyPr wrap="square">
            <a:spAutoFit/>
          </a:bodyPr>
          <a:lstStyle/>
          <a:p>
            <a:pPr algn="ctr">
              <a:defRPr/>
            </a:pPr>
            <a:r>
              <a:rPr lang="en-US" altLang="fr-FR" sz="1200" dirty="0">
                <a:solidFill>
                  <a:schemeClr val="tx2"/>
                </a:solidFill>
                <a:latin typeface="+mn-lt"/>
              </a:rPr>
              <a:t>Protection against:</a:t>
            </a:r>
            <a:br>
              <a:rPr lang="en-US" altLang="fr-FR" sz="1200" dirty="0">
                <a:solidFill>
                  <a:schemeClr val="tx2"/>
                </a:solidFill>
                <a:latin typeface="+mn-lt"/>
              </a:rPr>
            </a:br>
            <a:endParaRPr lang="en-US" altLang="fr-FR" sz="1200" dirty="0">
              <a:solidFill>
                <a:schemeClr val="tx2"/>
              </a:solidFill>
              <a:latin typeface="+mn-lt"/>
            </a:endParaRPr>
          </a:p>
          <a:p>
            <a:pPr marL="361950" lvl="1" indent="-285750" defTabSz="685800">
              <a:lnSpc>
                <a:spcPct val="110000"/>
              </a:lnSpc>
              <a:spcBef>
                <a:spcPts val="450"/>
              </a:spcBef>
              <a:buClr>
                <a:schemeClr val="accent1"/>
              </a:buClr>
              <a:buSzPct val="100000"/>
              <a:buFont typeface="Wingdings" panose="05000000000000000000" pitchFamily="2" charset="2"/>
              <a:buChar char="§"/>
              <a:defRPr/>
            </a:pPr>
            <a:r>
              <a:rPr lang="en-US" altLang="fr-FR" sz="1200" dirty="0">
                <a:solidFill>
                  <a:schemeClr val="tx2"/>
                </a:solidFill>
              </a:rPr>
              <a:t>intentional violation</a:t>
            </a:r>
          </a:p>
          <a:p>
            <a:pPr marL="361950" lvl="1" indent="-285750" defTabSz="685800">
              <a:lnSpc>
                <a:spcPct val="110000"/>
              </a:lnSpc>
              <a:spcBef>
                <a:spcPts val="450"/>
              </a:spcBef>
              <a:buClr>
                <a:schemeClr val="accent1"/>
              </a:buClr>
              <a:buSzPct val="100000"/>
              <a:buFont typeface="Wingdings" panose="05000000000000000000" pitchFamily="2" charset="2"/>
              <a:buChar char="§"/>
              <a:defRPr/>
            </a:pPr>
            <a:r>
              <a:rPr lang="en-US" altLang="fr-FR" sz="1200" dirty="0">
                <a:solidFill>
                  <a:schemeClr val="tx2"/>
                </a:solidFill>
              </a:rPr>
              <a:t>sophisticated means</a:t>
            </a:r>
          </a:p>
          <a:p>
            <a:pPr marL="361950" lvl="1" indent="-285750" defTabSz="685800">
              <a:lnSpc>
                <a:spcPct val="110000"/>
              </a:lnSpc>
              <a:spcBef>
                <a:spcPts val="450"/>
              </a:spcBef>
              <a:buClr>
                <a:schemeClr val="accent1"/>
              </a:buClr>
              <a:buSzPct val="100000"/>
              <a:buFont typeface="Wingdings" panose="05000000000000000000" pitchFamily="2" charset="2"/>
              <a:buChar char="§"/>
              <a:defRPr/>
            </a:pPr>
            <a:r>
              <a:rPr lang="en-US" altLang="fr-FR" sz="1200" dirty="0">
                <a:solidFill>
                  <a:schemeClr val="tx2"/>
                </a:solidFill>
              </a:rPr>
              <a:t>moderate resources </a:t>
            </a:r>
          </a:p>
          <a:p>
            <a:pPr marL="361950" lvl="1" indent="-285750" defTabSz="685800">
              <a:lnSpc>
                <a:spcPct val="110000"/>
              </a:lnSpc>
              <a:spcBef>
                <a:spcPts val="450"/>
              </a:spcBef>
              <a:buClr>
                <a:schemeClr val="accent1"/>
              </a:buClr>
              <a:buSzPct val="100000"/>
              <a:buFont typeface="Wingdings" panose="05000000000000000000" pitchFamily="2" charset="2"/>
              <a:buChar char="§"/>
              <a:defRPr/>
            </a:pPr>
            <a:r>
              <a:rPr lang="en-US" altLang="fr-FR" sz="1200" dirty="0">
                <a:solidFill>
                  <a:schemeClr val="tx2"/>
                </a:solidFill>
              </a:rPr>
              <a:t>IACS specific skills</a:t>
            </a:r>
          </a:p>
          <a:p>
            <a:pPr marL="361950" lvl="1" indent="-285750" defTabSz="685800">
              <a:lnSpc>
                <a:spcPct val="110000"/>
              </a:lnSpc>
              <a:spcBef>
                <a:spcPts val="450"/>
              </a:spcBef>
              <a:buClr>
                <a:schemeClr val="accent1"/>
              </a:buClr>
              <a:buSzPct val="100000"/>
              <a:buFont typeface="Wingdings" panose="05000000000000000000" pitchFamily="2" charset="2"/>
              <a:buChar char="§"/>
              <a:defRPr/>
            </a:pPr>
            <a:r>
              <a:rPr lang="en-US" altLang="fr-FR" sz="1200" dirty="0">
                <a:solidFill>
                  <a:schemeClr val="tx2"/>
                </a:solidFill>
              </a:rPr>
              <a:t>moderate motivation </a:t>
            </a:r>
            <a:endParaRPr lang="en-CA" sz="1200" dirty="0">
              <a:solidFill>
                <a:schemeClr val="tx2"/>
              </a:solidFill>
            </a:endParaRPr>
          </a:p>
        </p:txBody>
      </p:sp>
      <p:sp>
        <p:nvSpPr>
          <p:cNvPr id="10" name="Rectangle 9"/>
          <p:cNvSpPr/>
          <p:nvPr/>
        </p:nvSpPr>
        <p:spPr>
          <a:xfrm>
            <a:off x="4481153" y="3654743"/>
            <a:ext cx="1715694" cy="461665"/>
          </a:xfrm>
          <a:prstGeom prst="rect">
            <a:avLst/>
          </a:prstGeom>
        </p:spPr>
        <p:txBody>
          <a:bodyPr wrap="square">
            <a:spAutoFit/>
          </a:bodyPr>
          <a:lstStyle/>
          <a:p>
            <a:pPr algn="ctr">
              <a:defRPr/>
            </a:pPr>
            <a:r>
              <a:rPr lang="en-US" altLang="fr-FR" sz="1200" dirty="0">
                <a:solidFill>
                  <a:schemeClr val="tx2"/>
                </a:solidFill>
                <a:latin typeface="+mn-lt"/>
              </a:rPr>
              <a:t>Managed and Measureable</a:t>
            </a:r>
            <a:endParaRPr lang="en-CA" sz="1200" dirty="0">
              <a:solidFill>
                <a:schemeClr val="tx2"/>
              </a:solidFill>
              <a:latin typeface="+mn-lt"/>
            </a:endParaRPr>
          </a:p>
        </p:txBody>
      </p:sp>
      <p:sp>
        <p:nvSpPr>
          <p:cNvPr id="11" name="Rectangle 10"/>
          <p:cNvSpPr/>
          <p:nvPr/>
        </p:nvSpPr>
        <p:spPr bwMode="auto">
          <a:xfrm rot="5400000">
            <a:off x="4585799" y="2517108"/>
            <a:ext cx="1447800" cy="138112"/>
          </a:xfrm>
          <a:prstGeom prst="rect">
            <a:avLst/>
          </a:prstGeom>
          <a:gradFill flip="none" rotWithShape="1">
            <a:gsLst>
              <a:gs pos="0">
                <a:schemeClr val="accent1"/>
              </a:gs>
              <a:gs pos="50000">
                <a:schemeClr val="accent1">
                  <a:lumMod val="40000"/>
                  <a:lumOff val="60000"/>
                </a:schemeClr>
              </a:gs>
              <a:gs pos="100000">
                <a:schemeClr val="accent1">
                  <a:lumMod val="20000"/>
                  <a:lumOff val="8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a:lstStyle/>
          <a:p>
            <a:pPr>
              <a:defRPr/>
            </a:pPr>
            <a:endParaRPr lang="en-CA">
              <a:latin typeface="Times" panose="02020603050405020304" pitchFamily="18" charset="0"/>
            </a:endParaRPr>
          </a:p>
        </p:txBody>
      </p:sp>
      <p:sp>
        <p:nvSpPr>
          <p:cNvPr id="12" name="Rectangle 11"/>
          <p:cNvSpPr/>
          <p:nvPr/>
        </p:nvSpPr>
        <p:spPr bwMode="auto">
          <a:xfrm>
            <a:off x="2692705" y="1536035"/>
            <a:ext cx="1981200" cy="125015"/>
          </a:xfrm>
          <a:prstGeom prst="rect">
            <a:avLst/>
          </a:prstGeom>
          <a:gradFill flip="none" rotWithShape="1">
            <a:gsLst>
              <a:gs pos="0">
                <a:schemeClr val="accent1"/>
              </a:gs>
              <a:gs pos="50000">
                <a:schemeClr val="accent1">
                  <a:lumMod val="40000"/>
                  <a:lumOff val="60000"/>
                </a:schemeClr>
              </a:gs>
              <a:gs pos="100000">
                <a:schemeClr val="accent1">
                  <a:lumMod val="20000"/>
                  <a:lumOff val="8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a:lstStyle/>
          <a:p>
            <a:pPr>
              <a:defRPr/>
            </a:pPr>
            <a:endParaRPr lang="en-CA">
              <a:latin typeface="Times" panose="02020603050405020304" pitchFamily="18" charset="0"/>
            </a:endParaRPr>
          </a:p>
        </p:txBody>
      </p:sp>
      <p:pic>
        <p:nvPicPr>
          <p:cNvPr id="13" name="Picture 12"/>
          <p:cNvPicPr/>
          <p:nvPr/>
        </p:nvPicPr>
        <p:blipFill>
          <a:blip r:embed="rId4"/>
          <a:stretch>
            <a:fillRect/>
          </a:stretch>
        </p:blipFill>
        <p:spPr>
          <a:xfrm>
            <a:off x="6850436" y="1054566"/>
            <a:ext cx="2134538" cy="2665069"/>
          </a:xfrm>
          <a:prstGeom prst="rect">
            <a:avLst/>
          </a:prstGeom>
        </p:spPr>
      </p:pic>
    </p:spTree>
    <p:extLst>
      <p:ext uri="{BB962C8B-B14F-4D97-AF65-F5344CB8AC3E}">
        <p14:creationId xmlns:p14="http://schemas.microsoft.com/office/powerpoint/2010/main" val="359571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B82E3-D87B-4B07-896F-564FF5D49C26}"/>
              </a:ext>
            </a:extLst>
          </p:cNvPr>
          <p:cNvSpPr/>
          <p:nvPr/>
        </p:nvSpPr>
        <p:spPr>
          <a:xfrm>
            <a:off x="6632532" y="720427"/>
            <a:ext cx="2511468" cy="39768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Title 2"/>
          <p:cNvSpPr>
            <a:spLocks noGrp="1"/>
          </p:cNvSpPr>
          <p:nvPr>
            <p:ph type="title"/>
          </p:nvPr>
        </p:nvSpPr>
        <p:spPr>
          <a:xfrm>
            <a:off x="228600" y="209877"/>
            <a:ext cx="8686801" cy="369332"/>
          </a:xfrm>
        </p:spPr>
        <p:txBody>
          <a:bodyPr/>
          <a:lstStyle/>
          <a:p>
            <a:r>
              <a:rPr lang="en-CA" sz="2400" dirty="0"/>
              <a:t>Developing a </a:t>
            </a:r>
            <a:r>
              <a:rPr lang="en-CA" sz="2400" dirty="0">
                <a:solidFill>
                  <a:srgbClr val="FFC000"/>
                </a:solidFill>
              </a:rPr>
              <a:t>remediation plan</a:t>
            </a:r>
          </a:p>
        </p:txBody>
      </p:sp>
      <p:pic>
        <p:nvPicPr>
          <p:cNvPr id="16" name="Picture 3"/>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4308" y="754851"/>
            <a:ext cx="5661660" cy="2248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034" y="2257656"/>
            <a:ext cx="3461463" cy="2354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681037" y="4796245"/>
            <a:ext cx="1686680" cy="200055"/>
          </a:xfrm>
          <a:prstGeom prst="rect">
            <a:avLst/>
          </a:prstGeom>
        </p:spPr>
        <p:txBody>
          <a:bodyPr wrap="none">
            <a:spAutoFit/>
          </a:bodyPr>
          <a:lstStyle/>
          <a:p>
            <a:pPr defTabSz="685800">
              <a:defRPr/>
            </a:pPr>
            <a:r>
              <a:rPr lang="en-CA" sz="700" dirty="0">
                <a:solidFill>
                  <a:schemeClr val="bg2">
                    <a:lumMod val="75000"/>
                  </a:schemeClr>
                </a:solidFill>
                <a:latin typeface="Arial" panose="020B0604020202020204" pitchFamily="34" charset="0"/>
                <a:cs typeface="Arial" panose="020B0604020202020204" pitchFamily="34" charset="0"/>
              </a:rPr>
              <a:t>https://slideplayer.com/slide/6286990/</a:t>
            </a:r>
          </a:p>
        </p:txBody>
      </p:sp>
      <p:sp>
        <p:nvSpPr>
          <p:cNvPr id="21" name="Rectangle 20"/>
          <p:cNvSpPr>
            <a:spLocks noChangeArrowheads="1"/>
          </p:cNvSpPr>
          <p:nvPr/>
        </p:nvSpPr>
        <p:spPr bwMode="auto">
          <a:xfrm>
            <a:off x="3727497" y="3534542"/>
            <a:ext cx="279273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defRPr/>
            </a:pPr>
            <a:r>
              <a:rPr lang="en-CA" altLang="en-US" sz="1400" b="1" dirty="0">
                <a:solidFill>
                  <a:schemeClr val="tx1"/>
                </a:solidFill>
                <a:latin typeface="+mn-lt"/>
              </a:rPr>
              <a:t>After a certain point control effectiveness remains </a:t>
            </a:r>
            <a:br>
              <a:rPr lang="en-CA" altLang="en-US" sz="1400" b="1" dirty="0">
                <a:solidFill>
                  <a:schemeClr val="tx1"/>
                </a:solidFill>
                <a:latin typeface="+mn-lt"/>
              </a:rPr>
            </a:br>
            <a:r>
              <a:rPr lang="en-CA" altLang="en-US" b="1" dirty="0">
                <a:solidFill>
                  <a:schemeClr val="tx1"/>
                </a:solidFill>
                <a:latin typeface="+mn-lt"/>
              </a:rPr>
              <a:t>the same </a:t>
            </a:r>
            <a:r>
              <a:rPr lang="en-CA" altLang="en-US" sz="1400" b="1" dirty="0">
                <a:solidFill>
                  <a:schemeClr val="tx1"/>
                </a:solidFill>
                <a:latin typeface="+mn-lt"/>
              </a:rPr>
              <a:t>regardless </a:t>
            </a:r>
            <a:r>
              <a:rPr lang="en-CA" altLang="en-US" sz="1200" dirty="0">
                <a:solidFill>
                  <a:schemeClr val="bg1"/>
                </a:solidFill>
                <a:latin typeface="+mn-lt"/>
              </a:rPr>
              <a:t>of the investment</a:t>
            </a:r>
          </a:p>
        </p:txBody>
      </p:sp>
      <p:sp>
        <p:nvSpPr>
          <p:cNvPr id="22" name="Rectangle 8"/>
          <p:cNvSpPr>
            <a:spLocks noChangeArrowheads="1"/>
          </p:cNvSpPr>
          <p:nvPr/>
        </p:nvSpPr>
        <p:spPr bwMode="auto">
          <a:xfrm>
            <a:off x="3044678" y="1661159"/>
            <a:ext cx="1226820" cy="225166"/>
          </a:xfrm>
          <a:prstGeom prst="rect">
            <a:avLst/>
          </a:prstGeom>
          <a:solidFill>
            <a:schemeClr val="accent2"/>
          </a:solidFill>
          <a:ln w="9525" algn="ctr">
            <a:solidFill>
              <a:schemeClr val="tx1"/>
            </a:solidFill>
            <a:round/>
            <a:headEnd/>
            <a:tailEnd/>
          </a:ln>
        </p:spPr>
        <p:txBody>
          <a:bodyPr/>
          <a:lstStyle>
            <a:lvl1pPr>
              <a:spcBef>
                <a:spcPct val="20000"/>
              </a:spcBef>
              <a:buChar char="•"/>
              <a:defRPr sz="2400">
                <a:solidFill>
                  <a:srgbClr val="666666"/>
                </a:solidFill>
                <a:latin typeface="Arial" charset="0"/>
              </a:defRPr>
            </a:lvl1pPr>
            <a:lvl2pPr marL="742950" indent="-285750">
              <a:spcBef>
                <a:spcPct val="20000"/>
              </a:spcBef>
              <a:buChar char="–"/>
              <a:defRPr sz="2000">
                <a:solidFill>
                  <a:srgbClr val="666666"/>
                </a:solidFill>
                <a:latin typeface="Arial" charset="0"/>
              </a:defRPr>
            </a:lvl2pPr>
            <a:lvl3pPr marL="1143000" indent="-228600">
              <a:spcBef>
                <a:spcPct val="20000"/>
              </a:spcBef>
              <a:buChar char="–"/>
              <a:defRPr>
                <a:solidFill>
                  <a:srgbClr val="666666"/>
                </a:solidFill>
                <a:latin typeface="Arial" charset="0"/>
              </a:defRPr>
            </a:lvl3pPr>
            <a:lvl4pPr marL="1600200" indent="-228600">
              <a:spcBef>
                <a:spcPct val="20000"/>
              </a:spcBef>
              <a:buChar char="–"/>
              <a:defRPr sz="1600">
                <a:solidFill>
                  <a:srgbClr val="666666"/>
                </a:solidFill>
                <a:latin typeface="Arial" charset="0"/>
              </a:defRPr>
            </a:lvl4pPr>
            <a:lvl5pPr marL="2057400" indent="-228600">
              <a:spcBef>
                <a:spcPct val="20000"/>
              </a:spcBef>
              <a:buChar char="–"/>
              <a:defRPr sz="1400">
                <a:solidFill>
                  <a:srgbClr val="666666"/>
                </a:solidFill>
                <a:latin typeface="Arial" charset="0"/>
              </a:defRPr>
            </a:lvl5pPr>
            <a:lvl6pPr marL="2514600" indent="-228600" eaLnBrk="0" fontAlgn="base" hangingPunct="0">
              <a:spcBef>
                <a:spcPct val="20000"/>
              </a:spcBef>
              <a:spcAft>
                <a:spcPct val="0"/>
              </a:spcAft>
              <a:buChar char="–"/>
              <a:defRPr sz="1400">
                <a:solidFill>
                  <a:srgbClr val="666666"/>
                </a:solidFill>
                <a:latin typeface="Arial" charset="0"/>
              </a:defRPr>
            </a:lvl6pPr>
            <a:lvl7pPr marL="2971800" indent="-228600" eaLnBrk="0" fontAlgn="base" hangingPunct="0">
              <a:spcBef>
                <a:spcPct val="20000"/>
              </a:spcBef>
              <a:spcAft>
                <a:spcPct val="0"/>
              </a:spcAft>
              <a:buChar char="–"/>
              <a:defRPr sz="1400">
                <a:solidFill>
                  <a:srgbClr val="666666"/>
                </a:solidFill>
                <a:latin typeface="Arial" charset="0"/>
              </a:defRPr>
            </a:lvl7pPr>
            <a:lvl8pPr marL="3429000" indent="-228600" eaLnBrk="0" fontAlgn="base" hangingPunct="0">
              <a:spcBef>
                <a:spcPct val="20000"/>
              </a:spcBef>
              <a:spcAft>
                <a:spcPct val="0"/>
              </a:spcAft>
              <a:buChar char="–"/>
              <a:defRPr sz="1400">
                <a:solidFill>
                  <a:srgbClr val="666666"/>
                </a:solidFill>
                <a:latin typeface="Arial" charset="0"/>
              </a:defRPr>
            </a:lvl8pPr>
            <a:lvl9pPr marL="3886200" indent="-228600" eaLnBrk="0" fontAlgn="base" hangingPunct="0">
              <a:spcBef>
                <a:spcPct val="20000"/>
              </a:spcBef>
              <a:spcAft>
                <a:spcPct val="0"/>
              </a:spcAft>
              <a:buChar char="–"/>
              <a:defRPr sz="1400">
                <a:solidFill>
                  <a:srgbClr val="666666"/>
                </a:solidFill>
                <a:latin typeface="Arial" charset="0"/>
              </a:defRPr>
            </a:lvl9pPr>
          </a:lstStyle>
          <a:p>
            <a:pPr>
              <a:spcBef>
                <a:spcPct val="0"/>
              </a:spcBef>
              <a:buFontTx/>
              <a:buNone/>
            </a:pPr>
            <a:endParaRPr lang="en-CA" altLang="en-US">
              <a:solidFill>
                <a:schemeClr val="tx1"/>
              </a:solidFill>
              <a:latin typeface="Times" charset="0"/>
            </a:endParaRPr>
          </a:p>
        </p:txBody>
      </p:sp>
      <p:sp>
        <p:nvSpPr>
          <p:cNvPr id="2" name="ZoneTexte 1">
            <a:extLst>
              <a:ext uri="{FF2B5EF4-FFF2-40B4-BE49-F238E27FC236}">
                <a16:creationId xmlns:a16="http://schemas.microsoft.com/office/drawing/2014/main" id="{FE0A7ABC-1C04-40D3-BB8C-2E498D8D3E09}"/>
              </a:ext>
            </a:extLst>
          </p:cNvPr>
          <p:cNvSpPr txBox="1"/>
          <p:nvPr/>
        </p:nvSpPr>
        <p:spPr>
          <a:xfrm>
            <a:off x="7011686" y="1386820"/>
            <a:ext cx="2048006" cy="3031299"/>
          </a:xfrm>
          <a:prstGeom prst="rect">
            <a:avLst/>
          </a:prstGeom>
          <a:noFill/>
        </p:spPr>
        <p:txBody>
          <a:bodyPr wrap="square" lIns="0" tIns="0" rIns="0" bIns="0" rtlCol="0">
            <a:noAutofit/>
          </a:bodyPr>
          <a:lstStyle/>
          <a:p>
            <a:pPr algn="l"/>
            <a:r>
              <a:rPr lang="fr-CA" sz="4400" dirty="0">
                <a:solidFill>
                  <a:srgbClr val="FFC000"/>
                </a:solidFill>
              </a:rPr>
              <a:t>AVOID</a:t>
            </a:r>
          </a:p>
          <a:p>
            <a:pPr algn="l"/>
            <a:r>
              <a:rPr lang="fr-CA" sz="3050" dirty="0">
                <a:solidFill>
                  <a:srgbClr val="FFC000"/>
                </a:solidFill>
              </a:rPr>
              <a:t>REDUCE</a:t>
            </a:r>
          </a:p>
          <a:p>
            <a:pPr algn="l"/>
            <a:r>
              <a:rPr lang="fr-CA" sz="3200" dirty="0">
                <a:solidFill>
                  <a:srgbClr val="FFC000"/>
                </a:solidFill>
              </a:rPr>
              <a:t>ACCEPT</a:t>
            </a:r>
            <a:r>
              <a:rPr lang="fr-CA" sz="2000" dirty="0">
                <a:solidFill>
                  <a:srgbClr val="FFC000"/>
                </a:solidFill>
              </a:rPr>
              <a:t> </a:t>
            </a:r>
          </a:p>
          <a:p>
            <a:pPr algn="l"/>
            <a:r>
              <a:rPr lang="fr-CA" sz="2500" dirty="0">
                <a:solidFill>
                  <a:srgbClr val="FFC000"/>
                </a:solidFill>
              </a:rPr>
              <a:t>TRANSFER</a:t>
            </a:r>
          </a:p>
        </p:txBody>
      </p:sp>
      <p:cxnSp>
        <p:nvCxnSpPr>
          <p:cNvPr id="23" name="Connecteur droit 22">
            <a:extLst>
              <a:ext uri="{FF2B5EF4-FFF2-40B4-BE49-F238E27FC236}">
                <a16:creationId xmlns:a16="http://schemas.microsoft.com/office/drawing/2014/main" id="{D9F1F1D0-E0DB-4880-BCCF-547E670C7DD6}"/>
              </a:ext>
            </a:extLst>
          </p:cNvPr>
          <p:cNvCxnSpPr>
            <a:cxnSpLocks/>
          </p:cNvCxnSpPr>
          <p:nvPr/>
        </p:nvCxnSpPr>
        <p:spPr>
          <a:xfrm>
            <a:off x="7011686" y="3660177"/>
            <a:ext cx="163931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5A4F4A8-2D44-430F-B806-F5B8E1D7D25C}"/>
              </a:ext>
            </a:extLst>
          </p:cNvPr>
          <p:cNvCxnSpPr>
            <a:cxnSpLocks/>
          </p:cNvCxnSpPr>
          <p:nvPr/>
        </p:nvCxnSpPr>
        <p:spPr>
          <a:xfrm>
            <a:off x="7011685" y="3434708"/>
            <a:ext cx="163931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1153275-5B51-4346-AFC5-2FC44ECECEBD}"/>
              </a:ext>
            </a:extLst>
          </p:cNvPr>
          <p:cNvSpPr txBox="1"/>
          <p:nvPr/>
        </p:nvSpPr>
        <p:spPr>
          <a:xfrm>
            <a:off x="7631723" y="3428444"/>
            <a:ext cx="1512277" cy="171677"/>
          </a:xfrm>
          <a:prstGeom prst="rect">
            <a:avLst/>
          </a:prstGeom>
          <a:noFill/>
        </p:spPr>
        <p:txBody>
          <a:bodyPr wrap="square" lIns="0" tIns="0" rIns="0" bIns="0" rtlCol="0">
            <a:noAutofit/>
          </a:bodyPr>
          <a:lstStyle/>
          <a:p>
            <a:pPr algn="l"/>
            <a:r>
              <a:rPr lang="fr-CA" sz="1600" dirty="0">
                <a:solidFill>
                  <a:schemeClr val="bg1"/>
                </a:solidFill>
              </a:rPr>
              <a:t>RISK</a:t>
            </a:r>
          </a:p>
        </p:txBody>
      </p:sp>
    </p:spTree>
    <p:extLst>
      <p:ext uri="{BB962C8B-B14F-4D97-AF65-F5344CB8AC3E}">
        <p14:creationId xmlns:p14="http://schemas.microsoft.com/office/powerpoint/2010/main" val="17945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2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 presetClass="entr" presetSubtype="0" fill="hold" grpId="0" nodeType="withEffect">
                                  <p:stCondLst>
                                    <p:cond delay="2000"/>
                                  </p:stCondLst>
                                  <p:childTnLst>
                                    <p:set>
                                      <p:cBhvr>
                                        <p:cTn id="12" dur="1" fill="hold">
                                          <p:stCondLst>
                                            <p:cond delay="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Desktop\Vancouver\reference\8-SPPT-Production_Color_CurrencyBGTransCro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87" y="1391899"/>
            <a:ext cx="3299554" cy="288966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8B0135-8D41-40F2-B9CD-980903E4DE88}" type="slidenum">
              <a:rPr lang="en-CA" smtClean="0"/>
              <a:t>28</a:t>
            </a:fld>
            <a:endParaRPr lang="en-CA"/>
          </a:p>
        </p:txBody>
      </p:sp>
      <p:sp>
        <p:nvSpPr>
          <p:cNvPr id="18" name="Rounded Rectangle 17"/>
          <p:cNvSpPr/>
          <p:nvPr/>
        </p:nvSpPr>
        <p:spPr>
          <a:xfrm>
            <a:off x="2942002" y="1199437"/>
            <a:ext cx="3140784" cy="3269933"/>
          </a:xfrm>
          <a:prstGeom prst="roundRect">
            <a:avLst/>
          </a:prstGeom>
          <a:solidFill>
            <a:schemeClr val="tx2">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p:txBody>
      </p:sp>
      <p:sp>
        <p:nvSpPr>
          <p:cNvPr id="8" name="Content Placeholder 2"/>
          <p:cNvSpPr>
            <a:spLocks noGrp="1"/>
          </p:cNvSpPr>
          <p:nvPr>
            <p:ph idx="1"/>
          </p:nvPr>
        </p:nvSpPr>
        <p:spPr>
          <a:xfrm>
            <a:off x="3218478" y="1237293"/>
            <a:ext cx="2864308" cy="3194219"/>
          </a:xfrm>
        </p:spPr>
        <p:txBody>
          <a:bodyPr/>
          <a:lstStyle/>
          <a:p>
            <a:pPr>
              <a:buFont typeface="Wingdings" panose="05000000000000000000" pitchFamily="2" charset="2"/>
              <a:buChar char="ü"/>
            </a:pPr>
            <a:r>
              <a:rPr lang="en-CA" sz="1400" i="1" dirty="0">
                <a:solidFill>
                  <a:schemeClr val="bg1"/>
                </a:solidFill>
              </a:rPr>
              <a:t>Stakeholder input</a:t>
            </a:r>
          </a:p>
          <a:p>
            <a:pPr>
              <a:buFont typeface="Wingdings" panose="05000000000000000000" pitchFamily="2" charset="2"/>
              <a:buChar char="ü"/>
            </a:pPr>
            <a:r>
              <a:rPr lang="en-CA" sz="1400" i="1" dirty="0">
                <a:solidFill>
                  <a:schemeClr val="bg1"/>
                </a:solidFill>
              </a:rPr>
              <a:t>Clients risk tolerance</a:t>
            </a:r>
          </a:p>
          <a:p>
            <a:pPr>
              <a:buFont typeface="Wingdings" panose="05000000000000000000" pitchFamily="2" charset="2"/>
              <a:buChar char="ü"/>
            </a:pPr>
            <a:r>
              <a:rPr lang="en-CA" sz="1400" i="1" dirty="0">
                <a:solidFill>
                  <a:schemeClr val="bg1"/>
                </a:solidFill>
              </a:rPr>
              <a:t>Cyber maturity model target</a:t>
            </a:r>
          </a:p>
          <a:p>
            <a:pPr>
              <a:buFont typeface="Wingdings" panose="05000000000000000000" pitchFamily="2" charset="2"/>
              <a:buChar char="ü"/>
            </a:pPr>
            <a:r>
              <a:rPr lang="en-CA" sz="1400" i="1" dirty="0">
                <a:solidFill>
                  <a:schemeClr val="bg1"/>
                </a:solidFill>
              </a:rPr>
              <a:t>Immediate areas of concern </a:t>
            </a:r>
          </a:p>
          <a:p>
            <a:pPr>
              <a:buFont typeface="Wingdings" panose="05000000000000000000" pitchFamily="2" charset="2"/>
              <a:buChar char="ü"/>
            </a:pPr>
            <a:r>
              <a:rPr lang="en-CA" sz="1400" i="1" dirty="0">
                <a:solidFill>
                  <a:schemeClr val="bg1"/>
                </a:solidFill>
              </a:rPr>
              <a:t>80/20 Rule</a:t>
            </a:r>
          </a:p>
          <a:p>
            <a:pPr>
              <a:buFont typeface="Wingdings" panose="05000000000000000000" pitchFamily="2" charset="2"/>
              <a:buChar char="ü"/>
            </a:pPr>
            <a:r>
              <a:rPr lang="en-CA" sz="1400" i="1" dirty="0">
                <a:solidFill>
                  <a:schemeClr val="bg1"/>
                </a:solidFill>
              </a:rPr>
              <a:t>Core KPIs</a:t>
            </a:r>
          </a:p>
          <a:p>
            <a:pPr>
              <a:buFont typeface="Wingdings" panose="05000000000000000000" pitchFamily="2" charset="2"/>
              <a:buChar char="ü"/>
            </a:pPr>
            <a:r>
              <a:rPr lang="en-CA" sz="1400" i="1" dirty="0">
                <a:solidFill>
                  <a:schemeClr val="bg1"/>
                </a:solidFill>
              </a:rPr>
              <a:t>“Best bang for the buck”</a:t>
            </a:r>
          </a:p>
          <a:p>
            <a:pPr>
              <a:buFont typeface="Wingdings" panose="05000000000000000000" pitchFamily="2" charset="2"/>
              <a:buChar char="ü"/>
            </a:pPr>
            <a:r>
              <a:rPr lang="en-CA" sz="1400" i="1" dirty="0">
                <a:solidFill>
                  <a:schemeClr val="bg1"/>
                </a:solidFill>
              </a:rPr>
              <a:t>Quick wins</a:t>
            </a:r>
          </a:p>
          <a:p>
            <a:pPr lvl="1">
              <a:buFont typeface="Wingdings" panose="05000000000000000000" pitchFamily="2" charset="2"/>
              <a:buChar char="ü"/>
            </a:pPr>
            <a:r>
              <a:rPr lang="en-CA" i="1" dirty="0">
                <a:solidFill>
                  <a:schemeClr val="bg1"/>
                </a:solidFill>
              </a:rPr>
              <a:t>Number of gaps addressed</a:t>
            </a:r>
          </a:p>
          <a:p>
            <a:pPr lvl="1">
              <a:buFont typeface="Wingdings" panose="05000000000000000000" pitchFamily="2" charset="2"/>
              <a:buChar char="ü"/>
            </a:pPr>
            <a:r>
              <a:rPr lang="en-CA" i="1" dirty="0">
                <a:solidFill>
                  <a:schemeClr val="bg1"/>
                </a:solidFill>
              </a:rPr>
              <a:t>Risk reduction achieved</a:t>
            </a:r>
          </a:p>
          <a:p>
            <a:pPr>
              <a:buFont typeface="Wingdings" panose="05000000000000000000" pitchFamily="2" charset="2"/>
              <a:buChar char="ü"/>
            </a:pPr>
            <a:r>
              <a:rPr lang="en-CA" sz="1400" i="1" dirty="0">
                <a:solidFill>
                  <a:schemeClr val="bg1"/>
                </a:solidFill>
              </a:rPr>
              <a:t>What keeps you up at night?</a:t>
            </a:r>
          </a:p>
          <a:p>
            <a:pPr>
              <a:buFont typeface="Wingdings" panose="05000000000000000000" pitchFamily="2" charset="2"/>
              <a:buChar char="ü"/>
            </a:pPr>
            <a:endParaRPr lang="en-CA" sz="1400" i="1" dirty="0">
              <a:solidFill>
                <a:schemeClr val="bg1"/>
              </a:solidFill>
            </a:endParaRPr>
          </a:p>
        </p:txBody>
      </p:sp>
      <p:sp>
        <p:nvSpPr>
          <p:cNvPr id="2" name="Rectangle 1"/>
          <p:cNvSpPr/>
          <p:nvPr/>
        </p:nvSpPr>
        <p:spPr>
          <a:xfrm>
            <a:off x="6025810" y="4353955"/>
            <a:ext cx="3286335" cy="230832"/>
          </a:xfrm>
          <a:prstGeom prst="rect">
            <a:avLst/>
          </a:prstGeom>
        </p:spPr>
        <p:txBody>
          <a:bodyPr wrap="square">
            <a:spAutoFit/>
          </a:bodyPr>
          <a:lstStyle/>
          <a:p>
            <a:pPr algn="ctr"/>
            <a:r>
              <a:rPr lang="en-CA" sz="900" dirty="0"/>
              <a:t>https://ecaminc.com/index.php/services/strategy</a:t>
            </a:r>
          </a:p>
        </p:txBody>
      </p:sp>
      <p:sp>
        <p:nvSpPr>
          <p:cNvPr id="3" name="Rectangle 2"/>
          <p:cNvSpPr/>
          <p:nvPr/>
        </p:nvSpPr>
        <p:spPr>
          <a:xfrm>
            <a:off x="0" y="730088"/>
            <a:ext cx="1967205" cy="400110"/>
          </a:xfrm>
          <a:prstGeom prst="rect">
            <a:avLst/>
          </a:prstGeom>
        </p:spPr>
        <p:txBody>
          <a:bodyPr wrap="none">
            <a:spAutoFit/>
          </a:bodyPr>
          <a:lstStyle/>
          <a:p>
            <a:r>
              <a:rPr lang="en-CA" sz="2000" dirty="0"/>
              <a:t>Considerations:</a:t>
            </a:r>
          </a:p>
        </p:txBody>
      </p:sp>
      <p:sp>
        <p:nvSpPr>
          <p:cNvPr id="12" name="Title 1"/>
          <p:cNvSpPr txBox="1">
            <a:spLocks/>
          </p:cNvSpPr>
          <p:nvPr/>
        </p:nvSpPr>
        <p:spPr>
          <a:xfrm>
            <a:off x="-165388" y="238241"/>
            <a:ext cx="9391413" cy="286200"/>
          </a:xfrm>
          <a:prstGeom prst="rect">
            <a:avLst/>
          </a:prstGeom>
        </p:spPr>
        <p:txBody>
          <a:bodyPr vert="horz" lIns="0" tIns="0" rIns="0" bIns="0" rtlCol="0" anchor="ctr">
            <a:noAutofit/>
          </a:bodyP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a:r>
              <a:rPr lang="en-CA" sz="2400" b="0" dirty="0">
                <a:solidFill>
                  <a:schemeClr val="bg1"/>
                </a:solidFill>
              </a:rPr>
              <a:t>DEVELOP, IMPLEMENT &amp; </a:t>
            </a:r>
            <a:br>
              <a:rPr lang="en-CA" sz="2400" b="0" dirty="0">
                <a:solidFill>
                  <a:schemeClr val="bg1"/>
                </a:solidFill>
              </a:rPr>
            </a:br>
            <a:r>
              <a:rPr lang="en-CA" sz="2400" b="0" dirty="0">
                <a:solidFill>
                  <a:schemeClr val="bg1"/>
                </a:solidFill>
              </a:rPr>
              <a:t>EXECUTE A </a:t>
            </a:r>
            <a:r>
              <a:rPr lang="en-CA" sz="2400" b="0" cap="all" dirty="0">
                <a:solidFill>
                  <a:srgbClr val="FFC000"/>
                </a:solidFill>
              </a:rPr>
              <a:t>REMEDIATION STRATEGY</a:t>
            </a:r>
          </a:p>
        </p:txBody>
      </p:sp>
      <p:sp>
        <p:nvSpPr>
          <p:cNvPr id="10" name="Content Placeholder 2"/>
          <p:cNvSpPr txBox="1">
            <a:spLocks/>
          </p:cNvSpPr>
          <p:nvPr/>
        </p:nvSpPr>
        <p:spPr>
          <a:xfrm>
            <a:off x="3072893" y="1391899"/>
            <a:ext cx="2858819" cy="1748869"/>
          </a:xfrm>
          <a:prstGeom prst="rect">
            <a:avLst/>
          </a:prstGeom>
        </p:spPr>
        <p:txBody>
          <a:bodyPr vert="horz" lIns="68580" tIns="34290" rIns="68580" bIns="34290" rtlCol="0">
            <a:noAutofit/>
          </a:bodyPr>
          <a:lstStyle>
            <a:lvl1pPr marL="0" indent="0" algn="l" defTabSz="685800" rtl="0" eaLnBrk="1" latinLnBrk="0" hangingPunct="1">
              <a:lnSpc>
                <a:spcPct val="100000"/>
              </a:lnSpc>
              <a:spcBef>
                <a:spcPts val="450"/>
              </a:spcBef>
              <a:buClr>
                <a:srgbClr val="007398"/>
              </a:buClr>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137160" indent="-137160" algn="l" defTabSz="685800" rtl="0" eaLnBrk="1" latinLnBrk="0" hangingPunct="1">
              <a:lnSpc>
                <a:spcPct val="100000"/>
              </a:lnSpc>
              <a:spcBef>
                <a:spcPts val="450"/>
              </a:spcBef>
              <a:buClr>
                <a:srgbClr val="007398"/>
              </a:buClr>
              <a:buFont typeface="Wingdings" panose="05000000000000000000" pitchFamily="2" charset="2"/>
              <a:buChar char="§"/>
              <a:defRPr sz="1400" kern="1200">
                <a:solidFill>
                  <a:schemeClr val="tx2"/>
                </a:solidFill>
                <a:latin typeface="Arial" panose="020B0604020202020204" pitchFamily="34" charset="0"/>
                <a:ea typeface="+mn-ea"/>
                <a:cs typeface="Arial" panose="020B0604020202020204" pitchFamily="34" charset="0"/>
              </a:defRPr>
            </a:lvl2pPr>
            <a:lvl3pPr marL="274320" indent="-137160" algn="l" defTabSz="685800" rtl="0" eaLnBrk="1" latinLnBrk="0" hangingPunct="1">
              <a:lnSpc>
                <a:spcPct val="100000"/>
              </a:lnSpc>
              <a:spcBef>
                <a:spcPts val="450"/>
              </a:spcBef>
              <a:buClr>
                <a:srgbClr val="007398"/>
              </a:buClr>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411480" indent="-137160" algn="l" defTabSz="685800" rtl="0" eaLnBrk="1" latinLnBrk="0" hangingPunct="1">
              <a:lnSpc>
                <a:spcPct val="100000"/>
              </a:lnSpc>
              <a:spcBef>
                <a:spcPts val="450"/>
              </a:spcBef>
              <a:buClr>
                <a:srgbClr val="007398"/>
              </a:buClr>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548640" indent="-137160" algn="l" defTabSz="685800" rtl="0" eaLnBrk="1" latinLnBrk="0" hangingPunct="1">
              <a:lnSpc>
                <a:spcPct val="100000"/>
              </a:lnSpc>
              <a:spcBef>
                <a:spcPts val="450"/>
              </a:spcBef>
              <a:buClr>
                <a:srgbClr val="007398"/>
              </a:buClr>
              <a:buFont typeface="Arial" panose="020B0604020202020204" pitchFamily="34" charset="0"/>
              <a:buChar char="–"/>
              <a:defRPr sz="900" kern="1200">
                <a:solidFill>
                  <a:schemeClr val="tx2"/>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Font typeface="Wingdings" panose="05000000000000000000" pitchFamily="2" charset="2"/>
              <a:buChar char="ü"/>
            </a:pPr>
            <a:endParaRPr lang="en-CA" sz="1400" i="1" dirty="0">
              <a:solidFill>
                <a:schemeClr val="bg1"/>
              </a:solidFill>
            </a:endParaRPr>
          </a:p>
        </p:txBody>
      </p:sp>
      <p:grpSp>
        <p:nvGrpSpPr>
          <p:cNvPr id="6" name="Group 5"/>
          <p:cNvGrpSpPr/>
          <p:nvPr/>
        </p:nvGrpSpPr>
        <p:grpSpPr>
          <a:xfrm>
            <a:off x="6644974" y="1369158"/>
            <a:ext cx="2048006" cy="2806972"/>
            <a:chOff x="6758730" y="930143"/>
            <a:chExt cx="2048006" cy="2806972"/>
          </a:xfrm>
        </p:grpSpPr>
        <p:sp>
          <p:nvSpPr>
            <p:cNvPr id="14" name="Rounded Rectangle 13"/>
            <p:cNvSpPr/>
            <p:nvPr/>
          </p:nvSpPr>
          <p:spPr>
            <a:xfrm>
              <a:off x="6789049" y="930143"/>
              <a:ext cx="2017687" cy="2657105"/>
            </a:xfrm>
            <a:prstGeom prst="roundRect">
              <a:avLst/>
            </a:prstGeom>
            <a:solidFill>
              <a:schemeClr val="tx2">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p:txBody>
        </p:sp>
        <p:sp>
          <p:nvSpPr>
            <p:cNvPr id="13" name="ZoneTexte 1">
              <a:extLst>
                <a:ext uri="{FF2B5EF4-FFF2-40B4-BE49-F238E27FC236}">
                  <a16:creationId xmlns:a16="http://schemas.microsoft.com/office/drawing/2014/main" id="{FE0A7ABC-1C04-40D3-BB8C-2E498D8D3E09}"/>
                </a:ext>
              </a:extLst>
            </p:cNvPr>
            <p:cNvSpPr txBox="1"/>
            <p:nvPr/>
          </p:nvSpPr>
          <p:spPr>
            <a:xfrm>
              <a:off x="6758730" y="1400544"/>
              <a:ext cx="2048006" cy="2336571"/>
            </a:xfrm>
            <a:prstGeom prst="rect">
              <a:avLst/>
            </a:prstGeom>
            <a:noFill/>
          </p:spPr>
          <p:txBody>
            <a:bodyPr wrap="square" lIns="0" tIns="0" rIns="0" bIns="0" rtlCol="0">
              <a:noAutofit/>
            </a:bodyPr>
            <a:lstStyle/>
            <a:p>
              <a:pPr algn="ctr"/>
              <a:r>
                <a:rPr lang="fr-CA" sz="2400" dirty="0" err="1">
                  <a:solidFill>
                    <a:srgbClr val="FFC000"/>
                  </a:solidFill>
                </a:rPr>
                <a:t>Remediation</a:t>
              </a:r>
              <a:endParaRPr lang="fr-CA" sz="2400" dirty="0">
                <a:solidFill>
                  <a:srgbClr val="FFC000"/>
                </a:solidFill>
              </a:endParaRPr>
            </a:p>
            <a:p>
              <a:pPr algn="ctr"/>
              <a:r>
                <a:rPr lang="fr-CA" sz="2400" dirty="0" err="1">
                  <a:solidFill>
                    <a:srgbClr val="FFC000"/>
                  </a:solidFill>
                </a:rPr>
                <a:t>Strategy</a:t>
              </a:r>
              <a:endParaRPr lang="fr-CA" sz="2400" dirty="0">
                <a:solidFill>
                  <a:srgbClr val="FFC000"/>
                </a:solidFill>
              </a:endParaRPr>
            </a:p>
          </p:txBody>
        </p:sp>
        <p:cxnSp>
          <p:nvCxnSpPr>
            <p:cNvPr id="15" name="Connecteur droit 22">
              <a:extLst>
                <a:ext uri="{FF2B5EF4-FFF2-40B4-BE49-F238E27FC236}">
                  <a16:creationId xmlns:a16="http://schemas.microsoft.com/office/drawing/2014/main" id="{D9F1F1D0-E0DB-4880-BCCF-547E670C7DD6}"/>
                </a:ext>
              </a:extLst>
            </p:cNvPr>
            <p:cNvCxnSpPr>
              <a:cxnSpLocks/>
            </p:cNvCxnSpPr>
            <p:nvPr/>
          </p:nvCxnSpPr>
          <p:spPr>
            <a:xfrm>
              <a:off x="6912952" y="3122267"/>
              <a:ext cx="163931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Connecteur droit 23">
              <a:extLst>
                <a:ext uri="{FF2B5EF4-FFF2-40B4-BE49-F238E27FC236}">
                  <a16:creationId xmlns:a16="http://schemas.microsoft.com/office/drawing/2014/main" id="{55A4F4A8-2D44-430F-B806-F5B8E1D7D25C}"/>
                </a:ext>
              </a:extLst>
            </p:cNvPr>
            <p:cNvCxnSpPr>
              <a:cxnSpLocks/>
            </p:cNvCxnSpPr>
            <p:nvPr/>
          </p:nvCxnSpPr>
          <p:spPr>
            <a:xfrm>
              <a:off x="6912951" y="2896798"/>
              <a:ext cx="163931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ZoneTexte 10">
              <a:extLst>
                <a:ext uri="{FF2B5EF4-FFF2-40B4-BE49-F238E27FC236}">
                  <a16:creationId xmlns:a16="http://schemas.microsoft.com/office/drawing/2014/main" id="{91153275-5B51-4346-AFC5-2FC44ECECEBD}"/>
                </a:ext>
              </a:extLst>
            </p:cNvPr>
            <p:cNvSpPr txBox="1"/>
            <p:nvPr/>
          </p:nvSpPr>
          <p:spPr>
            <a:xfrm>
              <a:off x="7255014" y="2890534"/>
              <a:ext cx="1512277" cy="171677"/>
            </a:xfrm>
            <a:prstGeom prst="rect">
              <a:avLst/>
            </a:prstGeom>
            <a:noFill/>
          </p:spPr>
          <p:txBody>
            <a:bodyPr wrap="square" lIns="0" tIns="0" rIns="0" bIns="0" rtlCol="0">
              <a:noAutofit/>
            </a:bodyPr>
            <a:lstStyle/>
            <a:p>
              <a:pPr algn="l"/>
              <a:r>
                <a:rPr lang="fr-CA" sz="1600" dirty="0">
                  <a:solidFill>
                    <a:schemeClr val="bg1"/>
                  </a:solidFill>
                </a:rPr>
                <a:t>PLANNING</a:t>
              </a:r>
            </a:p>
          </p:txBody>
        </p:sp>
      </p:grpSp>
    </p:spTree>
    <p:extLst>
      <p:ext uri="{BB962C8B-B14F-4D97-AF65-F5344CB8AC3E}">
        <p14:creationId xmlns:p14="http://schemas.microsoft.com/office/powerpoint/2010/main" val="43503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animEffect transition="in" filter="fade">
                                      <p:cBhvr>
                                        <p:cTn id="50" dur="500"/>
                                        <p:tgtEl>
                                          <p:spTgt spid="8">
                                            <p:txEl>
                                              <p:pRg st="8" end="8"/>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xEl>
                                              <p:pRg st="9" end="9"/>
                                            </p:txEl>
                                          </p:spTgt>
                                        </p:tgtEl>
                                        <p:attrNameLst>
                                          <p:attrName>style.visibility</p:attrName>
                                        </p:attrNameLst>
                                      </p:cBhvr>
                                      <p:to>
                                        <p:strVal val="visible"/>
                                      </p:to>
                                    </p:set>
                                    <p:animEffect transition="in" filter="fade">
                                      <p:cBhvr>
                                        <p:cTn id="53" dur="500"/>
                                        <p:tgtEl>
                                          <p:spTgt spid="8">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
                                            <p:txEl>
                                              <p:pRg st="10" end="10"/>
                                            </p:txEl>
                                          </p:spTgt>
                                        </p:tgtEl>
                                        <p:attrNameLst>
                                          <p:attrName>style.visibility</p:attrName>
                                        </p:attrNameLst>
                                      </p:cBhvr>
                                      <p:to>
                                        <p:strVal val="visible"/>
                                      </p:to>
                                    </p:set>
                                    <p:animEffect transition="in" filter="fade">
                                      <p:cBhvr>
                                        <p:cTn id="58" dur="500"/>
                                        <p:tgtEl>
                                          <p:spTgt spid="8">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nodePh="1">
                                  <p:stCondLst>
                                    <p:cond delay="0"/>
                                  </p:stCondLst>
                                  <p:endCondLst>
                                    <p:cond evt="begin" delay="0">
                                      <p:tn val="61"/>
                                    </p:cond>
                                  </p:endCondLst>
                                  <p:childTnLst>
                                    <p:set>
                                      <p:cBhvr>
                                        <p:cTn id="62" dur="1" fill="hold">
                                          <p:stCondLst>
                                            <p:cond delay="0"/>
                                          </p:stCondLst>
                                        </p:cTn>
                                        <p:tgtEl>
                                          <p:spTgt spid="10">
                                            <p:txEl>
                                              <p:pRg st="0" end="0"/>
                                            </p:txEl>
                                          </p:spTgt>
                                        </p:tgtEl>
                                        <p:attrNameLst>
                                          <p:attrName>style.visibility</p:attrName>
                                        </p:attrNameLst>
                                      </p:cBhvr>
                                      <p:to>
                                        <p:strVal val="visible"/>
                                      </p:to>
                                    </p:set>
                                    <p:animEffect transition="in" filter="fade">
                                      <p:cBhvr>
                                        <p:cTn id="6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build="p"/>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8B0135-8D41-40F2-B9CD-980903E4DE88}" type="slidenum">
              <a:rPr lang="en-CA" smtClean="0"/>
              <a:t>29</a:t>
            </a:fld>
            <a:endParaRPr lang="en-CA"/>
          </a:p>
        </p:txBody>
      </p:sp>
      <p:sp>
        <p:nvSpPr>
          <p:cNvPr id="8" name="Title 1"/>
          <p:cNvSpPr txBox="1">
            <a:spLocks/>
          </p:cNvSpPr>
          <p:nvPr/>
        </p:nvSpPr>
        <p:spPr>
          <a:xfrm>
            <a:off x="77858" y="253424"/>
            <a:ext cx="9391413" cy="286200"/>
          </a:xfrm>
          <a:prstGeom prst="rect">
            <a:avLst/>
          </a:prstGeom>
        </p:spPr>
        <p:txBody>
          <a:bodyPr vert="horz" lIns="0" tIns="0" rIns="0" bIns="0" rtlCol="0" anchor="ctr">
            <a:noAutofit/>
          </a:bodyP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a:r>
              <a:rPr lang="en-CA" sz="2400" b="0" dirty="0">
                <a:solidFill>
                  <a:schemeClr val="bg1"/>
                </a:solidFill>
              </a:rPr>
              <a:t>DEVELOP </a:t>
            </a:r>
            <a:r>
              <a:rPr lang="en-CA" sz="2400" b="0" cap="all" dirty="0">
                <a:solidFill>
                  <a:srgbClr val="FFC000"/>
                </a:solidFill>
              </a:rPr>
              <a:t>PRIORITIZATION CRITERIA</a:t>
            </a:r>
          </a:p>
        </p:txBody>
      </p:sp>
      <p:sp>
        <p:nvSpPr>
          <p:cNvPr id="9" name="Rounded Rectangle 8"/>
          <p:cNvSpPr/>
          <p:nvPr/>
        </p:nvSpPr>
        <p:spPr>
          <a:xfrm>
            <a:off x="730438" y="1277408"/>
            <a:ext cx="2974870" cy="2523315"/>
          </a:xfrm>
          <a:prstGeom prst="roundRect">
            <a:avLst/>
          </a:prstGeom>
          <a:solidFill>
            <a:schemeClr val="tx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effectLst>
                  <a:outerShdw blurRad="38100" dist="38100" dir="2700000" algn="tl">
                    <a:srgbClr val="000000">
                      <a:alpha val="43137"/>
                    </a:srgbClr>
                  </a:outerShdw>
                </a:effectLst>
              </a:rPr>
              <a:t>Risk-based</a:t>
            </a: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p:txBody>
      </p:sp>
      <p:sp>
        <p:nvSpPr>
          <p:cNvPr id="17" name="Rounded Rectangle 16"/>
          <p:cNvSpPr/>
          <p:nvPr/>
        </p:nvSpPr>
        <p:spPr>
          <a:xfrm>
            <a:off x="4051762" y="1235014"/>
            <a:ext cx="2961287" cy="2565709"/>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effectLst>
                  <a:outerShdw blurRad="38100" dist="38100" dir="2700000" algn="tl">
                    <a:srgbClr val="000000">
                      <a:alpha val="43137"/>
                    </a:srgbClr>
                  </a:outerShdw>
                </a:effectLst>
              </a:rPr>
              <a:t>Investment-based</a:t>
            </a: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bg1"/>
              </a:solidFill>
              <a:effectLst>
                <a:outerShdw blurRad="38100" dist="38100" dir="2700000" algn="tl">
                  <a:srgbClr val="000000">
                    <a:alpha val="43137"/>
                  </a:srgbClr>
                </a:outerShdw>
              </a:effectLst>
            </a:endParaRPr>
          </a:p>
          <a:p>
            <a:pPr algn="ctr"/>
            <a:endParaRPr lang="en-CA" b="1" dirty="0">
              <a:solidFill>
                <a:schemeClr val="bg1"/>
              </a:solidFill>
              <a:effectLst>
                <a:outerShdw blurRad="38100" dist="38100" dir="2700000" algn="tl">
                  <a:srgbClr val="000000">
                    <a:alpha val="43137"/>
                  </a:srgbClr>
                </a:outerShdw>
              </a:effectLst>
            </a:endParaRPr>
          </a:p>
          <a:p>
            <a:pPr algn="ctr"/>
            <a:endParaRPr lang="en-CA" b="1" dirty="0">
              <a:solidFill>
                <a:schemeClr val="bg1"/>
              </a:solidFill>
              <a:effectLst>
                <a:outerShdw blurRad="38100" dist="38100" dir="2700000" algn="tl">
                  <a:srgbClr val="000000">
                    <a:alpha val="43137"/>
                  </a:srgbClr>
                </a:outerShdw>
              </a:effectLst>
            </a:endParaRPr>
          </a:p>
          <a:p>
            <a:pPr algn="ctr"/>
            <a:endParaRPr lang="en-CA" b="1" dirty="0">
              <a:solidFill>
                <a:schemeClr val="bg1"/>
              </a:solidFill>
              <a:effectLst>
                <a:outerShdw blurRad="38100" dist="38100" dir="2700000" algn="tl">
                  <a:srgbClr val="000000">
                    <a:alpha val="43137"/>
                  </a:srgbClr>
                </a:outerShdw>
              </a:effectLst>
            </a:endParaRPr>
          </a:p>
          <a:p>
            <a:pPr algn="ctr"/>
            <a:endParaRPr lang="en-CA" b="1" dirty="0">
              <a:solidFill>
                <a:schemeClr val="bg1"/>
              </a:solidFill>
              <a:effectLst>
                <a:outerShdw blurRad="38100" dist="38100" dir="2700000" algn="tl">
                  <a:srgbClr val="000000">
                    <a:alpha val="43137"/>
                  </a:srgbClr>
                </a:outerShdw>
              </a:effectLst>
            </a:endParaRPr>
          </a:p>
          <a:p>
            <a:pPr algn="ctr"/>
            <a:endParaRPr lang="en-CA" b="1" dirty="0">
              <a:solidFill>
                <a:schemeClr val="bg1"/>
              </a:solidFill>
              <a:effectLst>
                <a:outerShdw blurRad="38100" dist="38100" dir="2700000" algn="tl">
                  <a:srgbClr val="000000">
                    <a:alpha val="43137"/>
                  </a:srgbClr>
                </a:outerShdw>
              </a:effectLst>
            </a:endParaRPr>
          </a:p>
          <a:p>
            <a:pPr algn="ctr"/>
            <a:endParaRPr lang="en-CA" b="1" dirty="0">
              <a:solidFill>
                <a:schemeClr val="bg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a:p>
            <a:pPr algn="ctr"/>
            <a:endParaRPr lang="en-CA" b="1" dirty="0">
              <a:solidFill>
                <a:schemeClr val="tx1"/>
              </a:solidFill>
              <a:effectLst>
                <a:outerShdw blurRad="38100" dist="38100" dir="2700000" algn="tl">
                  <a:srgbClr val="000000">
                    <a:alpha val="43137"/>
                  </a:srgbClr>
                </a:outerShdw>
              </a:effectLst>
            </a:endParaRPr>
          </a:p>
        </p:txBody>
      </p:sp>
      <p:sp>
        <p:nvSpPr>
          <p:cNvPr id="18" name="TextBox 17"/>
          <p:cNvSpPr txBox="1"/>
          <p:nvPr/>
        </p:nvSpPr>
        <p:spPr>
          <a:xfrm>
            <a:off x="894486" y="1604112"/>
            <a:ext cx="2664296" cy="195438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CA" sz="1600" dirty="0">
                <a:solidFill>
                  <a:schemeClr val="bg1"/>
                </a:solidFill>
              </a:rPr>
              <a:t>Asset criticality</a:t>
            </a:r>
          </a:p>
          <a:p>
            <a:pPr marL="285750" indent="-285750">
              <a:spcBef>
                <a:spcPts val="600"/>
              </a:spcBef>
              <a:buFont typeface="Wingdings" panose="05000000000000000000" pitchFamily="2" charset="2"/>
              <a:buChar char="ü"/>
            </a:pPr>
            <a:r>
              <a:rPr lang="en-CA" sz="1600" dirty="0">
                <a:solidFill>
                  <a:schemeClr val="bg1"/>
                </a:solidFill>
              </a:rPr>
              <a:t>Threats</a:t>
            </a:r>
          </a:p>
          <a:p>
            <a:pPr marL="285750" indent="-285750">
              <a:spcBef>
                <a:spcPts val="600"/>
              </a:spcBef>
              <a:buFont typeface="Wingdings" panose="05000000000000000000" pitchFamily="2" charset="2"/>
              <a:buChar char="ü"/>
            </a:pPr>
            <a:r>
              <a:rPr lang="en-CA" sz="1600" dirty="0">
                <a:solidFill>
                  <a:schemeClr val="bg1"/>
                </a:solidFill>
              </a:rPr>
              <a:t>Regulatory</a:t>
            </a:r>
          </a:p>
          <a:p>
            <a:pPr marL="285750" indent="-285750">
              <a:spcBef>
                <a:spcPts val="600"/>
              </a:spcBef>
              <a:buFont typeface="Wingdings" panose="05000000000000000000" pitchFamily="2" charset="2"/>
              <a:buChar char="ü"/>
            </a:pPr>
            <a:r>
              <a:rPr lang="en-CA" sz="1600" dirty="0">
                <a:solidFill>
                  <a:schemeClr val="bg1"/>
                </a:solidFill>
              </a:rPr>
              <a:t>Impacts</a:t>
            </a:r>
          </a:p>
          <a:p>
            <a:pPr marL="285750" indent="-285750">
              <a:spcBef>
                <a:spcPts val="600"/>
              </a:spcBef>
              <a:buFont typeface="Wingdings" panose="05000000000000000000" pitchFamily="2" charset="2"/>
              <a:buChar char="ü"/>
            </a:pPr>
            <a:r>
              <a:rPr lang="en-CA" sz="1600" dirty="0">
                <a:solidFill>
                  <a:schemeClr val="bg1"/>
                </a:solidFill>
              </a:rPr>
              <a:t>Critical infrastructure</a:t>
            </a:r>
          </a:p>
          <a:p>
            <a:pPr marL="285750" indent="-285750">
              <a:spcBef>
                <a:spcPts val="600"/>
              </a:spcBef>
              <a:buFont typeface="Wingdings" panose="05000000000000000000" pitchFamily="2" charset="2"/>
              <a:buChar char="ü"/>
            </a:pPr>
            <a:r>
              <a:rPr lang="en-CA" sz="1600" dirty="0">
                <a:solidFill>
                  <a:schemeClr val="bg1"/>
                </a:solidFill>
              </a:rPr>
              <a:t>Effectiveness</a:t>
            </a:r>
          </a:p>
        </p:txBody>
      </p:sp>
      <p:sp>
        <p:nvSpPr>
          <p:cNvPr id="21" name="TextBox 20"/>
          <p:cNvSpPr txBox="1"/>
          <p:nvPr/>
        </p:nvSpPr>
        <p:spPr>
          <a:xfrm>
            <a:off x="4177365" y="1604112"/>
            <a:ext cx="2598221" cy="195438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CA" sz="1600" dirty="0">
                <a:solidFill>
                  <a:schemeClr val="bg1"/>
                </a:solidFill>
              </a:rPr>
              <a:t>Return on investment</a:t>
            </a:r>
          </a:p>
          <a:p>
            <a:pPr marL="285750" indent="-285750">
              <a:spcBef>
                <a:spcPts val="600"/>
              </a:spcBef>
              <a:buFont typeface="Wingdings" panose="05000000000000000000" pitchFamily="2" charset="2"/>
              <a:buChar char="ü"/>
            </a:pPr>
            <a:r>
              <a:rPr lang="en-CA" sz="1600" dirty="0">
                <a:solidFill>
                  <a:schemeClr val="bg1"/>
                </a:solidFill>
              </a:rPr>
              <a:t>Complexity</a:t>
            </a:r>
          </a:p>
          <a:p>
            <a:pPr marL="285750" indent="-285750">
              <a:spcBef>
                <a:spcPts val="600"/>
              </a:spcBef>
              <a:buFont typeface="Wingdings" panose="05000000000000000000" pitchFamily="2" charset="2"/>
              <a:buChar char="ü"/>
            </a:pPr>
            <a:r>
              <a:rPr lang="en-CA" sz="1600" dirty="0">
                <a:solidFill>
                  <a:schemeClr val="bg1"/>
                </a:solidFill>
              </a:rPr>
              <a:t>Resources</a:t>
            </a:r>
          </a:p>
          <a:p>
            <a:pPr marL="285750" indent="-285750">
              <a:spcBef>
                <a:spcPts val="600"/>
              </a:spcBef>
              <a:buFont typeface="Wingdings" panose="05000000000000000000" pitchFamily="2" charset="2"/>
              <a:buChar char="ü"/>
            </a:pPr>
            <a:r>
              <a:rPr lang="en-CA" sz="1600" dirty="0">
                <a:solidFill>
                  <a:schemeClr val="bg1"/>
                </a:solidFill>
              </a:rPr>
              <a:t>Remediation duration</a:t>
            </a:r>
          </a:p>
          <a:p>
            <a:pPr marL="285750" indent="-285750">
              <a:spcBef>
                <a:spcPts val="600"/>
              </a:spcBef>
              <a:buFont typeface="Wingdings" panose="05000000000000000000" pitchFamily="2" charset="2"/>
              <a:buChar char="ü"/>
            </a:pPr>
            <a:r>
              <a:rPr lang="en-CA" sz="1600" dirty="0">
                <a:solidFill>
                  <a:schemeClr val="bg1"/>
                </a:solidFill>
              </a:rPr>
              <a:t>Remediation cost</a:t>
            </a:r>
          </a:p>
          <a:p>
            <a:pPr marL="285750" indent="-285750">
              <a:spcBef>
                <a:spcPts val="600"/>
              </a:spcBef>
              <a:buFont typeface="Wingdings" panose="05000000000000000000" pitchFamily="2" charset="2"/>
              <a:buChar char="ü"/>
            </a:pPr>
            <a:r>
              <a:rPr lang="en-CA" sz="1600" dirty="0">
                <a:solidFill>
                  <a:schemeClr val="bg1"/>
                </a:solidFill>
              </a:rPr>
              <a:t>Remediation effort</a:t>
            </a:r>
          </a:p>
        </p:txBody>
      </p:sp>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9031" y="3394521"/>
            <a:ext cx="2072146" cy="1243288"/>
          </a:xfrm>
          <a:prstGeom prst="rect">
            <a:avLst/>
          </a:prstGeom>
        </p:spPr>
      </p:pic>
    </p:spTree>
    <p:extLst>
      <p:ext uri="{BB962C8B-B14F-4D97-AF65-F5344CB8AC3E}">
        <p14:creationId xmlns:p14="http://schemas.microsoft.com/office/powerpoint/2010/main" val="305896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D245A6-3E72-484D-9059-0726C77353F9}"/>
              </a:ext>
            </a:extLst>
          </p:cNvPr>
          <p:cNvSpPr/>
          <p:nvPr/>
        </p:nvSpPr>
        <p:spPr>
          <a:xfrm>
            <a:off x="228599" y="1120142"/>
            <a:ext cx="2680845" cy="96012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BDF14C8F-16EB-4798-A99E-690C58836F2A}"/>
              </a:ext>
            </a:extLst>
          </p:cNvPr>
          <p:cNvSpPr/>
          <p:nvPr/>
        </p:nvSpPr>
        <p:spPr>
          <a:xfrm>
            <a:off x="228599" y="2304778"/>
            <a:ext cx="2680845" cy="96012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6AA6C63-4BCB-4740-8008-897B800F4B75}"/>
              </a:ext>
            </a:extLst>
          </p:cNvPr>
          <p:cNvSpPr/>
          <p:nvPr/>
        </p:nvSpPr>
        <p:spPr>
          <a:xfrm>
            <a:off x="228599" y="3489416"/>
            <a:ext cx="2680845" cy="96012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3F24D34-6FF7-4912-B823-91DB792AD7AB}"/>
              </a:ext>
            </a:extLst>
          </p:cNvPr>
          <p:cNvSpPr/>
          <p:nvPr/>
        </p:nvSpPr>
        <p:spPr>
          <a:xfrm>
            <a:off x="3231578" y="3489416"/>
            <a:ext cx="2680845" cy="96012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1D11006-98BF-42AD-A281-5031EF5736A5}"/>
              </a:ext>
            </a:extLst>
          </p:cNvPr>
          <p:cNvSpPr/>
          <p:nvPr/>
        </p:nvSpPr>
        <p:spPr>
          <a:xfrm>
            <a:off x="6234555" y="3489416"/>
            <a:ext cx="2680845" cy="96012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0CFCFB3-1CCE-4279-8C9E-6FF82CA3CE59}"/>
              </a:ext>
            </a:extLst>
          </p:cNvPr>
          <p:cNvSpPr/>
          <p:nvPr/>
        </p:nvSpPr>
        <p:spPr>
          <a:xfrm>
            <a:off x="3231578" y="2304778"/>
            <a:ext cx="2680845" cy="96012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CAB5429-B9BA-4134-93FB-E40834711821}"/>
              </a:ext>
            </a:extLst>
          </p:cNvPr>
          <p:cNvSpPr/>
          <p:nvPr/>
        </p:nvSpPr>
        <p:spPr>
          <a:xfrm>
            <a:off x="6234555" y="2304778"/>
            <a:ext cx="2680845" cy="96012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13" name="TextBox 30">
            <a:extLst>
              <a:ext uri="{FF2B5EF4-FFF2-40B4-BE49-F238E27FC236}">
                <a16:creationId xmlns:a16="http://schemas.microsoft.com/office/drawing/2014/main" id="{D9EBDD39-0F87-41AA-8DE9-B40A7F9B02C3}"/>
              </a:ext>
            </a:extLst>
          </p:cNvPr>
          <p:cNvSpPr txBox="1"/>
          <p:nvPr/>
        </p:nvSpPr>
        <p:spPr>
          <a:xfrm>
            <a:off x="353637" y="1621048"/>
            <a:ext cx="2430770" cy="369332"/>
          </a:xfrm>
          <a:prstGeom prst="rect">
            <a:avLst/>
          </a:prstGeom>
          <a:noFill/>
        </p:spPr>
        <p:txBody>
          <a:bodyPr wrap="square" lIns="0" tIns="0" rIns="0" bIns="0" rtlCol="0" anchor="ctr">
            <a:noAutofit/>
          </a:bodyPr>
          <a:lstStyle/>
          <a:p>
            <a:pPr algn="ctr"/>
            <a:r>
              <a:rPr lang="en-CA" sz="1100" dirty="0">
                <a:solidFill>
                  <a:schemeClr val="bg1"/>
                </a:solidFill>
                <a:latin typeface="Arial" panose="020B0604020202020204" pitchFamily="34" charset="0"/>
                <a:cs typeface="Arial" panose="020B0604020202020204" pitchFamily="34" charset="0"/>
              </a:rPr>
              <a:t>Studies, audits and benchmarking</a:t>
            </a:r>
          </a:p>
        </p:txBody>
      </p:sp>
      <p:sp>
        <p:nvSpPr>
          <p:cNvPr id="14" name="TextBox 36">
            <a:extLst>
              <a:ext uri="{FF2B5EF4-FFF2-40B4-BE49-F238E27FC236}">
                <a16:creationId xmlns:a16="http://schemas.microsoft.com/office/drawing/2014/main" id="{0CFB6616-8FD0-4289-94B2-E29B7F423AAF}"/>
              </a:ext>
            </a:extLst>
          </p:cNvPr>
          <p:cNvSpPr txBox="1"/>
          <p:nvPr/>
        </p:nvSpPr>
        <p:spPr>
          <a:xfrm>
            <a:off x="3363133" y="2805685"/>
            <a:ext cx="2430770" cy="369332"/>
          </a:xfrm>
          <a:prstGeom prst="rect">
            <a:avLst/>
          </a:prstGeom>
          <a:noFill/>
        </p:spPr>
        <p:txBody>
          <a:bodyPr wrap="square" lIns="0" tIns="0" rIns="0" bIns="0" rtlCol="0" anchor="ctr">
            <a:noAutofit/>
          </a:bodyPr>
          <a:lstStyle/>
          <a:p>
            <a:pPr algn="ctr"/>
            <a:r>
              <a:rPr lang="en-CA" sz="1100" dirty="0">
                <a:solidFill>
                  <a:schemeClr val="bg1"/>
                </a:solidFill>
                <a:latin typeface="Arial" panose="020B0604020202020204" pitchFamily="34" charset="0"/>
                <a:cs typeface="Arial" panose="020B0604020202020204" pitchFamily="34" charset="0"/>
              </a:rPr>
              <a:t>Equipment selection,</a:t>
            </a:r>
            <a:br>
              <a:rPr lang="en-CA" sz="1100" dirty="0">
                <a:solidFill>
                  <a:schemeClr val="bg1"/>
                </a:solidFill>
                <a:latin typeface="Arial" panose="020B0604020202020204" pitchFamily="34" charset="0"/>
                <a:cs typeface="Arial" panose="020B0604020202020204" pitchFamily="34" charset="0"/>
              </a:rPr>
            </a:br>
            <a:r>
              <a:rPr lang="en-CA" sz="1100" dirty="0">
                <a:solidFill>
                  <a:schemeClr val="bg1"/>
                </a:solidFill>
                <a:latin typeface="Arial" panose="020B0604020202020204" pitchFamily="34" charset="0"/>
                <a:cs typeface="Arial" panose="020B0604020202020204" pitchFamily="34" charset="0"/>
              </a:rPr>
              <a:t>modernization and optimization</a:t>
            </a:r>
          </a:p>
        </p:txBody>
      </p:sp>
      <p:sp>
        <p:nvSpPr>
          <p:cNvPr id="15" name="TextBox 40">
            <a:extLst>
              <a:ext uri="{FF2B5EF4-FFF2-40B4-BE49-F238E27FC236}">
                <a16:creationId xmlns:a16="http://schemas.microsoft.com/office/drawing/2014/main" id="{BB16C9AE-88B5-4816-A790-B6AF1220B439}"/>
              </a:ext>
            </a:extLst>
          </p:cNvPr>
          <p:cNvSpPr txBox="1"/>
          <p:nvPr/>
        </p:nvSpPr>
        <p:spPr>
          <a:xfrm>
            <a:off x="6360973" y="2803062"/>
            <a:ext cx="2430770" cy="369332"/>
          </a:xfrm>
          <a:prstGeom prst="rect">
            <a:avLst/>
          </a:prstGeom>
          <a:noFill/>
        </p:spPr>
        <p:txBody>
          <a:bodyPr wrap="square" lIns="0" tIns="0" rIns="0" bIns="0" rtlCol="0" anchor="ctr">
            <a:noAutofit/>
          </a:bodyPr>
          <a:lstStyle/>
          <a:p>
            <a:pPr algn="ctr"/>
            <a:r>
              <a:rPr lang="en-CA" sz="1100" dirty="0">
                <a:solidFill>
                  <a:schemeClr val="bg1"/>
                </a:solidFill>
                <a:latin typeface="Arial" panose="020B0604020202020204" pitchFamily="34" charset="0"/>
                <a:cs typeface="Arial" panose="020B0604020202020204" pitchFamily="34" charset="0"/>
              </a:rPr>
              <a:t>Operations and maintenance support</a:t>
            </a:r>
          </a:p>
        </p:txBody>
      </p:sp>
      <p:sp>
        <p:nvSpPr>
          <p:cNvPr id="16" name="TextBox 41">
            <a:extLst>
              <a:ext uri="{FF2B5EF4-FFF2-40B4-BE49-F238E27FC236}">
                <a16:creationId xmlns:a16="http://schemas.microsoft.com/office/drawing/2014/main" id="{612D0832-E86A-45E3-A800-74CE8AEA7B3D}"/>
              </a:ext>
            </a:extLst>
          </p:cNvPr>
          <p:cNvSpPr txBox="1"/>
          <p:nvPr/>
        </p:nvSpPr>
        <p:spPr>
          <a:xfrm>
            <a:off x="6359592" y="3999377"/>
            <a:ext cx="2430770" cy="369332"/>
          </a:xfrm>
          <a:prstGeom prst="rect">
            <a:avLst/>
          </a:prstGeom>
          <a:noFill/>
        </p:spPr>
        <p:txBody>
          <a:bodyPr wrap="square" lIns="0" tIns="0" rIns="0" bIns="0" rtlCol="0" anchor="ctr">
            <a:noAutofit/>
          </a:bodyPr>
          <a:lstStyle/>
          <a:p>
            <a:pPr algn="ctr"/>
            <a:r>
              <a:rPr lang="en-CA" sz="1100" dirty="0">
                <a:solidFill>
                  <a:schemeClr val="bg1"/>
                </a:solidFill>
                <a:latin typeface="Arial" panose="020B0604020202020204" pitchFamily="34" charset="0"/>
                <a:cs typeface="Arial" panose="020B0604020202020204" pitchFamily="34" charset="0"/>
              </a:rPr>
              <a:t>Testing and commissioning</a:t>
            </a:r>
          </a:p>
        </p:txBody>
      </p:sp>
      <p:sp>
        <p:nvSpPr>
          <p:cNvPr id="17" name="TextBox 42">
            <a:extLst>
              <a:ext uri="{FF2B5EF4-FFF2-40B4-BE49-F238E27FC236}">
                <a16:creationId xmlns:a16="http://schemas.microsoft.com/office/drawing/2014/main" id="{47C857C5-755D-4B0D-AF2C-0E750548D5B0}"/>
              </a:ext>
            </a:extLst>
          </p:cNvPr>
          <p:cNvSpPr txBox="1"/>
          <p:nvPr/>
        </p:nvSpPr>
        <p:spPr>
          <a:xfrm>
            <a:off x="3341353" y="4002010"/>
            <a:ext cx="2430770" cy="369332"/>
          </a:xfrm>
          <a:prstGeom prst="rect">
            <a:avLst/>
          </a:prstGeom>
          <a:noFill/>
        </p:spPr>
        <p:txBody>
          <a:bodyPr wrap="square" lIns="0" tIns="0" rIns="0" bIns="0" rtlCol="0" anchor="ctr">
            <a:noAutofit/>
          </a:bodyPr>
          <a:lstStyle/>
          <a:p>
            <a:pPr algn="ctr"/>
            <a:r>
              <a:rPr lang="en-CA" sz="1100" dirty="0">
                <a:solidFill>
                  <a:schemeClr val="bg1"/>
                </a:solidFill>
                <a:latin typeface="Arial" panose="020B0604020202020204" pitchFamily="34" charset="0"/>
                <a:cs typeface="Arial" panose="020B0604020202020204" pitchFamily="34" charset="0"/>
              </a:rPr>
              <a:t>Project management and control</a:t>
            </a:r>
          </a:p>
        </p:txBody>
      </p:sp>
      <p:sp>
        <p:nvSpPr>
          <p:cNvPr id="18" name="TextBox 43">
            <a:extLst>
              <a:ext uri="{FF2B5EF4-FFF2-40B4-BE49-F238E27FC236}">
                <a16:creationId xmlns:a16="http://schemas.microsoft.com/office/drawing/2014/main" id="{BC1C8ECD-1357-4EAD-8390-F675D609B2CC}"/>
              </a:ext>
            </a:extLst>
          </p:cNvPr>
          <p:cNvSpPr txBox="1"/>
          <p:nvPr/>
        </p:nvSpPr>
        <p:spPr>
          <a:xfrm>
            <a:off x="6335559" y="1618425"/>
            <a:ext cx="2430770" cy="369332"/>
          </a:xfrm>
          <a:prstGeom prst="rect">
            <a:avLst/>
          </a:prstGeom>
          <a:noFill/>
        </p:spPr>
        <p:txBody>
          <a:bodyPr wrap="square" lIns="0" tIns="0" rIns="0" bIns="0" rtlCol="0" anchor="ctr">
            <a:noAutofit/>
          </a:bodyPr>
          <a:lstStyle/>
          <a:p>
            <a:pPr algn="ctr"/>
            <a:r>
              <a:rPr lang="en-CA" sz="1100" dirty="0">
                <a:solidFill>
                  <a:schemeClr val="bg1"/>
                </a:solidFill>
                <a:latin typeface="Arial" panose="020B0604020202020204" pitchFamily="34" charset="0"/>
                <a:cs typeface="Arial" panose="020B0604020202020204" pitchFamily="34" charset="0"/>
              </a:rPr>
              <a:t>Safety and environmental protection</a:t>
            </a:r>
          </a:p>
        </p:txBody>
      </p:sp>
      <p:sp>
        <p:nvSpPr>
          <p:cNvPr id="19" name="TextBox 44">
            <a:extLst>
              <a:ext uri="{FF2B5EF4-FFF2-40B4-BE49-F238E27FC236}">
                <a16:creationId xmlns:a16="http://schemas.microsoft.com/office/drawing/2014/main" id="{E8A8F684-02CF-4A88-87CA-93580450916A}"/>
              </a:ext>
            </a:extLst>
          </p:cNvPr>
          <p:cNvSpPr txBox="1"/>
          <p:nvPr/>
        </p:nvSpPr>
        <p:spPr>
          <a:xfrm>
            <a:off x="343401" y="4009144"/>
            <a:ext cx="2430770" cy="369332"/>
          </a:xfrm>
          <a:prstGeom prst="rect">
            <a:avLst/>
          </a:prstGeom>
          <a:noFill/>
        </p:spPr>
        <p:txBody>
          <a:bodyPr wrap="square" lIns="0" tIns="0" rIns="0" bIns="0" rtlCol="0" anchor="ctr">
            <a:noAutofit/>
          </a:bodyPr>
          <a:lstStyle/>
          <a:p>
            <a:pPr algn="ctr"/>
            <a:r>
              <a:rPr lang="en-CA" sz="1100" dirty="0">
                <a:solidFill>
                  <a:schemeClr val="bg1"/>
                </a:solidFill>
                <a:latin typeface="Arial" panose="020B0604020202020204" pitchFamily="34" charset="0"/>
                <a:cs typeface="Arial" panose="020B0604020202020204" pitchFamily="34" charset="0"/>
              </a:rPr>
              <a:t>Regulatory compliance</a:t>
            </a:r>
          </a:p>
        </p:txBody>
      </p:sp>
      <p:pic>
        <p:nvPicPr>
          <p:cNvPr id="20" name="Graphic 47">
            <a:extLst>
              <a:ext uri="{FF2B5EF4-FFF2-40B4-BE49-F238E27FC236}">
                <a16:creationId xmlns:a16="http://schemas.microsoft.com/office/drawing/2014/main" id="{ED84406E-6871-4D7D-976B-B120671B3E1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388363" y="1211897"/>
            <a:ext cx="361317" cy="395727"/>
          </a:xfrm>
          <a:prstGeom prst="rect">
            <a:avLst/>
          </a:prstGeom>
        </p:spPr>
      </p:pic>
      <p:sp>
        <p:nvSpPr>
          <p:cNvPr id="21" name="Rectangle 20">
            <a:extLst>
              <a:ext uri="{FF2B5EF4-FFF2-40B4-BE49-F238E27FC236}">
                <a16:creationId xmlns:a16="http://schemas.microsoft.com/office/drawing/2014/main" id="{8F158717-376F-4310-A77D-A5EE6F19E1E8}"/>
              </a:ext>
            </a:extLst>
          </p:cNvPr>
          <p:cNvSpPr/>
          <p:nvPr/>
        </p:nvSpPr>
        <p:spPr>
          <a:xfrm>
            <a:off x="3231578" y="1120142"/>
            <a:ext cx="2680845" cy="96012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1F1E6078-97F5-4796-81D7-A46A01A88B1C}"/>
              </a:ext>
            </a:extLst>
          </p:cNvPr>
          <p:cNvSpPr/>
          <p:nvPr/>
        </p:nvSpPr>
        <p:spPr>
          <a:xfrm>
            <a:off x="6234555" y="1120142"/>
            <a:ext cx="2680845" cy="96012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23" name="TextBox 31">
            <a:extLst>
              <a:ext uri="{FF2B5EF4-FFF2-40B4-BE49-F238E27FC236}">
                <a16:creationId xmlns:a16="http://schemas.microsoft.com/office/drawing/2014/main" id="{81508FAC-BCEF-4E59-ACEE-25D7E3508D97}"/>
              </a:ext>
            </a:extLst>
          </p:cNvPr>
          <p:cNvSpPr txBox="1"/>
          <p:nvPr/>
        </p:nvSpPr>
        <p:spPr>
          <a:xfrm>
            <a:off x="353637" y="2815452"/>
            <a:ext cx="2430770" cy="369332"/>
          </a:xfrm>
          <a:prstGeom prst="rect">
            <a:avLst/>
          </a:prstGeom>
          <a:noFill/>
        </p:spPr>
        <p:txBody>
          <a:bodyPr wrap="square" lIns="0" tIns="0" rIns="0" bIns="0" rtlCol="0" anchor="ctr">
            <a:noAutofit/>
          </a:bodyPr>
          <a:lstStyle/>
          <a:p>
            <a:pPr algn="ctr"/>
            <a:r>
              <a:rPr lang="en-CA" sz="1100" dirty="0">
                <a:solidFill>
                  <a:schemeClr val="bg1"/>
                </a:solidFill>
                <a:latin typeface="Arial" panose="020B0604020202020204" pitchFamily="34" charset="0"/>
                <a:cs typeface="Arial" panose="020B0604020202020204" pitchFamily="34" charset="0"/>
              </a:rPr>
              <a:t>Economic analyses</a:t>
            </a:r>
            <a:br>
              <a:rPr lang="en-CA" sz="1100" dirty="0">
                <a:solidFill>
                  <a:schemeClr val="bg1"/>
                </a:solidFill>
                <a:latin typeface="Arial" panose="020B0604020202020204" pitchFamily="34" charset="0"/>
                <a:cs typeface="Arial" panose="020B0604020202020204" pitchFamily="34" charset="0"/>
              </a:rPr>
            </a:br>
            <a:r>
              <a:rPr lang="en-CA" sz="1100" dirty="0">
                <a:solidFill>
                  <a:schemeClr val="bg1"/>
                </a:solidFill>
                <a:latin typeface="Arial" panose="020B0604020202020204" pitchFamily="34" charset="0"/>
                <a:cs typeface="Arial" panose="020B0604020202020204" pitchFamily="34" charset="0"/>
              </a:rPr>
              <a:t>and asset management</a:t>
            </a:r>
          </a:p>
        </p:txBody>
      </p:sp>
      <p:sp>
        <p:nvSpPr>
          <p:cNvPr id="24" name="TextBox 32">
            <a:extLst>
              <a:ext uri="{FF2B5EF4-FFF2-40B4-BE49-F238E27FC236}">
                <a16:creationId xmlns:a16="http://schemas.microsoft.com/office/drawing/2014/main" id="{58E4A097-C749-4D40-B41E-3F8273B66799}"/>
              </a:ext>
            </a:extLst>
          </p:cNvPr>
          <p:cNvSpPr txBox="1"/>
          <p:nvPr/>
        </p:nvSpPr>
        <p:spPr>
          <a:xfrm>
            <a:off x="3359527" y="1621048"/>
            <a:ext cx="2430770" cy="369332"/>
          </a:xfrm>
          <a:prstGeom prst="rect">
            <a:avLst/>
          </a:prstGeom>
          <a:noFill/>
        </p:spPr>
        <p:txBody>
          <a:bodyPr wrap="square" lIns="0" tIns="0" rIns="0" bIns="0" rtlCol="0" anchor="ctr">
            <a:noAutofit/>
          </a:bodyPr>
          <a:lstStyle/>
          <a:p>
            <a:pPr algn="ctr"/>
            <a:r>
              <a:rPr lang="en-CA" sz="1100" dirty="0">
                <a:solidFill>
                  <a:schemeClr val="bg1"/>
                </a:solidFill>
                <a:latin typeface="Arial" panose="020B0604020202020204" pitchFamily="34" charset="0"/>
                <a:cs typeface="Arial" panose="020B0604020202020204" pitchFamily="34" charset="0"/>
              </a:rPr>
              <a:t>Design and optimization</a:t>
            </a:r>
          </a:p>
        </p:txBody>
      </p:sp>
      <p:pic>
        <p:nvPicPr>
          <p:cNvPr id="25" name="Graphic 48">
            <a:extLst>
              <a:ext uri="{FF2B5EF4-FFF2-40B4-BE49-F238E27FC236}">
                <a16:creationId xmlns:a16="http://schemas.microsoft.com/office/drawing/2014/main" id="{E058366D-70E5-4542-94EA-16CA4AB240E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4371737" y="1242605"/>
            <a:ext cx="406349" cy="397764"/>
          </a:xfrm>
          <a:prstGeom prst="rect">
            <a:avLst/>
          </a:prstGeom>
        </p:spPr>
      </p:pic>
      <p:pic>
        <p:nvPicPr>
          <p:cNvPr id="26" name="Graphic 49">
            <a:extLst>
              <a:ext uri="{FF2B5EF4-FFF2-40B4-BE49-F238E27FC236}">
                <a16:creationId xmlns:a16="http://schemas.microsoft.com/office/drawing/2014/main" id="{39E29CD8-E021-41C1-B7B9-534E34F3940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1352814" y="2406302"/>
            <a:ext cx="432418" cy="397764"/>
          </a:xfrm>
          <a:prstGeom prst="rect">
            <a:avLst/>
          </a:prstGeom>
        </p:spPr>
      </p:pic>
      <p:pic>
        <p:nvPicPr>
          <p:cNvPr id="27" name="Graphic 52">
            <a:extLst>
              <a:ext uri="{FF2B5EF4-FFF2-40B4-BE49-F238E27FC236}">
                <a16:creationId xmlns:a16="http://schemas.microsoft.com/office/drawing/2014/main" id="{1909854F-4722-45E7-8A42-E01709D7BE5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7377476" y="2387075"/>
            <a:ext cx="397764" cy="397764"/>
          </a:xfrm>
          <a:prstGeom prst="rect">
            <a:avLst/>
          </a:prstGeom>
        </p:spPr>
      </p:pic>
      <p:sp>
        <p:nvSpPr>
          <p:cNvPr id="28" name="Graphic 20">
            <a:extLst>
              <a:ext uri="{FF2B5EF4-FFF2-40B4-BE49-F238E27FC236}">
                <a16:creationId xmlns:a16="http://schemas.microsoft.com/office/drawing/2014/main" id="{4C160ECE-AA69-4394-9583-F64819CF7465}"/>
              </a:ext>
            </a:extLst>
          </p:cNvPr>
          <p:cNvSpPr>
            <a:spLocks noChangeAspect="1"/>
          </p:cNvSpPr>
          <p:nvPr/>
        </p:nvSpPr>
        <p:spPr>
          <a:xfrm>
            <a:off x="7289668" y="1202438"/>
            <a:ext cx="522552" cy="397764"/>
          </a:xfrm>
          <a:custGeom>
            <a:avLst/>
            <a:gdLst>
              <a:gd name="connsiteX0" fmla="*/ 622602 w 638175"/>
              <a:gd name="connsiteY0" fmla="*/ 355540 h 485775"/>
              <a:gd name="connsiteX1" fmla="*/ 600218 w 638175"/>
              <a:gd name="connsiteY1" fmla="*/ 345034 h 485775"/>
              <a:gd name="connsiteX2" fmla="*/ 600218 w 638175"/>
              <a:gd name="connsiteY2" fmla="*/ 320831 h 485775"/>
              <a:gd name="connsiteX3" fmla="*/ 385896 w 638175"/>
              <a:gd name="connsiteY3" fmla="*/ 50549 h 485775"/>
              <a:gd name="connsiteX4" fmla="*/ 322640 w 638175"/>
              <a:gd name="connsiteY4" fmla="*/ 7144 h 485775"/>
              <a:gd name="connsiteX5" fmla="*/ 259404 w 638175"/>
              <a:gd name="connsiteY5" fmla="*/ 50559 h 485775"/>
              <a:gd name="connsiteX6" fmla="*/ 45063 w 638175"/>
              <a:gd name="connsiteY6" fmla="*/ 320831 h 485775"/>
              <a:gd name="connsiteX7" fmla="*/ 45063 w 638175"/>
              <a:gd name="connsiteY7" fmla="*/ 345034 h 485775"/>
              <a:gd name="connsiteX8" fmla="*/ 22689 w 638175"/>
              <a:gd name="connsiteY8" fmla="*/ 355540 h 485775"/>
              <a:gd name="connsiteX9" fmla="*/ 7144 w 638175"/>
              <a:gd name="connsiteY9" fmla="*/ 387963 h 485775"/>
              <a:gd name="connsiteX10" fmla="*/ 62284 w 638175"/>
              <a:gd name="connsiteY10" fmla="*/ 434511 h 485775"/>
              <a:gd name="connsiteX11" fmla="*/ 170002 w 638175"/>
              <a:gd name="connsiteY11" fmla="*/ 457524 h 485775"/>
              <a:gd name="connsiteX12" fmla="*/ 322640 w 638175"/>
              <a:gd name="connsiteY12" fmla="*/ 487280 h 485775"/>
              <a:gd name="connsiteX13" fmla="*/ 475278 w 638175"/>
              <a:gd name="connsiteY13" fmla="*/ 457524 h 485775"/>
              <a:gd name="connsiteX14" fmla="*/ 582997 w 638175"/>
              <a:gd name="connsiteY14" fmla="*/ 434511 h 485775"/>
              <a:gd name="connsiteX15" fmla="*/ 638137 w 638175"/>
              <a:gd name="connsiteY15" fmla="*/ 387963 h 485775"/>
              <a:gd name="connsiteX16" fmla="*/ 622602 w 638175"/>
              <a:gd name="connsiteY16" fmla="*/ 355540 h 485775"/>
              <a:gd name="connsiteX17" fmla="*/ 389506 w 638175"/>
              <a:gd name="connsiteY17" fmla="*/ 87078 h 485775"/>
              <a:gd name="connsiteX18" fmla="*/ 418967 w 638175"/>
              <a:gd name="connsiteY18" fmla="*/ 97793 h 485775"/>
              <a:gd name="connsiteX19" fmla="*/ 418967 w 638175"/>
              <a:gd name="connsiteY19" fmla="*/ 186290 h 485775"/>
              <a:gd name="connsiteX20" fmla="*/ 404231 w 638175"/>
              <a:gd name="connsiteY20" fmla="*/ 201006 h 485775"/>
              <a:gd name="connsiteX21" fmla="*/ 389506 w 638175"/>
              <a:gd name="connsiteY21" fmla="*/ 186290 h 485775"/>
              <a:gd name="connsiteX22" fmla="*/ 389506 w 638175"/>
              <a:gd name="connsiteY22" fmla="*/ 87078 h 485775"/>
              <a:gd name="connsiteX23" fmla="*/ 226352 w 638175"/>
              <a:gd name="connsiteY23" fmla="*/ 97793 h 485775"/>
              <a:gd name="connsiteX24" fmla="*/ 255803 w 638175"/>
              <a:gd name="connsiteY24" fmla="*/ 87078 h 485775"/>
              <a:gd name="connsiteX25" fmla="*/ 255803 w 638175"/>
              <a:gd name="connsiteY25" fmla="*/ 186290 h 485775"/>
              <a:gd name="connsiteX26" fmla="*/ 241078 w 638175"/>
              <a:gd name="connsiteY26" fmla="*/ 201006 h 485775"/>
              <a:gd name="connsiteX27" fmla="*/ 226362 w 638175"/>
              <a:gd name="connsiteY27" fmla="*/ 186290 h 485775"/>
              <a:gd name="connsiteX28" fmla="*/ 226362 w 638175"/>
              <a:gd name="connsiteY28" fmla="*/ 97793 h 485775"/>
              <a:gd name="connsiteX29" fmla="*/ 79515 w 638175"/>
              <a:gd name="connsiteY29" fmla="*/ 320831 h 485775"/>
              <a:gd name="connsiteX30" fmla="*/ 191910 w 638175"/>
              <a:gd name="connsiteY30" fmla="*/ 116062 h 485775"/>
              <a:gd name="connsiteX31" fmla="*/ 191910 w 638175"/>
              <a:gd name="connsiteY31" fmla="*/ 186290 h 485775"/>
              <a:gd name="connsiteX32" fmla="*/ 241078 w 638175"/>
              <a:gd name="connsiteY32" fmla="*/ 235458 h 485775"/>
              <a:gd name="connsiteX33" fmla="*/ 290255 w 638175"/>
              <a:gd name="connsiteY33" fmla="*/ 186290 h 485775"/>
              <a:gd name="connsiteX34" fmla="*/ 290255 w 638175"/>
              <a:gd name="connsiteY34" fmla="*/ 67485 h 485775"/>
              <a:gd name="connsiteX35" fmla="*/ 322659 w 638175"/>
              <a:gd name="connsiteY35" fmla="*/ 41596 h 485775"/>
              <a:gd name="connsiteX36" fmla="*/ 355073 w 638175"/>
              <a:gd name="connsiteY36" fmla="*/ 67456 h 485775"/>
              <a:gd name="connsiteX37" fmla="*/ 355073 w 638175"/>
              <a:gd name="connsiteY37" fmla="*/ 186299 h 485775"/>
              <a:gd name="connsiteX38" fmla="*/ 404231 w 638175"/>
              <a:gd name="connsiteY38" fmla="*/ 235468 h 485775"/>
              <a:gd name="connsiteX39" fmla="*/ 453400 w 638175"/>
              <a:gd name="connsiteY39" fmla="*/ 186299 h 485775"/>
              <a:gd name="connsiteX40" fmla="*/ 453400 w 638175"/>
              <a:gd name="connsiteY40" fmla="*/ 116062 h 485775"/>
              <a:gd name="connsiteX41" fmla="*/ 565795 w 638175"/>
              <a:gd name="connsiteY41" fmla="*/ 320840 h 485775"/>
              <a:gd name="connsiteX42" fmla="*/ 565795 w 638175"/>
              <a:gd name="connsiteY42" fmla="*/ 344900 h 485775"/>
              <a:gd name="connsiteX43" fmla="*/ 322650 w 638175"/>
              <a:gd name="connsiteY43" fmla="*/ 361960 h 485775"/>
              <a:gd name="connsiteX44" fmla="*/ 79515 w 638175"/>
              <a:gd name="connsiteY44" fmla="*/ 344900 h 485775"/>
              <a:gd name="connsiteX45" fmla="*/ 79515 w 638175"/>
              <a:gd name="connsiteY45" fmla="*/ 320831 h 485775"/>
              <a:gd name="connsiteX46" fmla="*/ 583006 w 638175"/>
              <a:gd name="connsiteY46" fmla="*/ 400079 h 485775"/>
              <a:gd name="connsiteX47" fmla="*/ 464430 w 638175"/>
              <a:gd name="connsiteY47" fmla="*/ 424844 h 485775"/>
              <a:gd name="connsiteX48" fmla="*/ 322650 w 638175"/>
              <a:gd name="connsiteY48" fmla="*/ 452847 h 485775"/>
              <a:gd name="connsiteX49" fmla="*/ 180880 w 638175"/>
              <a:gd name="connsiteY49" fmla="*/ 424844 h 485775"/>
              <a:gd name="connsiteX50" fmla="*/ 62294 w 638175"/>
              <a:gd name="connsiteY50" fmla="*/ 400079 h 485775"/>
              <a:gd name="connsiteX51" fmla="*/ 41596 w 638175"/>
              <a:gd name="connsiteY51" fmla="*/ 387972 h 485775"/>
              <a:gd name="connsiteX52" fmla="*/ 44691 w 638175"/>
              <a:gd name="connsiteY52" fmla="*/ 382048 h 485775"/>
              <a:gd name="connsiteX53" fmla="*/ 61522 w 638175"/>
              <a:gd name="connsiteY53" fmla="*/ 377419 h 485775"/>
              <a:gd name="connsiteX54" fmla="*/ 322659 w 638175"/>
              <a:gd name="connsiteY54" fmla="*/ 396402 h 485775"/>
              <a:gd name="connsiteX55" fmla="*/ 583797 w 638175"/>
              <a:gd name="connsiteY55" fmla="*/ 377419 h 485775"/>
              <a:gd name="connsiteX56" fmla="*/ 600618 w 638175"/>
              <a:gd name="connsiteY56" fmla="*/ 382048 h 485775"/>
              <a:gd name="connsiteX57" fmla="*/ 603714 w 638175"/>
              <a:gd name="connsiteY57" fmla="*/ 387972 h 485775"/>
              <a:gd name="connsiteX58" fmla="*/ 583006 w 638175"/>
              <a:gd name="connsiteY58" fmla="*/ 40007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38175" h="485775">
                <a:moveTo>
                  <a:pt x="622602" y="355540"/>
                </a:moveTo>
                <a:cubicBezTo>
                  <a:pt x="616487" y="350472"/>
                  <a:pt x="608828" y="347053"/>
                  <a:pt x="600218" y="345034"/>
                </a:cubicBezTo>
                <a:lnTo>
                  <a:pt x="600218" y="320831"/>
                </a:lnTo>
                <a:cubicBezTo>
                  <a:pt x="600218" y="191633"/>
                  <a:pt x="510712" y="79629"/>
                  <a:pt x="385896" y="50549"/>
                </a:cubicBezTo>
                <a:cubicBezTo>
                  <a:pt x="375971" y="24822"/>
                  <a:pt x="350987" y="7144"/>
                  <a:pt x="322640" y="7144"/>
                </a:cubicBezTo>
                <a:cubicBezTo>
                  <a:pt x="294294" y="7144"/>
                  <a:pt x="269319" y="24822"/>
                  <a:pt x="259404" y="50559"/>
                </a:cubicBezTo>
                <a:cubicBezTo>
                  <a:pt x="134588" y="79629"/>
                  <a:pt x="45063" y="191633"/>
                  <a:pt x="45063" y="320831"/>
                </a:cubicBezTo>
                <a:lnTo>
                  <a:pt x="45063" y="345034"/>
                </a:lnTo>
                <a:cubicBezTo>
                  <a:pt x="36462" y="347053"/>
                  <a:pt x="28804" y="350463"/>
                  <a:pt x="22689" y="355540"/>
                </a:cubicBezTo>
                <a:cubicBezTo>
                  <a:pt x="12811" y="363731"/>
                  <a:pt x="7144" y="375561"/>
                  <a:pt x="7144" y="387963"/>
                </a:cubicBezTo>
                <a:cubicBezTo>
                  <a:pt x="7144" y="410528"/>
                  <a:pt x="26470" y="434511"/>
                  <a:pt x="62284" y="434511"/>
                </a:cubicBezTo>
                <a:cubicBezTo>
                  <a:pt x="100794" y="434511"/>
                  <a:pt x="134407" y="445694"/>
                  <a:pt x="170002" y="457524"/>
                </a:cubicBezTo>
                <a:cubicBezTo>
                  <a:pt x="211960" y="471478"/>
                  <a:pt x="259509" y="487280"/>
                  <a:pt x="322640" y="487280"/>
                </a:cubicBezTo>
                <a:cubicBezTo>
                  <a:pt x="385772" y="487280"/>
                  <a:pt x="433330" y="471478"/>
                  <a:pt x="475278" y="457524"/>
                </a:cubicBezTo>
                <a:cubicBezTo>
                  <a:pt x="510864" y="445694"/>
                  <a:pt x="544487" y="434511"/>
                  <a:pt x="582997" y="434511"/>
                </a:cubicBezTo>
                <a:cubicBezTo>
                  <a:pt x="618811" y="434511"/>
                  <a:pt x="638137" y="410528"/>
                  <a:pt x="638137" y="387963"/>
                </a:cubicBezTo>
                <a:cubicBezTo>
                  <a:pt x="638146" y="375561"/>
                  <a:pt x="632479" y="363731"/>
                  <a:pt x="622602" y="355540"/>
                </a:cubicBezTo>
                <a:close/>
                <a:moveTo>
                  <a:pt x="389506" y="87078"/>
                </a:moveTo>
                <a:cubicBezTo>
                  <a:pt x="399659" y="89973"/>
                  <a:pt x="409432" y="93678"/>
                  <a:pt x="418967" y="97793"/>
                </a:cubicBezTo>
                <a:lnTo>
                  <a:pt x="418967" y="186290"/>
                </a:lnTo>
                <a:cubicBezTo>
                  <a:pt x="418967" y="194405"/>
                  <a:pt x="412356" y="201006"/>
                  <a:pt x="404231" y="201006"/>
                </a:cubicBezTo>
                <a:cubicBezTo>
                  <a:pt x="396107" y="201006"/>
                  <a:pt x="389506" y="194405"/>
                  <a:pt x="389506" y="186290"/>
                </a:cubicBezTo>
                <a:lnTo>
                  <a:pt x="389506" y="87078"/>
                </a:lnTo>
                <a:close/>
                <a:moveTo>
                  <a:pt x="226352" y="97793"/>
                </a:moveTo>
                <a:cubicBezTo>
                  <a:pt x="235877" y="93678"/>
                  <a:pt x="245640" y="89973"/>
                  <a:pt x="255803" y="87078"/>
                </a:cubicBezTo>
                <a:lnTo>
                  <a:pt x="255803" y="186290"/>
                </a:lnTo>
                <a:cubicBezTo>
                  <a:pt x="255803" y="194405"/>
                  <a:pt x="249193" y="201006"/>
                  <a:pt x="241078" y="201006"/>
                </a:cubicBezTo>
                <a:cubicBezTo>
                  <a:pt x="232962" y="201006"/>
                  <a:pt x="226362" y="194405"/>
                  <a:pt x="226362" y="186290"/>
                </a:cubicBezTo>
                <a:lnTo>
                  <a:pt x="226362" y="97793"/>
                </a:lnTo>
                <a:close/>
                <a:moveTo>
                  <a:pt x="79515" y="320831"/>
                </a:moveTo>
                <a:cubicBezTo>
                  <a:pt x="79515" y="235944"/>
                  <a:pt x="123739" y="159696"/>
                  <a:pt x="191910" y="116062"/>
                </a:cubicBezTo>
                <a:lnTo>
                  <a:pt x="191910" y="186290"/>
                </a:lnTo>
                <a:cubicBezTo>
                  <a:pt x="191910" y="213398"/>
                  <a:pt x="213960" y="235458"/>
                  <a:pt x="241078" y="235458"/>
                </a:cubicBezTo>
                <a:cubicBezTo>
                  <a:pt x="268195" y="235458"/>
                  <a:pt x="290255" y="213408"/>
                  <a:pt x="290255" y="186290"/>
                </a:cubicBezTo>
                <a:lnTo>
                  <a:pt x="290255" y="67485"/>
                </a:lnTo>
                <a:cubicBezTo>
                  <a:pt x="293713" y="52426"/>
                  <a:pt x="307124" y="41596"/>
                  <a:pt x="322659" y="41596"/>
                </a:cubicBezTo>
                <a:cubicBezTo>
                  <a:pt x="338195" y="41596"/>
                  <a:pt x="351596" y="52426"/>
                  <a:pt x="355073" y="67456"/>
                </a:cubicBezTo>
                <a:lnTo>
                  <a:pt x="355073" y="186299"/>
                </a:lnTo>
                <a:cubicBezTo>
                  <a:pt x="355073" y="213408"/>
                  <a:pt x="377123" y="235468"/>
                  <a:pt x="404231" y="235468"/>
                </a:cubicBezTo>
                <a:cubicBezTo>
                  <a:pt x="431349" y="235468"/>
                  <a:pt x="453400" y="213417"/>
                  <a:pt x="453400" y="186299"/>
                </a:cubicBezTo>
                <a:lnTo>
                  <a:pt x="453400" y="116062"/>
                </a:lnTo>
                <a:cubicBezTo>
                  <a:pt x="521570" y="159696"/>
                  <a:pt x="565795" y="235944"/>
                  <a:pt x="565795" y="320840"/>
                </a:cubicBezTo>
                <a:lnTo>
                  <a:pt x="565795" y="344900"/>
                </a:lnTo>
                <a:cubicBezTo>
                  <a:pt x="525647" y="349644"/>
                  <a:pt x="412775" y="361960"/>
                  <a:pt x="322650" y="361960"/>
                </a:cubicBezTo>
                <a:cubicBezTo>
                  <a:pt x="232534" y="361960"/>
                  <a:pt x="119663" y="349644"/>
                  <a:pt x="79515" y="344900"/>
                </a:cubicBezTo>
                <a:lnTo>
                  <a:pt x="79515" y="320831"/>
                </a:lnTo>
                <a:close/>
                <a:moveTo>
                  <a:pt x="583006" y="400079"/>
                </a:moveTo>
                <a:cubicBezTo>
                  <a:pt x="538915" y="400079"/>
                  <a:pt x="502730" y="412109"/>
                  <a:pt x="464430" y="424844"/>
                </a:cubicBezTo>
                <a:cubicBezTo>
                  <a:pt x="423024" y="438607"/>
                  <a:pt x="380209" y="452847"/>
                  <a:pt x="322650" y="452847"/>
                </a:cubicBezTo>
                <a:cubicBezTo>
                  <a:pt x="265090" y="452847"/>
                  <a:pt x="222275" y="438607"/>
                  <a:pt x="180880" y="424844"/>
                </a:cubicBezTo>
                <a:cubicBezTo>
                  <a:pt x="142570" y="412109"/>
                  <a:pt x="106385" y="400079"/>
                  <a:pt x="62294" y="400079"/>
                </a:cubicBezTo>
                <a:cubicBezTo>
                  <a:pt x="48701" y="400079"/>
                  <a:pt x="41596" y="393983"/>
                  <a:pt x="41596" y="387972"/>
                </a:cubicBezTo>
                <a:cubicBezTo>
                  <a:pt x="41596" y="385753"/>
                  <a:pt x="42634" y="383762"/>
                  <a:pt x="44691" y="382048"/>
                </a:cubicBezTo>
                <a:cubicBezTo>
                  <a:pt x="48197" y="379133"/>
                  <a:pt x="54178" y="377523"/>
                  <a:pt x="61522" y="377419"/>
                </a:cubicBezTo>
                <a:cubicBezTo>
                  <a:pt x="76629" y="379324"/>
                  <a:pt x="215113" y="396402"/>
                  <a:pt x="322659" y="396402"/>
                </a:cubicBezTo>
                <a:cubicBezTo>
                  <a:pt x="430216" y="396402"/>
                  <a:pt x="568681" y="379324"/>
                  <a:pt x="583797" y="377419"/>
                </a:cubicBezTo>
                <a:cubicBezTo>
                  <a:pt x="591131" y="377533"/>
                  <a:pt x="597103" y="379143"/>
                  <a:pt x="600618" y="382048"/>
                </a:cubicBezTo>
                <a:cubicBezTo>
                  <a:pt x="602675" y="383762"/>
                  <a:pt x="603714" y="385753"/>
                  <a:pt x="603714" y="387972"/>
                </a:cubicBezTo>
                <a:cubicBezTo>
                  <a:pt x="603704" y="393983"/>
                  <a:pt x="596598" y="400079"/>
                  <a:pt x="583006" y="400079"/>
                </a:cubicBezTo>
                <a:close/>
              </a:path>
            </a:pathLst>
          </a:custGeom>
          <a:solidFill>
            <a:schemeClr val="accent2"/>
          </a:solidFill>
          <a:ln w="15875" cap="flat">
            <a:noFill/>
            <a:prstDash val="solid"/>
            <a:miter/>
          </a:ln>
        </p:spPr>
        <p:txBody>
          <a:bodyPr lIns="68580" tIns="34290" rIns="68580" bIns="34290" rtlCol="0" anchor="ctr"/>
          <a:lstStyle/>
          <a:p>
            <a:endParaRPr lang="en-CA" dirty="0">
              <a:latin typeface="Arial" panose="020B0604020202020204" pitchFamily="34" charset="0"/>
              <a:cs typeface="Arial" panose="020B0604020202020204" pitchFamily="34" charset="0"/>
            </a:endParaRPr>
          </a:p>
        </p:txBody>
      </p:sp>
      <p:pic>
        <p:nvPicPr>
          <p:cNvPr id="29" name="Graphic 62">
            <a:extLst>
              <a:ext uri="{FF2B5EF4-FFF2-40B4-BE49-F238E27FC236}">
                <a16:creationId xmlns:a16="http://schemas.microsoft.com/office/drawing/2014/main" id="{E076BD3B-0EB8-4855-ABCB-4923BDB1BE9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4378951" y="3644720"/>
            <a:ext cx="355577" cy="397764"/>
          </a:xfrm>
          <a:prstGeom prst="rect">
            <a:avLst/>
          </a:prstGeom>
        </p:spPr>
      </p:pic>
      <p:pic>
        <p:nvPicPr>
          <p:cNvPr id="30" name="Graphic 63">
            <a:extLst>
              <a:ext uri="{FF2B5EF4-FFF2-40B4-BE49-F238E27FC236}">
                <a16:creationId xmlns:a16="http://schemas.microsoft.com/office/drawing/2014/main" id="{C7E7260B-C487-48B9-83D4-BCD8570D0B3F}"/>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xmlns="" r:embed="rId14"/>
              </a:ext>
            </a:extLst>
          </a:blip>
          <a:stretch>
            <a:fillRect/>
          </a:stretch>
        </p:blipFill>
        <p:spPr>
          <a:xfrm>
            <a:off x="1359904" y="3634101"/>
            <a:ext cx="397764" cy="397764"/>
          </a:xfrm>
          <a:prstGeom prst="rect">
            <a:avLst/>
          </a:prstGeom>
        </p:spPr>
      </p:pic>
      <p:pic>
        <p:nvPicPr>
          <p:cNvPr id="31" name="Graphic 64">
            <a:extLst>
              <a:ext uri="{FF2B5EF4-FFF2-40B4-BE49-F238E27FC236}">
                <a16:creationId xmlns:a16="http://schemas.microsoft.com/office/drawing/2014/main" id="{55D00757-E82A-4FB6-93D0-2F35C47BB95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xmlns="" r:embed="rId16"/>
              </a:ext>
            </a:extLst>
          </a:blip>
          <a:stretch>
            <a:fillRect/>
          </a:stretch>
        </p:blipFill>
        <p:spPr>
          <a:xfrm>
            <a:off x="7374715" y="3652324"/>
            <a:ext cx="400526" cy="397764"/>
          </a:xfrm>
          <a:prstGeom prst="rect">
            <a:avLst/>
          </a:prstGeom>
        </p:spPr>
      </p:pic>
      <p:pic>
        <p:nvPicPr>
          <p:cNvPr id="32" name="Graphic 65">
            <a:extLst>
              <a:ext uri="{FF2B5EF4-FFF2-40B4-BE49-F238E27FC236}">
                <a16:creationId xmlns:a16="http://schemas.microsoft.com/office/drawing/2014/main" id="{23135FC7-C2A0-4E8E-B2A9-D676E9F619F6}"/>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xmlns="" r:embed="rId18"/>
              </a:ext>
            </a:extLst>
          </a:blip>
          <a:stretch>
            <a:fillRect/>
          </a:stretch>
        </p:blipFill>
        <p:spPr>
          <a:xfrm>
            <a:off x="4378950" y="2386979"/>
            <a:ext cx="399136" cy="397764"/>
          </a:xfrm>
          <a:prstGeom prst="rect">
            <a:avLst/>
          </a:prstGeom>
        </p:spPr>
      </p:pic>
      <p:sp>
        <p:nvSpPr>
          <p:cNvPr id="33" name="Rectangle 32">
            <a:extLst>
              <a:ext uri="{FF2B5EF4-FFF2-40B4-BE49-F238E27FC236}">
                <a16:creationId xmlns:a16="http://schemas.microsoft.com/office/drawing/2014/main" id="{C4A58406-9858-45B7-A797-6B50F6D2E007}"/>
              </a:ext>
            </a:extLst>
          </p:cNvPr>
          <p:cNvSpPr/>
          <p:nvPr/>
        </p:nvSpPr>
        <p:spPr>
          <a:xfrm>
            <a:off x="0" y="-2"/>
            <a:ext cx="9144000" cy="91440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5" name="Title 2">
            <a:extLst>
              <a:ext uri="{FF2B5EF4-FFF2-40B4-BE49-F238E27FC236}">
                <a16:creationId xmlns:a16="http://schemas.microsoft.com/office/drawing/2014/main" id="{FEF88B8D-8072-4260-9448-FD09E0A9121C}"/>
              </a:ext>
            </a:extLst>
          </p:cNvPr>
          <p:cNvSpPr txBox="1">
            <a:spLocks/>
          </p:cNvSpPr>
          <p:nvPr/>
        </p:nvSpPr>
        <p:spPr>
          <a:xfrm>
            <a:off x="228600" y="209877"/>
            <a:ext cx="8686801" cy="369332"/>
          </a:xfrm>
          <a:prstGeom prst="rect">
            <a:avLst/>
          </a:prstGeom>
        </p:spPr>
        <p:txBody>
          <a:bodyPr vert="horz" lIns="0" tIns="0" rIns="0" bIns="0" rtlCol="0" anchor="ctr" anchorCtr="0">
            <a:spAutoFit/>
          </a:bodyPr>
          <a:lstStyle>
            <a:lvl1pPr algn="ctr" defTabSz="685800" rtl="0" eaLnBrk="1" latinLnBrk="0" hangingPunct="1">
              <a:lnSpc>
                <a:spcPct val="100000"/>
              </a:lnSpc>
              <a:spcBef>
                <a:spcPct val="0"/>
              </a:spcBef>
              <a:buNone/>
              <a:defRPr sz="2700" b="0" kern="1200" cap="all" baseline="0">
                <a:solidFill>
                  <a:schemeClr val="bg1"/>
                </a:solidFill>
                <a:latin typeface="+mj-lt"/>
                <a:ea typeface="+mj-ea"/>
                <a:cs typeface="+mj-cs"/>
              </a:defRPr>
            </a:lvl1pPr>
          </a:lstStyle>
          <a:p>
            <a:r>
              <a:rPr lang="en-CA" sz="2400" dirty="0">
                <a:latin typeface="Arial" panose="020B0604020202020204" pitchFamily="34" charset="0"/>
                <a:cs typeface="Arial" panose="020B0604020202020204" pitchFamily="34" charset="0"/>
              </a:rPr>
              <a:t>OUR TECHNICAL CAPABILITIES</a:t>
            </a:r>
          </a:p>
        </p:txBody>
      </p:sp>
    </p:spTree>
    <p:extLst>
      <p:ext uri="{BB962C8B-B14F-4D97-AF65-F5344CB8AC3E}">
        <p14:creationId xmlns:p14="http://schemas.microsoft.com/office/powerpoint/2010/main" val="9026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53" presetClass="entr" presetSubtype="16" fill="hold"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26" presetClass="emph" presetSubtype="0" fill="hold" nodeType="withEffect">
                                  <p:stCondLst>
                                    <p:cond delay="1000"/>
                                  </p:stCondLst>
                                  <p:childTnLst>
                                    <p:animEffect transition="out" filter="fade">
                                      <p:cBhvr>
                                        <p:cTn id="14" dur="500" tmFilter="0, 0; .2, .5; .8, .5; 1, 0"/>
                                        <p:tgtEl>
                                          <p:spTgt spid="20"/>
                                        </p:tgtEl>
                                      </p:cBhvr>
                                    </p:animEffect>
                                    <p:animScale>
                                      <p:cBhvr>
                                        <p:cTn id="15" dur="250" autoRev="1" fill="hold"/>
                                        <p:tgtEl>
                                          <p:spTgt spid="20"/>
                                        </p:tgtEl>
                                      </p:cBhvr>
                                      <p:by x="105000" y="105000"/>
                                    </p:animScale>
                                  </p:childTnLst>
                                </p:cTn>
                              </p:par>
                              <p:par>
                                <p:cTn id="16" presetID="10" presetClass="entr" presetSubtype="0" fill="hold" grpId="0" nodeType="withEffect">
                                  <p:stCondLst>
                                    <p:cond delay="1000"/>
                                  </p:stCondLst>
                                  <p:iterate type="wd">
                                    <p:tmPct val="1000"/>
                                  </p:iterate>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35" presetClass="path" presetSubtype="0" accel="50000" decel="50000" fill="hold" grpId="1" nodeType="withEffect">
                                  <p:stCondLst>
                                    <p:cond delay="1000"/>
                                  </p:stCondLst>
                                  <p:iterate type="wd">
                                    <p:tmPct val="0"/>
                                  </p:iterate>
                                  <p:childTnLst>
                                    <p:animMotion origin="layout" path="M -3.54167E-6 4.44444E-6 L -0.01979 4.44444E-6 " pathEditMode="relative" rAng="0" ptsTypes="AA">
                                      <p:cBhvr>
                                        <p:cTn id="20" dur="500" spd="-100000" fill="hold"/>
                                        <p:tgtEl>
                                          <p:spTgt spid="13"/>
                                        </p:tgtEl>
                                        <p:attrNameLst>
                                          <p:attrName>ppt_x</p:attrName>
                                          <p:attrName>ppt_y</p:attrName>
                                        </p:attrNameLst>
                                      </p:cBhvr>
                                      <p:rCtr x="-990" y="0"/>
                                    </p:animMotion>
                                  </p:childTnLst>
                                </p:cTn>
                              </p:par>
                              <p:par>
                                <p:cTn id="21" presetID="10" presetClass="entr" presetSubtype="0" fill="hold" grpId="0" nodeType="withEffect">
                                  <p:stCondLst>
                                    <p:cond delay="1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53" presetClass="entr" presetSubtype="16" fill="hold" nodeType="withEffect">
                                  <p:stCondLst>
                                    <p:cond delay="150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par>
                                <p:cTn id="29" presetID="26" presetClass="emph" presetSubtype="0" fill="hold" nodeType="withEffect">
                                  <p:stCondLst>
                                    <p:cond delay="2000"/>
                                  </p:stCondLst>
                                  <p:childTnLst>
                                    <p:animEffect transition="out" filter="fade">
                                      <p:cBhvr>
                                        <p:cTn id="30" dur="500" tmFilter="0, 0; .2, .5; .8, .5; 1, 0"/>
                                        <p:tgtEl>
                                          <p:spTgt spid="26"/>
                                        </p:tgtEl>
                                      </p:cBhvr>
                                    </p:animEffect>
                                    <p:animScale>
                                      <p:cBhvr>
                                        <p:cTn id="31" dur="250" autoRev="1" fill="hold"/>
                                        <p:tgtEl>
                                          <p:spTgt spid="26"/>
                                        </p:tgtEl>
                                      </p:cBhvr>
                                      <p:by x="105000" y="105000"/>
                                    </p:animScale>
                                  </p:childTnLst>
                                </p:cTn>
                              </p:par>
                              <p:par>
                                <p:cTn id="32" presetID="10" presetClass="entr" presetSubtype="0" fill="hold" grpId="0" nodeType="withEffect">
                                  <p:stCondLst>
                                    <p:cond delay="2000"/>
                                  </p:stCondLst>
                                  <p:iterate type="wd">
                                    <p:tmPct val="1000"/>
                                  </p:iterate>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35" presetClass="path" presetSubtype="0" accel="50000" decel="50000" fill="hold" grpId="1" nodeType="withEffect">
                                  <p:stCondLst>
                                    <p:cond delay="2000"/>
                                  </p:stCondLst>
                                  <p:iterate type="wd">
                                    <p:tmPct val="0"/>
                                  </p:iterate>
                                  <p:childTnLst>
                                    <p:animMotion origin="layout" path="M -3.54167E-6 4.44444E-6 L -0.01979 4.44444E-6 " pathEditMode="relative" rAng="0" ptsTypes="AA">
                                      <p:cBhvr>
                                        <p:cTn id="36" dur="500" spd="-100000" fill="hold"/>
                                        <p:tgtEl>
                                          <p:spTgt spid="23"/>
                                        </p:tgtEl>
                                        <p:attrNameLst>
                                          <p:attrName>ppt_x</p:attrName>
                                          <p:attrName>ppt_y</p:attrName>
                                        </p:attrNameLst>
                                      </p:cBhvr>
                                      <p:rCtr x="-990" y="0"/>
                                    </p:animMotion>
                                  </p:childTnLst>
                                </p:cTn>
                              </p:par>
                              <p:par>
                                <p:cTn id="37" presetID="10" presetClass="entr" presetSubtype="0" fill="hold" grpId="0" nodeType="withEffect">
                                  <p:stCondLst>
                                    <p:cond delay="2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53" presetClass="entr" presetSubtype="16" fill="hold" nodeType="withEffect">
                                  <p:stCondLst>
                                    <p:cond delay="250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par>
                                <p:cTn id="45" presetID="26" presetClass="emph" presetSubtype="0" fill="hold" nodeType="withEffect">
                                  <p:stCondLst>
                                    <p:cond delay="3000"/>
                                  </p:stCondLst>
                                  <p:childTnLst>
                                    <p:animEffect transition="out" filter="fade">
                                      <p:cBhvr>
                                        <p:cTn id="46" dur="500" tmFilter="0, 0; .2, .5; .8, .5; 1, 0"/>
                                        <p:tgtEl>
                                          <p:spTgt spid="30"/>
                                        </p:tgtEl>
                                      </p:cBhvr>
                                    </p:animEffect>
                                    <p:animScale>
                                      <p:cBhvr>
                                        <p:cTn id="47" dur="250" autoRev="1" fill="hold"/>
                                        <p:tgtEl>
                                          <p:spTgt spid="30"/>
                                        </p:tgtEl>
                                      </p:cBhvr>
                                      <p:by x="105000" y="105000"/>
                                    </p:animScale>
                                  </p:childTnLst>
                                </p:cTn>
                              </p:par>
                              <p:par>
                                <p:cTn id="48" presetID="10" presetClass="entr" presetSubtype="0" fill="hold" grpId="0" nodeType="withEffect">
                                  <p:stCondLst>
                                    <p:cond delay="30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35" presetClass="path" presetSubtype="0" accel="50000" decel="50000" fill="hold" grpId="1" nodeType="withEffect">
                                  <p:stCondLst>
                                    <p:cond delay="3000"/>
                                  </p:stCondLst>
                                  <p:childTnLst>
                                    <p:animMotion origin="layout" path="M -3.54167E-6 4.44444E-6 L -0.01979 4.44444E-6 " pathEditMode="relative" rAng="0" ptsTypes="AA">
                                      <p:cBhvr>
                                        <p:cTn id="52" dur="500" spd="-100000" fill="hold"/>
                                        <p:tgtEl>
                                          <p:spTgt spid="19"/>
                                        </p:tgtEl>
                                        <p:attrNameLst>
                                          <p:attrName>ppt_x</p:attrName>
                                          <p:attrName>ppt_y</p:attrName>
                                        </p:attrNameLst>
                                      </p:cBhvr>
                                      <p:rCtr x="-990" y="0"/>
                                    </p:animMotion>
                                  </p:childTnLst>
                                </p:cTn>
                              </p:par>
                              <p:par>
                                <p:cTn id="53" presetID="10" presetClass="entr" presetSubtype="0" fill="hold" grpId="0" nodeType="withEffect">
                                  <p:stCondLst>
                                    <p:cond delay="350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53" presetClass="entr" presetSubtype="16" fill="hold" nodeType="withEffect">
                                  <p:stCondLst>
                                    <p:cond delay="350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par>
                                <p:cTn id="61" presetID="26" presetClass="emph" presetSubtype="0" fill="hold" nodeType="withEffect">
                                  <p:stCondLst>
                                    <p:cond delay="4000"/>
                                  </p:stCondLst>
                                  <p:childTnLst>
                                    <p:animEffect transition="out" filter="fade">
                                      <p:cBhvr>
                                        <p:cTn id="62" dur="500" tmFilter="0, 0; .2, .5; .8, .5; 1, 0"/>
                                        <p:tgtEl>
                                          <p:spTgt spid="25"/>
                                        </p:tgtEl>
                                      </p:cBhvr>
                                    </p:animEffect>
                                    <p:animScale>
                                      <p:cBhvr>
                                        <p:cTn id="63" dur="250" autoRev="1" fill="hold"/>
                                        <p:tgtEl>
                                          <p:spTgt spid="25"/>
                                        </p:tgtEl>
                                      </p:cBhvr>
                                      <p:by x="105000" y="105000"/>
                                    </p:animScale>
                                  </p:childTnLst>
                                </p:cTn>
                              </p:par>
                              <p:par>
                                <p:cTn id="64" presetID="10" presetClass="entr" presetSubtype="0" fill="hold" grpId="0" nodeType="withEffect">
                                  <p:stCondLst>
                                    <p:cond delay="4000"/>
                                  </p:stCondLst>
                                  <p:iterate type="wd">
                                    <p:tmPct val="1000"/>
                                  </p:iterate>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35" presetClass="path" presetSubtype="0" accel="50000" decel="50000" fill="hold" grpId="1" nodeType="withEffect">
                                  <p:stCondLst>
                                    <p:cond delay="4000"/>
                                  </p:stCondLst>
                                  <p:iterate type="wd">
                                    <p:tmPct val="0"/>
                                  </p:iterate>
                                  <p:childTnLst>
                                    <p:animMotion origin="layout" path="M -3.54167E-6 4.44444E-6 L -0.01979 4.44444E-6 " pathEditMode="relative" rAng="0" ptsTypes="AA">
                                      <p:cBhvr>
                                        <p:cTn id="68" dur="500" spd="-100000" fill="hold"/>
                                        <p:tgtEl>
                                          <p:spTgt spid="24"/>
                                        </p:tgtEl>
                                        <p:attrNameLst>
                                          <p:attrName>ppt_x</p:attrName>
                                          <p:attrName>ppt_y</p:attrName>
                                        </p:attrNameLst>
                                      </p:cBhvr>
                                      <p:rCtr x="-990" y="0"/>
                                    </p:animMotion>
                                  </p:childTnLst>
                                </p:cTn>
                              </p:par>
                              <p:par>
                                <p:cTn id="69" presetID="10" presetClass="entr" presetSubtype="0" fill="hold" grpId="0" nodeType="withEffect">
                                  <p:stCondLst>
                                    <p:cond delay="450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53" presetClass="entr" presetSubtype="16" fill="hold" nodeType="withEffect">
                                  <p:stCondLst>
                                    <p:cond delay="4500"/>
                                  </p:stCondLst>
                                  <p:childTnLst>
                                    <p:set>
                                      <p:cBhvr>
                                        <p:cTn id="73" dur="1" fill="hold">
                                          <p:stCondLst>
                                            <p:cond delay="0"/>
                                          </p:stCondLst>
                                        </p:cTn>
                                        <p:tgtEl>
                                          <p:spTgt spid="32"/>
                                        </p:tgtEl>
                                        <p:attrNameLst>
                                          <p:attrName>style.visibility</p:attrName>
                                        </p:attrNameLst>
                                      </p:cBhvr>
                                      <p:to>
                                        <p:strVal val="visible"/>
                                      </p:to>
                                    </p:set>
                                    <p:anim calcmode="lin" valueType="num">
                                      <p:cBhvr>
                                        <p:cTn id="74" dur="500" fill="hold"/>
                                        <p:tgtEl>
                                          <p:spTgt spid="32"/>
                                        </p:tgtEl>
                                        <p:attrNameLst>
                                          <p:attrName>ppt_w</p:attrName>
                                        </p:attrNameLst>
                                      </p:cBhvr>
                                      <p:tavLst>
                                        <p:tav tm="0">
                                          <p:val>
                                            <p:fltVal val="0"/>
                                          </p:val>
                                        </p:tav>
                                        <p:tav tm="100000">
                                          <p:val>
                                            <p:strVal val="#ppt_w"/>
                                          </p:val>
                                        </p:tav>
                                      </p:tavLst>
                                    </p:anim>
                                    <p:anim calcmode="lin" valueType="num">
                                      <p:cBhvr>
                                        <p:cTn id="75" dur="500" fill="hold"/>
                                        <p:tgtEl>
                                          <p:spTgt spid="32"/>
                                        </p:tgtEl>
                                        <p:attrNameLst>
                                          <p:attrName>ppt_h</p:attrName>
                                        </p:attrNameLst>
                                      </p:cBhvr>
                                      <p:tavLst>
                                        <p:tav tm="0">
                                          <p:val>
                                            <p:fltVal val="0"/>
                                          </p:val>
                                        </p:tav>
                                        <p:tav tm="100000">
                                          <p:val>
                                            <p:strVal val="#ppt_h"/>
                                          </p:val>
                                        </p:tav>
                                      </p:tavLst>
                                    </p:anim>
                                    <p:animEffect transition="in" filter="fade">
                                      <p:cBhvr>
                                        <p:cTn id="76" dur="500"/>
                                        <p:tgtEl>
                                          <p:spTgt spid="32"/>
                                        </p:tgtEl>
                                      </p:cBhvr>
                                    </p:animEffect>
                                  </p:childTnLst>
                                </p:cTn>
                              </p:par>
                              <p:par>
                                <p:cTn id="77" presetID="26" presetClass="emph" presetSubtype="0" fill="hold" nodeType="withEffect">
                                  <p:stCondLst>
                                    <p:cond delay="5000"/>
                                  </p:stCondLst>
                                  <p:childTnLst>
                                    <p:animEffect transition="out" filter="fade">
                                      <p:cBhvr>
                                        <p:cTn id="78" dur="500" tmFilter="0, 0; .2, .5; .8, .5; 1, 0"/>
                                        <p:tgtEl>
                                          <p:spTgt spid="32"/>
                                        </p:tgtEl>
                                      </p:cBhvr>
                                    </p:animEffect>
                                    <p:animScale>
                                      <p:cBhvr>
                                        <p:cTn id="79" dur="250" autoRev="1" fill="hold"/>
                                        <p:tgtEl>
                                          <p:spTgt spid="32"/>
                                        </p:tgtEl>
                                      </p:cBhvr>
                                      <p:by x="105000" y="105000"/>
                                    </p:animScale>
                                  </p:childTnLst>
                                </p:cTn>
                              </p:par>
                              <p:par>
                                <p:cTn id="80" presetID="10" presetClass="entr" presetSubtype="0" fill="hold" grpId="0" nodeType="withEffect">
                                  <p:stCondLst>
                                    <p:cond delay="500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35" presetClass="path" presetSubtype="0" accel="50000" decel="50000" fill="hold" grpId="1" nodeType="withEffect">
                                  <p:stCondLst>
                                    <p:cond delay="5000"/>
                                  </p:stCondLst>
                                  <p:childTnLst>
                                    <p:animMotion origin="layout" path="M -3.54167E-6 4.44444E-6 L -0.01979 4.44444E-6 " pathEditMode="relative" rAng="0" ptsTypes="AA">
                                      <p:cBhvr>
                                        <p:cTn id="84" dur="500" spd="-100000" fill="hold"/>
                                        <p:tgtEl>
                                          <p:spTgt spid="14"/>
                                        </p:tgtEl>
                                        <p:attrNameLst>
                                          <p:attrName>ppt_x</p:attrName>
                                          <p:attrName>ppt_y</p:attrName>
                                        </p:attrNameLst>
                                      </p:cBhvr>
                                      <p:rCtr x="-990" y="0"/>
                                    </p:animMotion>
                                  </p:childTnLst>
                                </p:cTn>
                              </p:par>
                              <p:par>
                                <p:cTn id="85" presetID="10" presetClass="entr" presetSubtype="0" fill="hold" grpId="0" nodeType="withEffect">
                                  <p:stCondLst>
                                    <p:cond delay="550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53" presetClass="entr" presetSubtype="16" fill="hold" nodeType="withEffect">
                                  <p:stCondLst>
                                    <p:cond delay="5500"/>
                                  </p:stCondLst>
                                  <p:childTnLst>
                                    <p:set>
                                      <p:cBhvr>
                                        <p:cTn id="89" dur="1" fill="hold">
                                          <p:stCondLst>
                                            <p:cond delay="0"/>
                                          </p:stCondLst>
                                        </p:cTn>
                                        <p:tgtEl>
                                          <p:spTgt spid="29"/>
                                        </p:tgtEl>
                                        <p:attrNameLst>
                                          <p:attrName>style.visibility</p:attrName>
                                        </p:attrNameLst>
                                      </p:cBhvr>
                                      <p:to>
                                        <p:strVal val="visible"/>
                                      </p:to>
                                    </p:set>
                                    <p:anim calcmode="lin" valueType="num">
                                      <p:cBhvr>
                                        <p:cTn id="90" dur="500" fill="hold"/>
                                        <p:tgtEl>
                                          <p:spTgt spid="29"/>
                                        </p:tgtEl>
                                        <p:attrNameLst>
                                          <p:attrName>ppt_w</p:attrName>
                                        </p:attrNameLst>
                                      </p:cBhvr>
                                      <p:tavLst>
                                        <p:tav tm="0">
                                          <p:val>
                                            <p:fltVal val="0"/>
                                          </p:val>
                                        </p:tav>
                                        <p:tav tm="100000">
                                          <p:val>
                                            <p:strVal val="#ppt_w"/>
                                          </p:val>
                                        </p:tav>
                                      </p:tavLst>
                                    </p:anim>
                                    <p:anim calcmode="lin" valueType="num">
                                      <p:cBhvr>
                                        <p:cTn id="91" dur="500" fill="hold"/>
                                        <p:tgtEl>
                                          <p:spTgt spid="29"/>
                                        </p:tgtEl>
                                        <p:attrNameLst>
                                          <p:attrName>ppt_h</p:attrName>
                                        </p:attrNameLst>
                                      </p:cBhvr>
                                      <p:tavLst>
                                        <p:tav tm="0">
                                          <p:val>
                                            <p:fltVal val="0"/>
                                          </p:val>
                                        </p:tav>
                                        <p:tav tm="100000">
                                          <p:val>
                                            <p:strVal val="#ppt_h"/>
                                          </p:val>
                                        </p:tav>
                                      </p:tavLst>
                                    </p:anim>
                                    <p:animEffect transition="in" filter="fade">
                                      <p:cBhvr>
                                        <p:cTn id="92" dur="500"/>
                                        <p:tgtEl>
                                          <p:spTgt spid="29"/>
                                        </p:tgtEl>
                                      </p:cBhvr>
                                    </p:animEffect>
                                  </p:childTnLst>
                                </p:cTn>
                              </p:par>
                              <p:par>
                                <p:cTn id="93" presetID="26" presetClass="emph" presetSubtype="0" fill="hold" nodeType="withEffect">
                                  <p:stCondLst>
                                    <p:cond delay="6000"/>
                                  </p:stCondLst>
                                  <p:childTnLst>
                                    <p:animEffect transition="out" filter="fade">
                                      <p:cBhvr>
                                        <p:cTn id="94" dur="500" tmFilter="0, 0; .2, .5; .8, .5; 1, 0"/>
                                        <p:tgtEl>
                                          <p:spTgt spid="29"/>
                                        </p:tgtEl>
                                      </p:cBhvr>
                                    </p:animEffect>
                                    <p:animScale>
                                      <p:cBhvr>
                                        <p:cTn id="95" dur="250" autoRev="1" fill="hold"/>
                                        <p:tgtEl>
                                          <p:spTgt spid="29"/>
                                        </p:tgtEl>
                                      </p:cBhvr>
                                      <p:by x="105000" y="105000"/>
                                    </p:animScale>
                                  </p:childTnLst>
                                </p:cTn>
                              </p:par>
                              <p:par>
                                <p:cTn id="96" presetID="10" presetClass="entr" presetSubtype="0" fill="hold" grpId="0" nodeType="withEffect">
                                  <p:stCondLst>
                                    <p:cond delay="60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500"/>
                                        <p:tgtEl>
                                          <p:spTgt spid="17"/>
                                        </p:tgtEl>
                                      </p:cBhvr>
                                    </p:animEffect>
                                  </p:childTnLst>
                                </p:cTn>
                              </p:par>
                              <p:par>
                                <p:cTn id="99" presetID="35" presetClass="path" presetSubtype="0" accel="50000" decel="50000" fill="hold" grpId="1" nodeType="withEffect">
                                  <p:stCondLst>
                                    <p:cond delay="6000"/>
                                  </p:stCondLst>
                                  <p:childTnLst>
                                    <p:animMotion origin="layout" path="M -3.54167E-6 4.44444E-6 L -0.01979 4.44444E-6 " pathEditMode="relative" rAng="0" ptsTypes="AA">
                                      <p:cBhvr>
                                        <p:cTn id="100" dur="500" spd="-100000" fill="hold"/>
                                        <p:tgtEl>
                                          <p:spTgt spid="17"/>
                                        </p:tgtEl>
                                        <p:attrNameLst>
                                          <p:attrName>ppt_x</p:attrName>
                                          <p:attrName>ppt_y</p:attrName>
                                        </p:attrNameLst>
                                      </p:cBhvr>
                                      <p:rCtr x="-990" y="0"/>
                                    </p:animMotion>
                                  </p:childTnLst>
                                </p:cTn>
                              </p:par>
                              <p:par>
                                <p:cTn id="101" presetID="10" presetClass="entr" presetSubtype="0" fill="hold" grpId="0" nodeType="withEffect">
                                  <p:stCondLst>
                                    <p:cond delay="650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par>
                                <p:cTn id="104" presetID="53" presetClass="entr" presetSubtype="16" fill="hold" grpId="0" nodeType="withEffect">
                                  <p:stCondLst>
                                    <p:cond delay="6500"/>
                                  </p:stCondLst>
                                  <p:childTnLst>
                                    <p:set>
                                      <p:cBhvr>
                                        <p:cTn id="105" dur="1" fill="hold">
                                          <p:stCondLst>
                                            <p:cond delay="0"/>
                                          </p:stCondLst>
                                        </p:cTn>
                                        <p:tgtEl>
                                          <p:spTgt spid="28"/>
                                        </p:tgtEl>
                                        <p:attrNameLst>
                                          <p:attrName>style.visibility</p:attrName>
                                        </p:attrNameLst>
                                      </p:cBhvr>
                                      <p:to>
                                        <p:strVal val="visible"/>
                                      </p:to>
                                    </p:set>
                                    <p:anim calcmode="lin" valueType="num">
                                      <p:cBhvr>
                                        <p:cTn id="106" dur="500" fill="hold"/>
                                        <p:tgtEl>
                                          <p:spTgt spid="28"/>
                                        </p:tgtEl>
                                        <p:attrNameLst>
                                          <p:attrName>ppt_w</p:attrName>
                                        </p:attrNameLst>
                                      </p:cBhvr>
                                      <p:tavLst>
                                        <p:tav tm="0">
                                          <p:val>
                                            <p:fltVal val="0"/>
                                          </p:val>
                                        </p:tav>
                                        <p:tav tm="100000">
                                          <p:val>
                                            <p:strVal val="#ppt_w"/>
                                          </p:val>
                                        </p:tav>
                                      </p:tavLst>
                                    </p:anim>
                                    <p:anim calcmode="lin" valueType="num">
                                      <p:cBhvr>
                                        <p:cTn id="107" dur="500" fill="hold"/>
                                        <p:tgtEl>
                                          <p:spTgt spid="28"/>
                                        </p:tgtEl>
                                        <p:attrNameLst>
                                          <p:attrName>ppt_h</p:attrName>
                                        </p:attrNameLst>
                                      </p:cBhvr>
                                      <p:tavLst>
                                        <p:tav tm="0">
                                          <p:val>
                                            <p:fltVal val="0"/>
                                          </p:val>
                                        </p:tav>
                                        <p:tav tm="100000">
                                          <p:val>
                                            <p:strVal val="#ppt_h"/>
                                          </p:val>
                                        </p:tav>
                                      </p:tavLst>
                                    </p:anim>
                                    <p:animEffect transition="in" filter="fade">
                                      <p:cBhvr>
                                        <p:cTn id="108" dur="500"/>
                                        <p:tgtEl>
                                          <p:spTgt spid="28"/>
                                        </p:tgtEl>
                                      </p:cBhvr>
                                    </p:animEffect>
                                  </p:childTnLst>
                                </p:cTn>
                              </p:par>
                              <p:par>
                                <p:cTn id="109" presetID="26" presetClass="emph" presetSubtype="0" fill="hold" grpId="1" nodeType="withEffect">
                                  <p:stCondLst>
                                    <p:cond delay="7000"/>
                                  </p:stCondLst>
                                  <p:childTnLst>
                                    <p:animEffect transition="out" filter="fade">
                                      <p:cBhvr>
                                        <p:cTn id="110" dur="500" tmFilter="0, 0; .2, .5; .8, .5; 1, 0"/>
                                        <p:tgtEl>
                                          <p:spTgt spid="28"/>
                                        </p:tgtEl>
                                      </p:cBhvr>
                                    </p:animEffect>
                                    <p:animScale>
                                      <p:cBhvr>
                                        <p:cTn id="111" dur="250" autoRev="1" fill="hold"/>
                                        <p:tgtEl>
                                          <p:spTgt spid="28"/>
                                        </p:tgtEl>
                                      </p:cBhvr>
                                      <p:by x="105000" y="105000"/>
                                    </p:animScale>
                                  </p:childTnLst>
                                </p:cTn>
                              </p:par>
                              <p:par>
                                <p:cTn id="112" presetID="10" presetClass="entr" presetSubtype="0" fill="hold" grpId="0" nodeType="withEffect">
                                  <p:stCondLst>
                                    <p:cond delay="700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par>
                                <p:cTn id="115" presetID="35" presetClass="path" presetSubtype="0" accel="50000" decel="50000" fill="hold" grpId="1" nodeType="withEffect">
                                  <p:stCondLst>
                                    <p:cond delay="7000"/>
                                  </p:stCondLst>
                                  <p:childTnLst>
                                    <p:animMotion origin="layout" path="M -3.54167E-6 4.44444E-6 L -0.01979 4.44444E-6 " pathEditMode="relative" rAng="0" ptsTypes="AA">
                                      <p:cBhvr>
                                        <p:cTn id="116" dur="500" spd="-100000" fill="hold"/>
                                        <p:tgtEl>
                                          <p:spTgt spid="18"/>
                                        </p:tgtEl>
                                        <p:attrNameLst>
                                          <p:attrName>ppt_x</p:attrName>
                                          <p:attrName>ppt_y</p:attrName>
                                        </p:attrNameLst>
                                      </p:cBhvr>
                                      <p:rCtr x="-990" y="0"/>
                                    </p:animMotion>
                                  </p:childTnLst>
                                </p:cTn>
                              </p:par>
                              <p:par>
                                <p:cTn id="117" presetID="10" presetClass="entr" presetSubtype="0" fill="hold" grpId="0" nodeType="withEffect">
                                  <p:stCondLst>
                                    <p:cond delay="7500"/>
                                  </p:stCondLst>
                                  <p:childTnLst>
                                    <p:set>
                                      <p:cBhvr>
                                        <p:cTn id="118" dur="1" fill="hold">
                                          <p:stCondLst>
                                            <p:cond delay="0"/>
                                          </p:stCondLst>
                                        </p:cTn>
                                        <p:tgtEl>
                                          <p:spTgt spid="12"/>
                                        </p:tgtEl>
                                        <p:attrNameLst>
                                          <p:attrName>style.visibility</p:attrName>
                                        </p:attrNameLst>
                                      </p:cBhvr>
                                      <p:to>
                                        <p:strVal val="visible"/>
                                      </p:to>
                                    </p:set>
                                    <p:animEffect transition="in" filter="fade">
                                      <p:cBhvr>
                                        <p:cTn id="119" dur="500"/>
                                        <p:tgtEl>
                                          <p:spTgt spid="12"/>
                                        </p:tgtEl>
                                      </p:cBhvr>
                                    </p:animEffect>
                                  </p:childTnLst>
                                </p:cTn>
                              </p:par>
                              <p:par>
                                <p:cTn id="120" presetID="53" presetClass="entr" presetSubtype="16" fill="hold" nodeType="withEffect">
                                  <p:stCondLst>
                                    <p:cond delay="7500"/>
                                  </p:stCondLst>
                                  <p:childTnLst>
                                    <p:set>
                                      <p:cBhvr>
                                        <p:cTn id="121" dur="1" fill="hold">
                                          <p:stCondLst>
                                            <p:cond delay="0"/>
                                          </p:stCondLst>
                                        </p:cTn>
                                        <p:tgtEl>
                                          <p:spTgt spid="27"/>
                                        </p:tgtEl>
                                        <p:attrNameLst>
                                          <p:attrName>style.visibility</p:attrName>
                                        </p:attrNameLst>
                                      </p:cBhvr>
                                      <p:to>
                                        <p:strVal val="visible"/>
                                      </p:to>
                                    </p:set>
                                    <p:anim calcmode="lin" valueType="num">
                                      <p:cBhvr>
                                        <p:cTn id="122" dur="500" fill="hold"/>
                                        <p:tgtEl>
                                          <p:spTgt spid="27"/>
                                        </p:tgtEl>
                                        <p:attrNameLst>
                                          <p:attrName>ppt_w</p:attrName>
                                        </p:attrNameLst>
                                      </p:cBhvr>
                                      <p:tavLst>
                                        <p:tav tm="0">
                                          <p:val>
                                            <p:fltVal val="0"/>
                                          </p:val>
                                        </p:tav>
                                        <p:tav tm="100000">
                                          <p:val>
                                            <p:strVal val="#ppt_w"/>
                                          </p:val>
                                        </p:tav>
                                      </p:tavLst>
                                    </p:anim>
                                    <p:anim calcmode="lin" valueType="num">
                                      <p:cBhvr>
                                        <p:cTn id="123" dur="500" fill="hold"/>
                                        <p:tgtEl>
                                          <p:spTgt spid="27"/>
                                        </p:tgtEl>
                                        <p:attrNameLst>
                                          <p:attrName>ppt_h</p:attrName>
                                        </p:attrNameLst>
                                      </p:cBhvr>
                                      <p:tavLst>
                                        <p:tav tm="0">
                                          <p:val>
                                            <p:fltVal val="0"/>
                                          </p:val>
                                        </p:tav>
                                        <p:tav tm="100000">
                                          <p:val>
                                            <p:strVal val="#ppt_h"/>
                                          </p:val>
                                        </p:tav>
                                      </p:tavLst>
                                    </p:anim>
                                    <p:animEffect transition="in" filter="fade">
                                      <p:cBhvr>
                                        <p:cTn id="124" dur="500"/>
                                        <p:tgtEl>
                                          <p:spTgt spid="27"/>
                                        </p:tgtEl>
                                      </p:cBhvr>
                                    </p:animEffect>
                                  </p:childTnLst>
                                </p:cTn>
                              </p:par>
                              <p:par>
                                <p:cTn id="125" presetID="26" presetClass="emph" presetSubtype="0" fill="hold" nodeType="withEffect">
                                  <p:stCondLst>
                                    <p:cond delay="8000"/>
                                  </p:stCondLst>
                                  <p:childTnLst>
                                    <p:animEffect transition="out" filter="fade">
                                      <p:cBhvr>
                                        <p:cTn id="126" dur="500" tmFilter="0, 0; .2, .5; .8, .5; 1, 0"/>
                                        <p:tgtEl>
                                          <p:spTgt spid="27"/>
                                        </p:tgtEl>
                                      </p:cBhvr>
                                    </p:animEffect>
                                    <p:animScale>
                                      <p:cBhvr>
                                        <p:cTn id="127" dur="250" autoRev="1" fill="hold"/>
                                        <p:tgtEl>
                                          <p:spTgt spid="27"/>
                                        </p:tgtEl>
                                      </p:cBhvr>
                                      <p:by x="105000" y="105000"/>
                                    </p:animScale>
                                  </p:childTnLst>
                                </p:cTn>
                              </p:par>
                              <p:par>
                                <p:cTn id="128" presetID="10" presetClass="entr" presetSubtype="0" fill="hold" grpId="0" nodeType="withEffect">
                                  <p:stCondLst>
                                    <p:cond delay="8000"/>
                                  </p:stCondLst>
                                  <p:childTnLst>
                                    <p:set>
                                      <p:cBhvr>
                                        <p:cTn id="129" dur="1" fill="hold">
                                          <p:stCondLst>
                                            <p:cond delay="0"/>
                                          </p:stCondLst>
                                        </p:cTn>
                                        <p:tgtEl>
                                          <p:spTgt spid="15"/>
                                        </p:tgtEl>
                                        <p:attrNameLst>
                                          <p:attrName>style.visibility</p:attrName>
                                        </p:attrNameLst>
                                      </p:cBhvr>
                                      <p:to>
                                        <p:strVal val="visible"/>
                                      </p:to>
                                    </p:set>
                                    <p:animEffect transition="in" filter="fade">
                                      <p:cBhvr>
                                        <p:cTn id="130" dur="500"/>
                                        <p:tgtEl>
                                          <p:spTgt spid="15"/>
                                        </p:tgtEl>
                                      </p:cBhvr>
                                    </p:animEffect>
                                  </p:childTnLst>
                                </p:cTn>
                              </p:par>
                              <p:par>
                                <p:cTn id="131" presetID="35" presetClass="path" presetSubtype="0" accel="50000" decel="50000" fill="hold" grpId="1" nodeType="withEffect">
                                  <p:stCondLst>
                                    <p:cond delay="8000"/>
                                  </p:stCondLst>
                                  <p:childTnLst>
                                    <p:animMotion origin="layout" path="M -3.54167E-6 4.44444E-6 L -0.01979 4.44444E-6 " pathEditMode="relative" rAng="0" ptsTypes="AA">
                                      <p:cBhvr>
                                        <p:cTn id="132" dur="500" spd="-100000" fill="hold"/>
                                        <p:tgtEl>
                                          <p:spTgt spid="15"/>
                                        </p:tgtEl>
                                        <p:attrNameLst>
                                          <p:attrName>ppt_x</p:attrName>
                                          <p:attrName>ppt_y</p:attrName>
                                        </p:attrNameLst>
                                      </p:cBhvr>
                                      <p:rCtr x="-990" y="0"/>
                                    </p:animMotion>
                                  </p:childTnLst>
                                </p:cTn>
                              </p:par>
                              <p:par>
                                <p:cTn id="133" presetID="10" presetClass="entr" presetSubtype="0" fill="hold" grpId="0" nodeType="withEffect">
                                  <p:stCondLst>
                                    <p:cond delay="8500"/>
                                  </p:stCondLst>
                                  <p:childTnLst>
                                    <p:set>
                                      <p:cBhvr>
                                        <p:cTn id="134" dur="1" fill="hold">
                                          <p:stCondLst>
                                            <p:cond delay="0"/>
                                          </p:stCondLst>
                                        </p:cTn>
                                        <p:tgtEl>
                                          <p:spTgt spid="10"/>
                                        </p:tgtEl>
                                        <p:attrNameLst>
                                          <p:attrName>style.visibility</p:attrName>
                                        </p:attrNameLst>
                                      </p:cBhvr>
                                      <p:to>
                                        <p:strVal val="visible"/>
                                      </p:to>
                                    </p:set>
                                    <p:animEffect transition="in" filter="fade">
                                      <p:cBhvr>
                                        <p:cTn id="135" dur="500"/>
                                        <p:tgtEl>
                                          <p:spTgt spid="10"/>
                                        </p:tgtEl>
                                      </p:cBhvr>
                                    </p:animEffect>
                                  </p:childTnLst>
                                </p:cTn>
                              </p:par>
                              <p:par>
                                <p:cTn id="136" presetID="53" presetClass="entr" presetSubtype="16" fill="hold" nodeType="withEffect">
                                  <p:stCondLst>
                                    <p:cond delay="8500"/>
                                  </p:stCondLst>
                                  <p:childTnLst>
                                    <p:set>
                                      <p:cBhvr>
                                        <p:cTn id="137" dur="1" fill="hold">
                                          <p:stCondLst>
                                            <p:cond delay="0"/>
                                          </p:stCondLst>
                                        </p:cTn>
                                        <p:tgtEl>
                                          <p:spTgt spid="31"/>
                                        </p:tgtEl>
                                        <p:attrNameLst>
                                          <p:attrName>style.visibility</p:attrName>
                                        </p:attrNameLst>
                                      </p:cBhvr>
                                      <p:to>
                                        <p:strVal val="visible"/>
                                      </p:to>
                                    </p:set>
                                    <p:anim calcmode="lin" valueType="num">
                                      <p:cBhvr>
                                        <p:cTn id="138" dur="500" fill="hold"/>
                                        <p:tgtEl>
                                          <p:spTgt spid="31"/>
                                        </p:tgtEl>
                                        <p:attrNameLst>
                                          <p:attrName>ppt_w</p:attrName>
                                        </p:attrNameLst>
                                      </p:cBhvr>
                                      <p:tavLst>
                                        <p:tav tm="0">
                                          <p:val>
                                            <p:fltVal val="0"/>
                                          </p:val>
                                        </p:tav>
                                        <p:tav tm="100000">
                                          <p:val>
                                            <p:strVal val="#ppt_w"/>
                                          </p:val>
                                        </p:tav>
                                      </p:tavLst>
                                    </p:anim>
                                    <p:anim calcmode="lin" valueType="num">
                                      <p:cBhvr>
                                        <p:cTn id="139" dur="500" fill="hold"/>
                                        <p:tgtEl>
                                          <p:spTgt spid="31"/>
                                        </p:tgtEl>
                                        <p:attrNameLst>
                                          <p:attrName>ppt_h</p:attrName>
                                        </p:attrNameLst>
                                      </p:cBhvr>
                                      <p:tavLst>
                                        <p:tav tm="0">
                                          <p:val>
                                            <p:fltVal val="0"/>
                                          </p:val>
                                        </p:tav>
                                        <p:tav tm="100000">
                                          <p:val>
                                            <p:strVal val="#ppt_h"/>
                                          </p:val>
                                        </p:tav>
                                      </p:tavLst>
                                    </p:anim>
                                    <p:animEffect transition="in" filter="fade">
                                      <p:cBhvr>
                                        <p:cTn id="140" dur="500"/>
                                        <p:tgtEl>
                                          <p:spTgt spid="31"/>
                                        </p:tgtEl>
                                      </p:cBhvr>
                                    </p:animEffect>
                                  </p:childTnLst>
                                </p:cTn>
                              </p:par>
                              <p:par>
                                <p:cTn id="141" presetID="26" presetClass="emph" presetSubtype="0" fill="hold" nodeType="withEffect">
                                  <p:stCondLst>
                                    <p:cond delay="9000"/>
                                  </p:stCondLst>
                                  <p:childTnLst>
                                    <p:animEffect transition="out" filter="fade">
                                      <p:cBhvr>
                                        <p:cTn id="142" dur="500" tmFilter="0, 0; .2, .5; .8, .5; 1, 0"/>
                                        <p:tgtEl>
                                          <p:spTgt spid="31"/>
                                        </p:tgtEl>
                                      </p:cBhvr>
                                    </p:animEffect>
                                    <p:animScale>
                                      <p:cBhvr>
                                        <p:cTn id="143" dur="250" autoRev="1" fill="hold"/>
                                        <p:tgtEl>
                                          <p:spTgt spid="31"/>
                                        </p:tgtEl>
                                      </p:cBhvr>
                                      <p:by x="105000" y="105000"/>
                                    </p:animScale>
                                  </p:childTnLst>
                                </p:cTn>
                              </p:par>
                              <p:par>
                                <p:cTn id="144" presetID="10" presetClass="entr" presetSubtype="0" fill="hold" grpId="0" nodeType="withEffect">
                                  <p:stCondLst>
                                    <p:cond delay="9000"/>
                                  </p:stCondLst>
                                  <p:childTnLst>
                                    <p:set>
                                      <p:cBhvr>
                                        <p:cTn id="145" dur="1" fill="hold">
                                          <p:stCondLst>
                                            <p:cond delay="0"/>
                                          </p:stCondLst>
                                        </p:cTn>
                                        <p:tgtEl>
                                          <p:spTgt spid="16"/>
                                        </p:tgtEl>
                                        <p:attrNameLst>
                                          <p:attrName>style.visibility</p:attrName>
                                        </p:attrNameLst>
                                      </p:cBhvr>
                                      <p:to>
                                        <p:strVal val="visible"/>
                                      </p:to>
                                    </p:set>
                                    <p:animEffect transition="in" filter="fade">
                                      <p:cBhvr>
                                        <p:cTn id="146" dur="500"/>
                                        <p:tgtEl>
                                          <p:spTgt spid="16"/>
                                        </p:tgtEl>
                                      </p:cBhvr>
                                    </p:animEffect>
                                  </p:childTnLst>
                                </p:cTn>
                              </p:par>
                              <p:par>
                                <p:cTn id="147" presetID="35" presetClass="path" presetSubtype="0" accel="50000" decel="50000" fill="hold" grpId="1" nodeType="withEffect">
                                  <p:stCondLst>
                                    <p:cond delay="9000"/>
                                  </p:stCondLst>
                                  <p:childTnLst>
                                    <p:animMotion origin="layout" path="M -3.54167E-6 4.44444E-6 L -0.01979 4.44444E-6 " pathEditMode="relative" rAng="0" ptsTypes="AA">
                                      <p:cBhvr>
                                        <p:cTn id="148" dur="500" spd="-100000" fill="hold"/>
                                        <p:tgtEl>
                                          <p:spTgt spid="16"/>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1" grpId="0" animBg="1"/>
      <p:bldP spid="22" grpId="0" animBg="1"/>
      <p:bldP spid="23" grpId="0"/>
      <p:bldP spid="23" grpId="1"/>
      <p:bldP spid="24" grpId="0"/>
      <p:bldP spid="24" grpId="1"/>
      <p:bldP spid="28" grpId="0" animBg="1"/>
      <p:bldP spid="2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0"/>
          </p:nvPr>
        </p:nvSpPr>
        <p:spPr/>
        <p:txBody>
          <a:bodyPr/>
          <a:lstStyle/>
          <a:p>
            <a:fld id="{8C7F6AF7-9AFA-4CCD-97D9-94D5CDADBDB6}" type="slidenum">
              <a:rPr lang="fr-CA" smtClean="0"/>
              <a:pPr/>
              <a:t>30</a:t>
            </a:fld>
            <a:endParaRPr lang="fr-CA" dirty="0"/>
          </a:p>
        </p:txBody>
      </p:sp>
      <p:sp>
        <p:nvSpPr>
          <p:cNvPr id="5" name="Rectangle 10"/>
          <p:cNvSpPr>
            <a:spLocks noGrp="1" noChangeArrowheads="1"/>
          </p:cNvSpPr>
          <p:nvPr>
            <p:ph type="title"/>
          </p:nvPr>
        </p:nvSpPr>
        <p:spPr>
          <a:xfrm>
            <a:off x="246112" y="0"/>
            <a:ext cx="8568000" cy="738664"/>
          </a:xfrm>
        </p:spPr>
        <p:txBody>
          <a:bodyPr anchor="ctr"/>
          <a:lstStyle/>
          <a:p>
            <a:r>
              <a:rPr lang="en-CA" sz="2400" dirty="0" smtClean="0">
                <a:solidFill>
                  <a:schemeClr val="bg1"/>
                </a:solidFill>
                <a:effectLst>
                  <a:outerShdw blurRad="38100" dist="38100" dir="2700000" algn="tl">
                    <a:srgbClr val="000000">
                      <a:alpha val="43137"/>
                    </a:srgbClr>
                  </a:outerShdw>
                </a:effectLst>
              </a:rPr>
              <a:t>Cybersecurity Program – </a:t>
            </a:r>
            <a:r>
              <a:rPr lang="en-CA" sz="2400" dirty="0" smtClean="0">
                <a:effectLst>
                  <a:outerShdw blurRad="38100" dist="38100" dir="2700000" algn="tl">
                    <a:srgbClr val="000000">
                      <a:alpha val="43137"/>
                    </a:srgbClr>
                  </a:outerShdw>
                </a:effectLst>
              </a:rPr>
              <a:t>EVALUATION AND IMPROVEMENT</a:t>
            </a:r>
            <a:endParaRPr lang="en-CA" sz="2400" noProof="0" dirty="0" smtClean="0">
              <a:solidFill>
                <a:schemeClr val="bg1"/>
              </a:solidFill>
              <a:effectLst>
                <a:outerShdw blurRad="38100" dist="38100" dir="2700000" algn="tl">
                  <a:srgbClr val="000000">
                    <a:alpha val="43137"/>
                  </a:srgbClr>
                </a:outerShdw>
              </a:effectLst>
            </a:endParaRPr>
          </a:p>
        </p:txBody>
      </p:sp>
      <p:sp>
        <p:nvSpPr>
          <p:cNvPr id="10" name="TextBox 8"/>
          <p:cNvSpPr txBox="1"/>
          <p:nvPr/>
        </p:nvSpPr>
        <p:spPr>
          <a:xfrm>
            <a:off x="0" y="903376"/>
            <a:ext cx="3538237" cy="4493538"/>
          </a:xfrm>
          <a:prstGeom prst="rect">
            <a:avLst/>
          </a:prstGeom>
          <a:noFill/>
        </p:spPr>
        <p:txBody>
          <a:bodyPr wrap="square" rtlCol="0">
            <a:spAutoFit/>
          </a:bodyPr>
          <a:lstStyle/>
          <a:p>
            <a:endParaRPr lang="en-CA" sz="1200" dirty="0" smtClean="0"/>
          </a:p>
          <a:p>
            <a:pPr marL="342900" indent="-342900">
              <a:buFont typeface="Arial" panose="020B0604020202020204" pitchFamily="34" charset="0"/>
              <a:buChar char="•"/>
            </a:pPr>
            <a:r>
              <a:rPr lang="en-CA" sz="2400" dirty="0" smtClean="0"/>
              <a:t>Sampling </a:t>
            </a:r>
            <a:br>
              <a:rPr lang="en-CA" sz="2400" dirty="0" smtClean="0"/>
            </a:br>
            <a:r>
              <a:rPr lang="en-CA" sz="2400" dirty="0" smtClean="0"/>
              <a:t>Evidence</a:t>
            </a:r>
            <a:r>
              <a:rPr lang="en-CA" sz="2000" dirty="0" smtClean="0"/>
              <a:t/>
            </a:r>
            <a:br>
              <a:rPr lang="en-CA" sz="2000" dirty="0" smtClean="0"/>
            </a:br>
            <a:endParaRPr lang="en-CA" sz="2000" dirty="0" smtClean="0"/>
          </a:p>
          <a:p>
            <a:pPr marL="342900" indent="-342900">
              <a:buFont typeface="Arial" panose="020B0604020202020204" pitchFamily="34" charset="0"/>
              <a:buChar char="•"/>
            </a:pPr>
            <a:r>
              <a:rPr lang="en-CA" sz="2400" dirty="0" smtClean="0"/>
              <a:t>Compliance Monitoring</a:t>
            </a:r>
            <a:endParaRPr lang="en-CA" sz="2400" dirty="0"/>
          </a:p>
          <a:p>
            <a:pPr marL="800100" lvl="1" indent="-342900">
              <a:buFont typeface="Wingdings" panose="05000000000000000000" pitchFamily="2" charset="2"/>
              <a:buChar char="ü"/>
            </a:pPr>
            <a:r>
              <a:rPr lang="en-CA" sz="2000" dirty="0" smtClean="0"/>
              <a:t>Audits</a:t>
            </a:r>
          </a:p>
          <a:p>
            <a:pPr marL="800100" lvl="1" indent="-342900">
              <a:buFont typeface="Wingdings" panose="05000000000000000000" pitchFamily="2" charset="2"/>
              <a:buChar char="ü"/>
            </a:pPr>
            <a:r>
              <a:rPr lang="en-CA" sz="2000" dirty="0" smtClean="0"/>
              <a:t>Spot Checks</a:t>
            </a:r>
          </a:p>
          <a:p>
            <a:pPr marL="800100" lvl="1" indent="-342900">
              <a:buFont typeface="Wingdings" panose="05000000000000000000" pitchFamily="2" charset="2"/>
              <a:buChar char="ü"/>
            </a:pPr>
            <a:r>
              <a:rPr lang="en-CA" sz="2000" dirty="0" smtClean="0"/>
              <a:t>Self Certification</a:t>
            </a:r>
            <a:br>
              <a:rPr lang="en-CA" sz="2000" dirty="0" smtClean="0"/>
            </a:br>
            <a:endParaRPr lang="en-CA" sz="2000" dirty="0" smtClean="0"/>
          </a:p>
          <a:p>
            <a:pPr marL="342900" indent="-342900">
              <a:buFont typeface="Arial" panose="020B0604020202020204" pitchFamily="34" charset="0"/>
              <a:buChar char="•"/>
            </a:pPr>
            <a:r>
              <a:rPr lang="en-CA" sz="2400" dirty="0" smtClean="0"/>
              <a:t>Monitor KPIs</a:t>
            </a:r>
            <a:endParaRPr lang="en-CA" sz="2000" dirty="0" smtClean="0"/>
          </a:p>
          <a:p>
            <a:pPr marL="800100" lvl="1" indent="-342900">
              <a:buFont typeface="Wingdings" panose="05000000000000000000" pitchFamily="2" charset="2"/>
              <a:buChar char="ü"/>
            </a:pPr>
            <a:endParaRPr lang="en-CA" sz="2000" dirty="0"/>
          </a:p>
          <a:p>
            <a:pPr marL="800100" lvl="1" indent="-342900">
              <a:buFont typeface="Wingdings" panose="05000000000000000000" pitchFamily="2" charset="2"/>
              <a:buChar char="ü"/>
            </a:pPr>
            <a:endParaRPr lang="en-CA" sz="2000" dirty="0" smtClean="0"/>
          </a:p>
          <a:p>
            <a:endParaRPr lang="en-CA" dirty="0"/>
          </a:p>
        </p:txBody>
      </p:sp>
      <p:sp>
        <p:nvSpPr>
          <p:cNvPr id="12" name="TextBox 6"/>
          <p:cNvSpPr txBox="1"/>
          <p:nvPr/>
        </p:nvSpPr>
        <p:spPr>
          <a:xfrm>
            <a:off x="4430817" y="4703885"/>
            <a:ext cx="3125683" cy="338554"/>
          </a:xfrm>
          <a:prstGeom prst="rect">
            <a:avLst/>
          </a:prstGeom>
          <a:noFill/>
        </p:spPr>
        <p:txBody>
          <a:bodyPr wrap="square" rtlCol="0">
            <a:spAutoFit/>
          </a:bodyPr>
          <a:lstStyle/>
          <a:p>
            <a:r>
              <a:rPr lang="en-CA" sz="800" dirty="0" smtClean="0">
                <a:solidFill>
                  <a:schemeClr val="bg1"/>
                </a:solidFill>
              </a:rPr>
              <a:t>EPRI  </a:t>
            </a:r>
            <a:endParaRPr lang="fr-FR" sz="800" dirty="0">
              <a:solidFill>
                <a:schemeClr val="bg1"/>
              </a:solidFill>
            </a:endParaRPr>
          </a:p>
          <a:p>
            <a:r>
              <a:rPr lang="en-US" sz="800" dirty="0">
                <a:solidFill>
                  <a:schemeClr val="bg1"/>
                </a:solidFill>
              </a:rPr>
              <a:t> Creating Security Metrics for the Electric Sector </a:t>
            </a:r>
            <a:endParaRPr lang="en-CA" sz="800" dirty="0">
              <a:solidFill>
                <a:schemeClr val="bg1"/>
              </a:solidFill>
            </a:endParaRPr>
          </a:p>
        </p:txBody>
      </p:sp>
      <p:sp>
        <p:nvSpPr>
          <p:cNvPr id="8" name="Rectangle 7"/>
          <p:cNvSpPr>
            <a:spLocks noChangeArrowheads="1"/>
          </p:cNvSpPr>
          <p:nvPr>
            <p:custDataLst>
              <p:tags r:id="rId1"/>
            </p:custDataLst>
          </p:nvPr>
        </p:nvSpPr>
        <p:spPr bwMode="auto">
          <a:xfrm>
            <a:off x="7556500" y="1958081"/>
            <a:ext cx="1587500" cy="2723823"/>
          </a:xfrm>
          <a:prstGeom prst="rect">
            <a:avLst/>
          </a:prstGeom>
          <a:solidFill>
            <a:srgbClr val="1B729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p:txBody>
      </p:sp>
      <p:sp>
        <p:nvSpPr>
          <p:cNvPr id="9" name="ZoneTexte 29"/>
          <p:cNvSpPr txBox="1">
            <a:spLocks noChangeArrowheads="1"/>
          </p:cNvSpPr>
          <p:nvPr>
            <p:custDataLst>
              <p:tags r:id="rId2"/>
            </p:custDataLst>
          </p:nvPr>
        </p:nvSpPr>
        <p:spPr bwMode="auto">
          <a:xfrm>
            <a:off x="7634287" y="2008015"/>
            <a:ext cx="1431925" cy="19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r>
              <a:rPr lang="en-US" sz="1600" b="1" dirty="0" smtClean="0">
                <a:solidFill>
                  <a:srgbClr val="FFD600"/>
                </a:solidFill>
              </a:rPr>
              <a:t>Reference to RME6</a:t>
            </a:r>
          </a:p>
          <a:p>
            <a:r>
              <a:rPr lang="en-US" sz="1400" b="1" dirty="0">
                <a:solidFill>
                  <a:srgbClr val="FF0000"/>
                </a:solidFill>
              </a:rPr>
              <a:t/>
            </a:r>
            <a:br>
              <a:rPr lang="en-US" sz="1400" b="1" dirty="0">
                <a:solidFill>
                  <a:srgbClr val="FF0000"/>
                </a:solidFill>
              </a:rPr>
            </a:br>
            <a:r>
              <a:rPr lang="en-CA" sz="1400" dirty="0" smtClean="0">
                <a:solidFill>
                  <a:schemeClr val="bg1"/>
                </a:solidFill>
                <a:latin typeface="Arial" charset="0"/>
              </a:rPr>
              <a:t>program </a:t>
            </a:r>
            <a:r>
              <a:rPr lang="en-CA" sz="1400" dirty="0">
                <a:solidFill>
                  <a:schemeClr val="bg1"/>
                </a:solidFill>
                <a:latin typeface="Arial" charset="0"/>
              </a:rPr>
              <a:t>evaluation and continuous </a:t>
            </a:r>
            <a:r>
              <a:rPr lang="en-CA" sz="1400" dirty="0" smtClean="0">
                <a:solidFill>
                  <a:schemeClr val="bg1"/>
                </a:solidFill>
                <a:latin typeface="Arial" charset="0"/>
              </a:rPr>
              <a:t>improvement</a:t>
            </a:r>
            <a:r>
              <a:rPr lang="en-CA" sz="1100" dirty="0" smtClean="0">
                <a:solidFill>
                  <a:srgbClr val="FFFFFF"/>
                </a:solidFill>
                <a:latin typeface="Arial" charset="0"/>
              </a:rPr>
              <a:t>.</a:t>
            </a:r>
            <a:endParaRPr lang="en-CA" altLang="en-US" sz="1100" dirty="0">
              <a:solidFill>
                <a:srgbClr val="FFFFFF"/>
              </a:solidFill>
              <a:latin typeface="Arial" charset="0"/>
            </a:endParaRPr>
          </a:p>
        </p:txBody>
      </p:sp>
      <p:pic>
        <p:nvPicPr>
          <p:cNvPr id="13" name="Graphic 6">
            <a:extLst>
              <a:ext uri="{FF2B5EF4-FFF2-40B4-BE49-F238E27FC236}">
                <a16:creationId xmlns:a16="http://schemas.microsoft.com/office/drawing/2014/main" id="{5BA3DA55-2855-4726-BC70-35C9439052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847402" y="3748659"/>
            <a:ext cx="857249" cy="857249"/>
          </a:xfrm>
          <a:prstGeom prst="rect">
            <a:avLst/>
          </a:prstGeom>
        </p:spPr>
      </p:pic>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11434" y="892352"/>
            <a:ext cx="467781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12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8"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rrowheads="1"/>
          </p:cNvSpPr>
          <p:nvPr>
            <p:custDataLst>
              <p:tags r:id="rId1"/>
            </p:custDataLst>
          </p:nvPr>
        </p:nvSpPr>
        <p:spPr bwMode="auto">
          <a:xfrm>
            <a:off x="7559910" y="1976219"/>
            <a:ext cx="1587500" cy="2723823"/>
          </a:xfrm>
          <a:prstGeom prst="rect">
            <a:avLst/>
          </a:prstGeom>
          <a:solidFill>
            <a:srgbClr val="1B729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p:txBody>
      </p:sp>
      <p:sp>
        <p:nvSpPr>
          <p:cNvPr id="3" name="Titre 2"/>
          <p:cNvSpPr>
            <a:spLocks noGrp="1"/>
          </p:cNvSpPr>
          <p:nvPr>
            <p:ph type="title"/>
            <p:custDataLst>
              <p:tags r:id="rId2"/>
            </p:custDataLst>
          </p:nvPr>
        </p:nvSpPr>
        <p:spPr>
          <a:xfrm>
            <a:off x="145256" y="203336"/>
            <a:ext cx="8853487" cy="646331"/>
          </a:xfrm>
        </p:spPr>
        <p:txBody>
          <a:bodyPr/>
          <a:lstStyle/>
          <a:p>
            <a:pPr algn="l" eaLnBrk="1" hangingPunct="1">
              <a:spcAft>
                <a:spcPts val="0"/>
              </a:spcAft>
              <a:defRPr/>
            </a:pPr>
            <a:r>
              <a:rPr lang="en-CA" sz="2400" b="1" dirty="0"/>
              <a:t>CYBER INCIDENT</a:t>
            </a:r>
            <a:r>
              <a:rPr lang="en-CA" sz="1800" b="1" dirty="0"/>
              <a:t> | </a:t>
            </a:r>
            <a:r>
              <a:rPr lang="en-CA" sz="1800" b="1" dirty="0">
                <a:solidFill>
                  <a:srgbClr val="FFD600"/>
                </a:solidFill>
              </a:rPr>
              <a:t>TRITON</a:t>
            </a:r>
            <a:r>
              <a:rPr lang="en-CA" sz="1800" b="1" dirty="0">
                <a:solidFill>
                  <a:srgbClr val="FF0000"/>
                </a:solidFill>
              </a:rPr>
              <a:t>              </a:t>
            </a:r>
            <a:r>
              <a:rPr lang="en-CA" sz="1800" b="1" dirty="0">
                <a:solidFill>
                  <a:srgbClr val="FFD600"/>
                </a:solidFill>
              </a:rPr>
              <a:t/>
            </a:r>
            <a:br>
              <a:rPr lang="en-CA" sz="1800" b="1" dirty="0">
                <a:solidFill>
                  <a:srgbClr val="FFD600"/>
                </a:solidFill>
              </a:rPr>
            </a:br>
            <a:r>
              <a:rPr lang="en-CA" sz="1800" b="1" dirty="0">
                <a:solidFill>
                  <a:srgbClr val="FFD600"/>
                </a:solidFill>
              </a:rPr>
              <a:t>                       </a:t>
            </a:r>
          </a:p>
        </p:txBody>
      </p:sp>
      <p:sp>
        <p:nvSpPr>
          <p:cNvPr id="76804" name="Rectangle 3"/>
          <p:cNvSpPr>
            <a:spLocks noChangeArrowheads="1"/>
          </p:cNvSpPr>
          <p:nvPr>
            <p:custDataLst>
              <p:tags r:id="rId3"/>
            </p:custDataLst>
          </p:nvPr>
        </p:nvSpPr>
        <p:spPr bwMode="auto">
          <a:xfrm>
            <a:off x="488646" y="2699339"/>
            <a:ext cx="1811337"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r>
              <a:rPr lang="en-CA" altLang="en-US" sz="1200" b="1" dirty="0">
                <a:solidFill>
                  <a:srgbClr val="000000"/>
                </a:solidFill>
                <a:latin typeface="Arial" charset="0"/>
              </a:rPr>
              <a:t>Company:</a:t>
            </a:r>
            <a:r>
              <a:rPr lang="en-CA" altLang="en-US" sz="1200" dirty="0">
                <a:solidFill>
                  <a:srgbClr val="000000"/>
                </a:solidFill>
                <a:latin typeface="Arial" charset="0"/>
              </a:rPr>
              <a:t> not disclosed</a:t>
            </a:r>
          </a:p>
          <a:p>
            <a:endParaRPr lang="en-CA" sz="1200" dirty="0">
              <a:solidFill>
                <a:srgbClr val="000000"/>
              </a:solidFill>
              <a:latin typeface="Arial" charset="0"/>
            </a:endParaRPr>
          </a:p>
          <a:p>
            <a:r>
              <a:rPr lang="en-CA" sz="1200" b="1" dirty="0">
                <a:solidFill>
                  <a:srgbClr val="000000"/>
                </a:solidFill>
                <a:latin typeface="Arial" charset="0"/>
              </a:rPr>
              <a:t>Location</a:t>
            </a:r>
            <a:r>
              <a:rPr lang="en-CA" sz="1200" dirty="0">
                <a:solidFill>
                  <a:srgbClr val="000000"/>
                </a:solidFill>
                <a:latin typeface="Arial" charset="0"/>
              </a:rPr>
              <a:t>: Middle East </a:t>
            </a:r>
            <a:r>
              <a:rPr lang="en-CA" altLang="en-US" sz="1200" dirty="0">
                <a:solidFill>
                  <a:srgbClr val="000000"/>
                </a:solidFill>
                <a:latin typeface="Arial" charset="0"/>
              </a:rPr>
              <a:t> </a:t>
            </a:r>
          </a:p>
          <a:p>
            <a:endParaRPr lang="en-CA" altLang="en-US" sz="1200" dirty="0">
              <a:solidFill>
                <a:srgbClr val="000000"/>
              </a:solidFill>
              <a:latin typeface="Arial" charset="0"/>
            </a:endParaRPr>
          </a:p>
          <a:p>
            <a:r>
              <a:rPr lang="en-CA" altLang="en-US" sz="1200" b="1" dirty="0">
                <a:solidFill>
                  <a:srgbClr val="000000"/>
                </a:solidFill>
                <a:latin typeface="Arial" charset="0"/>
              </a:rPr>
              <a:t>Date</a:t>
            </a:r>
            <a:r>
              <a:rPr lang="en-CA" altLang="en-US" sz="1200" dirty="0">
                <a:solidFill>
                  <a:srgbClr val="000000"/>
                </a:solidFill>
                <a:latin typeface="Arial" charset="0"/>
              </a:rPr>
              <a:t>: December 2017</a:t>
            </a:r>
          </a:p>
          <a:p>
            <a:pPr eaLnBrk="1" hangingPunct="1"/>
            <a:r>
              <a:rPr lang="en-CA" altLang="en-US" sz="1100" dirty="0">
                <a:solidFill>
                  <a:srgbClr val="000000"/>
                </a:solidFill>
                <a:latin typeface="Arial" charset="0"/>
              </a:rPr>
              <a:t/>
            </a:r>
            <a:br>
              <a:rPr lang="en-CA" altLang="en-US" sz="1100" dirty="0">
                <a:solidFill>
                  <a:srgbClr val="000000"/>
                </a:solidFill>
                <a:latin typeface="Arial" charset="0"/>
              </a:rPr>
            </a:br>
            <a:endParaRPr lang="en-CA" altLang="en-US" sz="1100" dirty="0">
              <a:solidFill>
                <a:srgbClr val="000000"/>
              </a:solidFill>
              <a:latin typeface="Arial" charset="0"/>
            </a:endParaRPr>
          </a:p>
        </p:txBody>
      </p:sp>
      <p:sp>
        <p:nvSpPr>
          <p:cNvPr id="8" name="Rectangle 7"/>
          <p:cNvSpPr/>
          <p:nvPr>
            <p:custDataLst>
              <p:tags r:id="rId4"/>
            </p:custDataLst>
          </p:nvPr>
        </p:nvSpPr>
        <p:spPr>
          <a:xfrm>
            <a:off x="426734" y="920663"/>
            <a:ext cx="1935162" cy="305594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eaLnBrk="1" fontAlgn="auto" hangingPunct="1">
              <a:spcBef>
                <a:spcPts val="0"/>
              </a:spcBef>
              <a:spcAft>
                <a:spcPts val="0"/>
              </a:spcAft>
              <a:defRPr/>
            </a:pPr>
            <a:endParaRPr lang="en-CA" sz="1400" dirty="0">
              <a:solidFill>
                <a:prstClr val="white"/>
              </a:solidFill>
            </a:endParaRPr>
          </a:p>
        </p:txBody>
      </p:sp>
      <p:sp>
        <p:nvSpPr>
          <p:cNvPr id="11" name="Oval 12">
            <a:extLst/>
          </p:cNvPr>
          <p:cNvSpPr/>
          <p:nvPr>
            <p:custDataLst>
              <p:tags r:id="rId5"/>
            </p:custDataLst>
          </p:nvPr>
        </p:nvSpPr>
        <p:spPr>
          <a:xfrm>
            <a:off x="2878274" y="2220909"/>
            <a:ext cx="423863" cy="39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342900" eaLnBrk="1" fontAlgn="auto" hangingPunct="1">
              <a:spcBef>
                <a:spcPts val="0"/>
              </a:spcBef>
              <a:spcAft>
                <a:spcPts val="0"/>
              </a:spcAft>
              <a:defRPr/>
            </a:pPr>
            <a:endParaRPr lang="en-CA" sz="1400" dirty="0">
              <a:solidFill>
                <a:prstClr val="white"/>
              </a:solidFill>
              <a:cs typeface="Arial" panose="020B0604020202020204" pitchFamily="34" charset="0"/>
            </a:endParaRPr>
          </a:p>
        </p:txBody>
      </p:sp>
      <p:sp>
        <p:nvSpPr>
          <p:cNvPr id="12" name="Rectangle 11"/>
          <p:cNvSpPr/>
          <p:nvPr>
            <p:custDataLst>
              <p:tags r:id="rId6"/>
            </p:custDataLst>
          </p:nvPr>
        </p:nvSpPr>
        <p:spPr>
          <a:xfrm>
            <a:off x="2920747" y="1931832"/>
            <a:ext cx="1673225" cy="139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342900" eaLnBrk="1" fontAlgn="auto" hangingPunct="1">
              <a:spcBef>
                <a:spcPts val="0"/>
              </a:spcBef>
              <a:spcAft>
                <a:spcPts val="0"/>
              </a:spcAft>
              <a:defRPr/>
            </a:pPr>
            <a:r>
              <a:rPr lang="en-CA" b="1" dirty="0">
                <a:solidFill>
                  <a:prstClr val="black"/>
                </a:solidFill>
              </a:rPr>
              <a:t>Background</a:t>
            </a:r>
            <a:r>
              <a:rPr lang="en-CA" sz="1050" dirty="0">
                <a:solidFill>
                  <a:prstClr val="black"/>
                </a:solidFill>
              </a:rPr>
              <a:t/>
            </a:r>
            <a:br>
              <a:rPr lang="en-CA" sz="1050" dirty="0">
                <a:solidFill>
                  <a:prstClr val="black"/>
                </a:solidFill>
              </a:rPr>
            </a:br>
            <a:endParaRPr lang="en-CA" sz="1400" dirty="0">
              <a:solidFill>
                <a:prstClr val="black"/>
              </a:solidFill>
            </a:endParaRPr>
          </a:p>
          <a:p>
            <a:pPr algn="ctr" defTabSz="342900" eaLnBrk="1" fontAlgn="auto" hangingPunct="1">
              <a:spcBef>
                <a:spcPts val="0"/>
              </a:spcBef>
              <a:spcAft>
                <a:spcPts val="0"/>
              </a:spcAft>
              <a:defRPr/>
            </a:pPr>
            <a:endParaRPr lang="en-CA" sz="1400" dirty="0">
              <a:solidFill>
                <a:prstClr val="black"/>
              </a:solidFill>
            </a:endParaRPr>
          </a:p>
        </p:txBody>
      </p:sp>
      <p:sp>
        <p:nvSpPr>
          <p:cNvPr id="13" name="ZoneTexte 12"/>
          <p:cNvSpPr txBox="1"/>
          <p:nvPr>
            <p:custDataLst>
              <p:tags r:id="rId7"/>
            </p:custDataLst>
          </p:nvPr>
        </p:nvSpPr>
        <p:spPr>
          <a:xfrm>
            <a:off x="2920748" y="1051942"/>
            <a:ext cx="4614260" cy="642387"/>
          </a:xfrm>
          <a:prstGeom prst="rect">
            <a:avLst/>
          </a:prstGeom>
          <a:solidFill>
            <a:schemeClr val="bg1">
              <a:lumMod val="95000"/>
            </a:schemeClr>
          </a:solidFill>
        </p:spPr>
        <p:txBody>
          <a:bodyPr lIns="0" tIns="0" rIns="0" bIns="0"/>
          <a:lstStyle/>
          <a:p>
            <a:r>
              <a:rPr lang="en-CA" sz="1800" dirty="0" err="1"/>
              <a:t>HatMan</a:t>
            </a:r>
            <a:r>
              <a:rPr lang="en-CA" sz="1800" dirty="0"/>
              <a:t>—Safety System Targeted Malware also known as </a:t>
            </a:r>
            <a:r>
              <a:rPr lang="en-US" sz="1800" dirty="0"/>
              <a:t>TRITON and TRISIS.</a:t>
            </a:r>
            <a:r>
              <a:rPr lang="en-US" altLang="fr-FR" sz="1800" dirty="0">
                <a:solidFill>
                  <a:prstClr val="black"/>
                </a:solidFill>
                <a:latin typeface="Arial"/>
              </a:rPr>
              <a:t> </a:t>
            </a:r>
            <a:r>
              <a:rPr lang="en-CA" sz="1100" dirty="0">
                <a:solidFill>
                  <a:prstClr val="black"/>
                </a:solidFill>
                <a:latin typeface="Arial"/>
              </a:rPr>
              <a:t> </a:t>
            </a:r>
          </a:p>
        </p:txBody>
      </p:sp>
      <p:cxnSp>
        <p:nvCxnSpPr>
          <p:cNvPr id="14" name="Straight Connector 4">
            <a:extLst/>
          </p:cNvPr>
          <p:cNvCxnSpPr>
            <a:cxnSpLocks/>
          </p:cNvCxnSpPr>
          <p:nvPr>
            <p:custDataLst>
              <p:tags r:id="rId8"/>
            </p:custDataLst>
          </p:nvPr>
        </p:nvCxnSpPr>
        <p:spPr>
          <a:xfrm>
            <a:off x="2920747" y="1051942"/>
            <a:ext cx="0" cy="565500"/>
          </a:xfrm>
          <a:prstGeom prst="line">
            <a:avLst/>
          </a:prstGeom>
          <a:ln w="1905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custDataLst>
              <p:tags r:id="rId9"/>
            </p:custDataLst>
          </p:nvPr>
        </p:nvSpPr>
        <p:spPr bwMode="auto">
          <a:xfrm>
            <a:off x="3076244" y="2769394"/>
            <a:ext cx="4458764" cy="184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361950" lvl="1" defTabSz="685800">
              <a:lnSpc>
                <a:spcPct val="110000"/>
              </a:lnSpc>
              <a:spcBef>
                <a:spcPts val="450"/>
              </a:spcBef>
              <a:buClr>
                <a:schemeClr val="accent1"/>
              </a:buClr>
              <a:buSzPct val="100000"/>
              <a:buFont typeface="Wingdings" panose="05000000000000000000" pitchFamily="2" charset="2"/>
              <a:buChar char="§"/>
              <a:defRPr/>
            </a:pPr>
            <a:r>
              <a:rPr lang="en-US" sz="1600" dirty="0">
                <a:latin typeface="+mn-lt"/>
              </a:rPr>
              <a:t>Zero day bug affects </a:t>
            </a:r>
            <a:r>
              <a:rPr lang="en-US" sz="1600" dirty="0" err="1">
                <a:latin typeface="+mn-lt"/>
              </a:rPr>
              <a:t>Triconex</a:t>
            </a:r>
            <a:r>
              <a:rPr lang="en-US" sz="1600" dirty="0">
                <a:latin typeface="+mn-lt"/>
              </a:rPr>
              <a:t> Tricon safety controllers </a:t>
            </a:r>
          </a:p>
          <a:p>
            <a:pPr marL="361950" lvl="1" defTabSz="685800">
              <a:lnSpc>
                <a:spcPct val="110000"/>
              </a:lnSpc>
              <a:spcBef>
                <a:spcPts val="450"/>
              </a:spcBef>
              <a:buClr>
                <a:schemeClr val="accent1"/>
              </a:buClr>
              <a:buSzPct val="100000"/>
              <a:buFont typeface="Wingdings" panose="05000000000000000000" pitchFamily="2" charset="2"/>
              <a:buChar char="§"/>
              <a:defRPr/>
            </a:pPr>
            <a:r>
              <a:rPr lang="en-US" sz="1600" dirty="0">
                <a:latin typeface="+mn-lt"/>
              </a:rPr>
              <a:t>Allows an attacker to read/modify memory contents and execute arbitrary </a:t>
            </a:r>
          </a:p>
          <a:p>
            <a:pPr marL="361950" lvl="1" defTabSz="685800">
              <a:lnSpc>
                <a:spcPct val="110000"/>
              </a:lnSpc>
              <a:spcBef>
                <a:spcPts val="450"/>
              </a:spcBef>
              <a:buClr>
                <a:schemeClr val="accent1"/>
              </a:buClr>
              <a:buSzPct val="100000"/>
              <a:buFont typeface="Wingdings" panose="05000000000000000000" pitchFamily="2" charset="2"/>
              <a:buChar char="§"/>
              <a:defRPr/>
            </a:pPr>
            <a:r>
              <a:rPr lang="en-US" sz="1600" dirty="0">
                <a:latin typeface="+mn-lt"/>
              </a:rPr>
              <a:t>Process fail could result in physical consequences.</a:t>
            </a:r>
            <a:endParaRPr lang="en-CA" altLang="en-US" sz="1600" dirty="0">
              <a:latin typeface="+mn-lt"/>
            </a:endParaRPr>
          </a:p>
        </p:txBody>
      </p:sp>
      <p:sp>
        <p:nvSpPr>
          <p:cNvPr id="76813" name="ZoneTexte 22"/>
          <p:cNvSpPr txBox="1">
            <a:spLocks noChangeArrowheads="1"/>
          </p:cNvSpPr>
          <p:nvPr>
            <p:custDataLst>
              <p:tags r:id="rId10"/>
            </p:custDataLst>
          </p:nvPr>
        </p:nvSpPr>
        <p:spPr bwMode="auto">
          <a:xfrm>
            <a:off x="3756025" y="231219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eaLnBrk="1" hangingPunct="1"/>
            <a:endParaRPr lang="en-CA" altLang="en-US" sz="1600">
              <a:solidFill>
                <a:srgbClr val="5D5E60"/>
              </a:solidFill>
              <a:latin typeface="Arial" charset="0"/>
            </a:endParaRPr>
          </a:p>
        </p:txBody>
      </p:sp>
      <p:sp>
        <p:nvSpPr>
          <p:cNvPr id="76817" name="AutoShape 6" descr="RÃ©sultats de recherche d'images pour Â«Â graphic design using comma quote pngÂ Â»"/>
          <p:cNvSpPr>
            <a:spLocks noChangeAspect="1" noChangeArrowheads="1"/>
          </p:cNvSpPr>
          <p:nvPr>
            <p:custDataLst>
              <p:tags r:id="rId11"/>
            </p:custDataLst>
          </p:nvPr>
        </p:nvSpPr>
        <p:spPr bwMode="auto">
          <a:xfrm>
            <a:off x="155575" y="-144066"/>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eaLnBrk="1" hangingPunct="1"/>
            <a:endParaRPr lang="en-CA" altLang="en-US" sz="1400">
              <a:solidFill>
                <a:srgbClr val="000000"/>
              </a:solidFill>
              <a:latin typeface="Arial" charset="0"/>
            </a:endParaRPr>
          </a:p>
        </p:txBody>
      </p:sp>
      <p:pic>
        <p:nvPicPr>
          <p:cNvPr id="1026" name="Picture 2" descr="G:\1000\115\400048 - Innovation and Solution Plans\40_I04 - Cybersecurity\BD &amp; Presentations\Presentations\UofA\supporting information\tricon-IC-654x654.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0375" y="978055"/>
            <a:ext cx="1760512" cy="176051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1037" y="4796245"/>
            <a:ext cx="2395207" cy="200055"/>
          </a:xfrm>
          <a:prstGeom prst="rect">
            <a:avLst/>
          </a:prstGeom>
        </p:spPr>
        <p:txBody>
          <a:bodyPr wrap="none">
            <a:spAutoFit/>
          </a:bodyPr>
          <a:lstStyle/>
          <a:p>
            <a:pPr defTabSz="685800">
              <a:defRPr/>
            </a:pPr>
            <a:r>
              <a:rPr lang="en-CA" sz="700" dirty="0">
                <a:solidFill>
                  <a:schemeClr val="bg2">
                    <a:lumMod val="75000"/>
                  </a:schemeClr>
                </a:solidFill>
                <a:latin typeface="Arial" panose="020B0604020202020204" pitchFamily="34" charset="0"/>
                <a:cs typeface="Arial" panose="020B0604020202020204" pitchFamily="34" charset="0"/>
              </a:rPr>
              <a:t>Ref: </a:t>
            </a:r>
            <a:r>
              <a:rPr lang="en-CA" altLang="en-US" sz="700" dirty="0" err="1">
                <a:solidFill>
                  <a:schemeClr val="bg2">
                    <a:lumMod val="75000"/>
                  </a:schemeClr>
                </a:solidFill>
                <a:latin typeface="Arial" panose="020B0604020202020204" pitchFamily="34" charset="0"/>
                <a:cs typeface="Arial" panose="020B0604020202020204" pitchFamily="34" charset="0"/>
              </a:rPr>
              <a:t>Dept</a:t>
            </a:r>
            <a:r>
              <a:rPr lang="en-CA" altLang="en-US" sz="700" dirty="0">
                <a:solidFill>
                  <a:schemeClr val="bg2">
                    <a:lumMod val="75000"/>
                  </a:schemeClr>
                </a:solidFill>
                <a:latin typeface="Arial" panose="020B0604020202020204" pitchFamily="34" charset="0"/>
                <a:cs typeface="Arial" panose="020B0604020202020204" pitchFamily="34" charset="0"/>
              </a:rPr>
              <a:t> of Homeland Security and </a:t>
            </a:r>
            <a:r>
              <a:rPr lang="en-CA" sz="700" dirty="0">
                <a:solidFill>
                  <a:schemeClr val="bg2">
                    <a:lumMod val="75000"/>
                  </a:schemeClr>
                </a:solidFill>
                <a:latin typeface="Arial" panose="020B0604020202020204" pitchFamily="34" charset="0"/>
                <a:cs typeface="Arial" panose="020B0604020202020204" pitchFamily="34" charset="0"/>
              </a:rPr>
              <a:t>Schneider Electric </a:t>
            </a:r>
          </a:p>
        </p:txBody>
      </p:sp>
      <p:pic>
        <p:nvPicPr>
          <p:cNvPr id="17" name="Graphic 6">
            <a:extLst>
              <a:ext uri="{FF2B5EF4-FFF2-40B4-BE49-F238E27FC236}">
                <a16:creationId xmlns:a16="http://schemas.microsoft.com/office/drawing/2014/main" id="{5BA3DA55-2855-4726-BC70-35C9439052C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847402" y="3748659"/>
            <a:ext cx="857249" cy="857249"/>
          </a:xfrm>
          <a:prstGeom prst="rect">
            <a:avLst/>
          </a:prstGeom>
        </p:spPr>
      </p:pic>
      <p:sp>
        <p:nvSpPr>
          <p:cNvPr id="18" name="ZoneTexte 29"/>
          <p:cNvSpPr txBox="1">
            <a:spLocks noChangeArrowheads="1"/>
          </p:cNvSpPr>
          <p:nvPr>
            <p:custDataLst>
              <p:tags r:id="rId12"/>
            </p:custDataLst>
          </p:nvPr>
        </p:nvSpPr>
        <p:spPr bwMode="auto">
          <a:xfrm>
            <a:off x="7696646" y="2153930"/>
            <a:ext cx="1431925" cy="19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r>
              <a:rPr lang="en-US" sz="1600" b="1" dirty="0" smtClean="0">
                <a:solidFill>
                  <a:srgbClr val="FFD600"/>
                </a:solidFill>
              </a:rPr>
              <a:t>Reference to RME5</a:t>
            </a:r>
          </a:p>
          <a:p>
            <a:r>
              <a:rPr lang="en-US" sz="1400" b="1" dirty="0">
                <a:solidFill>
                  <a:srgbClr val="FFD600"/>
                </a:solidFill>
              </a:rPr>
              <a:t/>
            </a:r>
            <a:br>
              <a:rPr lang="en-US" sz="1400" b="1" dirty="0">
                <a:solidFill>
                  <a:srgbClr val="FFD600"/>
                </a:solidFill>
              </a:rPr>
            </a:br>
            <a:r>
              <a:rPr lang="en-CA" sz="1400" dirty="0" smtClean="0">
                <a:solidFill>
                  <a:srgbClr val="FFFFFF"/>
                </a:solidFill>
                <a:latin typeface="Arial" charset="0"/>
              </a:rPr>
              <a:t>Incident investigation, analysis, follow-up and action</a:t>
            </a:r>
            <a:r>
              <a:rPr lang="en-CA" sz="1100" dirty="0" smtClean="0">
                <a:solidFill>
                  <a:srgbClr val="FFFFFF"/>
                </a:solidFill>
                <a:latin typeface="Arial" charset="0"/>
              </a:rPr>
              <a:t>.</a:t>
            </a:r>
            <a:endParaRPr lang="en-CA" altLang="en-US" sz="1100" dirty="0">
              <a:solidFill>
                <a:srgbClr val="FFFFFF"/>
              </a:solidFill>
              <a:latin typeface="Arial" charset="0"/>
            </a:endParaRPr>
          </a:p>
        </p:txBody>
      </p:sp>
    </p:spTree>
    <p:extLst>
      <p:ext uri="{BB962C8B-B14F-4D97-AF65-F5344CB8AC3E}">
        <p14:creationId xmlns:p14="http://schemas.microsoft.com/office/powerpoint/2010/main" val="857180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500"/>
                                        <p:tgtEl>
                                          <p:spTgt spid="10">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custDataLst>
              <p:tags r:id="rId1"/>
            </p:custDataLst>
          </p:nvPr>
        </p:nvSpPr>
        <p:spPr>
          <a:xfrm>
            <a:off x="145256" y="203336"/>
            <a:ext cx="8853487" cy="646331"/>
          </a:xfrm>
        </p:spPr>
        <p:txBody>
          <a:bodyPr/>
          <a:lstStyle/>
          <a:p>
            <a:pPr algn="l" eaLnBrk="1" hangingPunct="1">
              <a:spcAft>
                <a:spcPts val="0"/>
              </a:spcAft>
              <a:defRPr/>
            </a:pPr>
            <a:r>
              <a:rPr lang="en-CA" sz="2400" b="1" dirty="0"/>
              <a:t>CYBER INCIDENT</a:t>
            </a:r>
            <a:r>
              <a:rPr lang="en-CA" sz="1800" b="1" dirty="0"/>
              <a:t> | </a:t>
            </a:r>
            <a:r>
              <a:rPr lang="en-CA" sz="1800" b="1" dirty="0">
                <a:solidFill>
                  <a:srgbClr val="FFD600"/>
                </a:solidFill>
              </a:rPr>
              <a:t>TRITON</a:t>
            </a:r>
            <a:r>
              <a:rPr lang="en-CA" sz="1800" b="1" dirty="0">
                <a:solidFill>
                  <a:srgbClr val="FF0000"/>
                </a:solidFill>
              </a:rPr>
              <a:t>              </a:t>
            </a:r>
            <a:r>
              <a:rPr lang="en-CA" sz="1800" b="1" dirty="0">
                <a:solidFill>
                  <a:srgbClr val="FFD600"/>
                </a:solidFill>
              </a:rPr>
              <a:t/>
            </a:r>
            <a:br>
              <a:rPr lang="en-CA" sz="1800" b="1" dirty="0">
                <a:solidFill>
                  <a:srgbClr val="FFD600"/>
                </a:solidFill>
              </a:rPr>
            </a:br>
            <a:r>
              <a:rPr lang="en-CA" sz="1800" b="1" dirty="0">
                <a:solidFill>
                  <a:srgbClr val="FFD600"/>
                </a:solidFill>
              </a:rPr>
              <a:t>                       </a:t>
            </a:r>
          </a:p>
        </p:txBody>
      </p:sp>
      <p:sp>
        <p:nvSpPr>
          <p:cNvPr id="11" name="Oval 12">
            <a:extLst/>
          </p:cNvPr>
          <p:cNvSpPr/>
          <p:nvPr>
            <p:custDataLst>
              <p:tags r:id="rId2"/>
            </p:custDataLst>
          </p:nvPr>
        </p:nvSpPr>
        <p:spPr>
          <a:xfrm>
            <a:off x="11317" y="897895"/>
            <a:ext cx="423863" cy="39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342900" eaLnBrk="1" fontAlgn="auto" hangingPunct="1">
              <a:spcBef>
                <a:spcPts val="0"/>
              </a:spcBef>
              <a:spcAft>
                <a:spcPts val="0"/>
              </a:spcAft>
              <a:defRPr/>
            </a:pPr>
            <a:endParaRPr lang="en-CA" sz="1400" dirty="0">
              <a:solidFill>
                <a:prstClr val="white"/>
              </a:solidFill>
              <a:cs typeface="Arial" panose="020B0604020202020204" pitchFamily="34" charset="0"/>
            </a:endParaRPr>
          </a:p>
        </p:txBody>
      </p:sp>
      <p:sp>
        <p:nvSpPr>
          <p:cNvPr id="12" name="Rectangle 11"/>
          <p:cNvSpPr/>
          <p:nvPr>
            <p:custDataLst>
              <p:tags r:id="rId3"/>
            </p:custDataLst>
          </p:nvPr>
        </p:nvSpPr>
        <p:spPr>
          <a:xfrm>
            <a:off x="53790" y="597667"/>
            <a:ext cx="3999464" cy="139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342900" eaLnBrk="1" fontAlgn="auto" hangingPunct="1">
              <a:spcBef>
                <a:spcPts val="0"/>
              </a:spcBef>
              <a:spcAft>
                <a:spcPts val="0"/>
              </a:spcAft>
              <a:defRPr/>
            </a:pPr>
            <a:r>
              <a:rPr lang="en-CA" b="1" dirty="0">
                <a:solidFill>
                  <a:prstClr val="black"/>
                </a:solidFill>
              </a:rPr>
              <a:t>Results</a:t>
            </a:r>
            <a:r>
              <a:rPr lang="en-CA" sz="1050" dirty="0">
                <a:solidFill>
                  <a:prstClr val="black"/>
                </a:solidFill>
              </a:rPr>
              <a:t/>
            </a:r>
            <a:br>
              <a:rPr lang="en-CA" sz="1050" dirty="0">
                <a:solidFill>
                  <a:prstClr val="black"/>
                </a:solidFill>
              </a:rPr>
            </a:br>
            <a:endParaRPr lang="en-CA" sz="1400" dirty="0">
              <a:solidFill>
                <a:prstClr val="black"/>
              </a:solidFill>
            </a:endParaRPr>
          </a:p>
          <a:p>
            <a:pPr algn="ctr" defTabSz="342900" eaLnBrk="1" fontAlgn="auto" hangingPunct="1">
              <a:spcBef>
                <a:spcPts val="0"/>
              </a:spcBef>
              <a:spcAft>
                <a:spcPts val="0"/>
              </a:spcAft>
              <a:defRPr/>
            </a:pPr>
            <a:endParaRPr lang="en-CA" sz="1400" dirty="0">
              <a:solidFill>
                <a:prstClr val="black"/>
              </a:solidFill>
            </a:endParaRPr>
          </a:p>
        </p:txBody>
      </p:sp>
      <p:sp>
        <p:nvSpPr>
          <p:cNvPr id="76813" name="ZoneTexte 22"/>
          <p:cNvSpPr txBox="1">
            <a:spLocks noChangeArrowheads="1"/>
          </p:cNvSpPr>
          <p:nvPr>
            <p:custDataLst>
              <p:tags r:id="rId4"/>
            </p:custDataLst>
          </p:nvPr>
        </p:nvSpPr>
        <p:spPr bwMode="auto">
          <a:xfrm>
            <a:off x="3756025" y="231219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eaLnBrk="1" hangingPunct="1"/>
            <a:endParaRPr lang="en-CA" altLang="en-US" sz="1600">
              <a:solidFill>
                <a:srgbClr val="5D5E60"/>
              </a:solidFill>
              <a:latin typeface="Arial" charset="0"/>
            </a:endParaRPr>
          </a:p>
        </p:txBody>
      </p:sp>
      <p:sp>
        <p:nvSpPr>
          <p:cNvPr id="76817" name="AutoShape 6" descr="RÃ©sultats de recherche d'images pour Â«Â graphic design using comma quote pngÂ Â»"/>
          <p:cNvSpPr>
            <a:spLocks noChangeAspect="1" noChangeArrowheads="1"/>
          </p:cNvSpPr>
          <p:nvPr>
            <p:custDataLst>
              <p:tags r:id="rId5"/>
            </p:custDataLst>
          </p:nvPr>
        </p:nvSpPr>
        <p:spPr bwMode="auto">
          <a:xfrm>
            <a:off x="155575" y="-144066"/>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eaLnBrk="1" hangingPunct="1"/>
            <a:endParaRPr lang="en-CA" altLang="en-US" sz="1400">
              <a:solidFill>
                <a:srgbClr val="000000"/>
              </a:solidFill>
              <a:latin typeface="Arial" charset="0"/>
            </a:endParaRPr>
          </a:p>
        </p:txBody>
      </p:sp>
      <p:sp>
        <p:nvSpPr>
          <p:cNvPr id="30" name="ZoneTexte 29"/>
          <p:cNvSpPr txBox="1">
            <a:spLocks noChangeArrowheads="1"/>
          </p:cNvSpPr>
          <p:nvPr>
            <p:custDataLst>
              <p:tags r:id="rId6"/>
            </p:custDataLst>
          </p:nvPr>
        </p:nvSpPr>
        <p:spPr bwMode="auto">
          <a:xfrm>
            <a:off x="7669214" y="2247901"/>
            <a:ext cx="1431925" cy="231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eaLnBrk="1" hangingPunct="1"/>
            <a:r>
              <a:rPr lang="en-CA" altLang="en-US" sz="1100" dirty="0">
                <a:solidFill>
                  <a:srgbClr val="FFFFFF"/>
                </a:solidFill>
                <a:latin typeface="Arial" charset="0"/>
              </a:rPr>
              <a:t>Our client now has a robust network with improved reliability and performance.  The facility is  designed and ready for digital substation automation and future regulatory requirements.</a:t>
            </a:r>
          </a:p>
          <a:p>
            <a:pPr eaLnBrk="1" hangingPunct="1"/>
            <a:endParaRPr lang="en-CA" altLang="en-US" sz="1100" dirty="0">
              <a:solidFill>
                <a:srgbClr val="FFFFFF"/>
              </a:solidFill>
              <a:latin typeface="Arial" charset="0"/>
            </a:endParaRPr>
          </a:p>
          <a:p>
            <a:pPr eaLnBrk="1" hangingPunct="1"/>
            <a:endParaRPr lang="en-CA" altLang="en-US" sz="1100" i="1" dirty="0">
              <a:solidFill>
                <a:srgbClr val="FFFFFF"/>
              </a:solidFill>
              <a:latin typeface="Arial" charset="0"/>
            </a:endParaRPr>
          </a:p>
          <a:p>
            <a:pPr eaLnBrk="1" hangingPunct="1"/>
            <a:r>
              <a:rPr lang="en-CA" altLang="en-US" sz="900" i="1" dirty="0">
                <a:solidFill>
                  <a:srgbClr val="FFFFFF"/>
                </a:solidFill>
                <a:latin typeface="Arial" charset="0"/>
              </a:rPr>
              <a:t>José Alvarado</a:t>
            </a:r>
            <a:br>
              <a:rPr lang="en-CA" altLang="en-US" sz="900" i="1" dirty="0">
                <a:solidFill>
                  <a:srgbClr val="FFFFFF"/>
                </a:solidFill>
                <a:latin typeface="Arial" charset="0"/>
              </a:rPr>
            </a:br>
            <a:r>
              <a:rPr lang="en-CA" altLang="en-US" sz="900" i="1" dirty="0">
                <a:solidFill>
                  <a:srgbClr val="FFFFFF"/>
                </a:solidFill>
                <a:latin typeface="Arial" charset="0"/>
              </a:rPr>
              <a:t>Manager– ICS Cybersecurity</a:t>
            </a:r>
            <a:endParaRPr lang="en-CA" altLang="en-US" sz="900" dirty="0">
              <a:solidFill>
                <a:srgbClr val="FFFFFF"/>
              </a:solidFill>
              <a:latin typeface="Arial" charset="0"/>
            </a:endParaRPr>
          </a:p>
          <a:p>
            <a:pPr eaLnBrk="1" hangingPunct="1"/>
            <a:endParaRPr lang="en-CA" altLang="en-US" sz="1100" dirty="0">
              <a:solidFill>
                <a:srgbClr val="5D5E60"/>
              </a:solidFill>
              <a:latin typeface="Arial" charset="0"/>
            </a:endParaRPr>
          </a:p>
        </p:txBody>
      </p:sp>
      <p:sp>
        <p:nvSpPr>
          <p:cNvPr id="20" name="Rectangle 19"/>
          <p:cNvSpPr>
            <a:spLocks noChangeArrowheads="1"/>
          </p:cNvSpPr>
          <p:nvPr>
            <p:custDataLst>
              <p:tags r:id="rId7"/>
            </p:custDataLst>
          </p:nvPr>
        </p:nvSpPr>
        <p:spPr bwMode="auto">
          <a:xfrm>
            <a:off x="212504" y="1227210"/>
            <a:ext cx="4232275" cy="1889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buFont typeface="Arial" charset="0"/>
              <a:buChar char="•"/>
            </a:pPr>
            <a:endParaRPr lang="en-US" sz="1100" dirty="0">
              <a:solidFill>
                <a:srgbClr val="000000"/>
              </a:solidFill>
              <a:latin typeface="Arial" charset="0"/>
            </a:endParaRPr>
          </a:p>
          <a:p>
            <a:pPr marL="361950" lvl="1" defTabSz="685800">
              <a:lnSpc>
                <a:spcPct val="110000"/>
              </a:lnSpc>
              <a:spcBef>
                <a:spcPts val="450"/>
              </a:spcBef>
              <a:buClr>
                <a:schemeClr val="accent1"/>
              </a:buClr>
              <a:buSzPct val="100000"/>
              <a:buFont typeface="Wingdings" panose="05000000000000000000" pitchFamily="2" charset="2"/>
              <a:buChar char="§"/>
              <a:defRPr/>
            </a:pPr>
            <a:r>
              <a:rPr lang="en-US" sz="1800" dirty="0">
                <a:latin typeface="+mn-lt"/>
              </a:rPr>
              <a:t>Controllers entered a failsafe mode</a:t>
            </a:r>
            <a:br>
              <a:rPr lang="en-US" sz="1800" dirty="0">
                <a:latin typeface="+mn-lt"/>
              </a:rPr>
            </a:br>
            <a:endParaRPr lang="en-US" sz="1800" dirty="0">
              <a:latin typeface="+mn-lt"/>
            </a:endParaRPr>
          </a:p>
          <a:p>
            <a:pPr marL="361950" lvl="1" defTabSz="685800">
              <a:lnSpc>
                <a:spcPct val="110000"/>
              </a:lnSpc>
              <a:spcBef>
                <a:spcPts val="450"/>
              </a:spcBef>
              <a:buClr>
                <a:schemeClr val="accent1"/>
              </a:buClr>
              <a:buSzPct val="100000"/>
              <a:buFont typeface="Wingdings" panose="05000000000000000000" pitchFamily="2" charset="2"/>
              <a:buChar char="§"/>
              <a:defRPr/>
            </a:pPr>
            <a:r>
              <a:rPr lang="en-US" sz="1800" dirty="0">
                <a:latin typeface="+mn-lt"/>
              </a:rPr>
              <a:t>First time the cybersecurity world had seen code deliberately designed to put lives at risk. </a:t>
            </a:r>
          </a:p>
        </p:txBody>
      </p:sp>
      <p:sp>
        <p:nvSpPr>
          <p:cNvPr id="2" name="Rectangle 1"/>
          <p:cNvSpPr/>
          <p:nvPr/>
        </p:nvSpPr>
        <p:spPr>
          <a:xfrm>
            <a:off x="53790" y="4356354"/>
            <a:ext cx="7331748" cy="246221"/>
          </a:xfrm>
          <a:prstGeom prst="rect">
            <a:avLst/>
          </a:prstGeom>
        </p:spPr>
        <p:txBody>
          <a:bodyPr wrap="square">
            <a:spAutoFit/>
          </a:bodyPr>
          <a:lstStyle/>
          <a:p>
            <a:r>
              <a:rPr lang="en-CA" altLang="en-US" sz="1000" dirty="0">
                <a:latin typeface="Arial" charset="0"/>
              </a:rPr>
              <a:t>https://www.technologyreview.com/s/613054/cybersecurity-critical-infrastructure-triton-malware/</a:t>
            </a:r>
          </a:p>
        </p:txBody>
      </p:sp>
      <p:pic>
        <p:nvPicPr>
          <p:cNvPr id="1026" name="Picture 2" descr="G:\1000\115\400048 - Innovation and Solution Plans\40_I04 - Cybersecurity\BD &amp; Presentations\Presentations\UofA\supporting information\Fig3.png"/>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4571203" y="726620"/>
            <a:ext cx="4580968" cy="39596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265570" y="4351228"/>
            <a:ext cx="1641813" cy="246221"/>
          </a:xfrm>
          <a:prstGeom prst="rect">
            <a:avLst/>
          </a:prstGeom>
        </p:spPr>
        <p:txBody>
          <a:bodyPr wrap="square">
            <a:spAutoFit/>
          </a:bodyPr>
          <a:lstStyle/>
          <a:p>
            <a:r>
              <a:rPr lang="en-CA" altLang="en-US" sz="1000" dirty="0">
                <a:latin typeface="Arial" charset="0"/>
              </a:rPr>
              <a:t>https://www.fireeye.com</a:t>
            </a:r>
          </a:p>
        </p:txBody>
      </p:sp>
    </p:spTree>
    <p:extLst>
      <p:ext uri="{BB962C8B-B14F-4D97-AF65-F5344CB8AC3E}">
        <p14:creationId xmlns:p14="http://schemas.microsoft.com/office/powerpoint/2010/main" val="1244505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custDataLst>
              <p:tags r:id="rId1"/>
            </p:custDataLst>
          </p:nvPr>
        </p:nvPicPr>
        <p:blipFill rotWithShape="1">
          <a:blip r:embed="rId15">
            <a:extLst>
              <a:ext uri="{28A0092B-C50C-407E-A947-70E740481C1C}">
                <a14:useLocalDpi xmlns:a14="http://schemas.microsoft.com/office/drawing/2010/main" val="0"/>
              </a:ext>
            </a:extLst>
          </a:blip>
          <a:srcRect l="-325" t="-9616"/>
          <a:stretch/>
        </p:blipFill>
        <p:spPr bwMode="auto">
          <a:xfrm>
            <a:off x="-266" y="914508"/>
            <a:ext cx="2758475" cy="1461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custDataLst>
              <p:tags r:id="rId2"/>
            </p:custDataLst>
          </p:nvPr>
        </p:nvSpPr>
        <p:spPr>
          <a:xfrm>
            <a:off x="145256" y="203336"/>
            <a:ext cx="8853487" cy="646331"/>
          </a:xfrm>
        </p:spPr>
        <p:txBody>
          <a:bodyPr/>
          <a:lstStyle/>
          <a:p>
            <a:pPr algn="l">
              <a:defRPr/>
            </a:pPr>
            <a:r>
              <a:rPr lang="en-CA" sz="2400" b="1" dirty="0"/>
              <a:t>CYBER INCIDENT</a:t>
            </a:r>
            <a:r>
              <a:rPr lang="en-CA" sz="1800" b="1" dirty="0"/>
              <a:t> | </a:t>
            </a:r>
            <a:r>
              <a:rPr lang="en-US" sz="1800" b="1" dirty="0">
                <a:solidFill>
                  <a:srgbClr val="FFD600"/>
                </a:solidFill>
              </a:rPr>
              <a:t>Cyber Attack on the Ukrainian Power Grid</a:t>
            </a:r>
            <a:r>
              <a:rPr lang="en-CA" sz="1800" b="1" dirty="0">
                <a:solidFill>
                  <a:srgbClr val="FFD600"/>
                </a:solidFill>
              </a:rPr>
              <a:t> </a:t>
            </a:r>
            <a:br>
              <a:rPr lang="en-CA" sz="1800" b="1" dirty="0">
                <a:solidFill>
                  <a:srgbClr val="FFD600"/>
                </a:solidFill>
              </a:rPr>
            </a:br>
            <a:r>
              <a:rPr lang="en-CA" sz="1800" b="1" dirty="0">
                <a:solidFill>
                  <a:srgbClr val="FFD600"/>
                </a:solidFill>
              </a:rPr>
              <a:t>                       </a:t>
            </a:r>
          </a:p>
        </p:txBody>
      </p:sp>
      <p:sp>
        <p:nvSpPr>
          <p:cNvPr id="76804" name="Rectangle 3"/>
          <p:cNvSpPr>
            <a:spLocks noChangeArrowheads="1"/>
          </p:cNvSpPr>
          <p:nvPr>
            <p:custDataLst>
              <p:tags r:id="rId3"/>
            </p:custDataLst>
          </p:nvPr>
        </p:nvSpPr>
        <p:spPr bwMode="auto">
          <a:xfrm>
            <a:off x="567549" y="2426275"/>
            <a:ext cx="181133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r>
              <a:rPr lang="en-CA" altLang="en-US" sz="1200" b="1" dirty="0">
                <a:solidFill>
                  <a:srgbClr val="000000"/>
                </a:solidFill>
                <a:latin typeface="Arial" charset="0"/>
              </a:rPr>
              <a:t>Company:</a:t>
            </a:r>
            <a:r>
              <a:rPr lang="en-CA" altLang="en-US" sz="1200" dirty="0">
                <a:solidFill>
                  <a:srgbClr val="000000"/>
                </a:solidFill>
                <a:latin typeface="Arial" charset="0"/>
              </a:rPr>
              <a:t> </a:t>
            </a:r>
            <a:r>
              <a:rPr lang="en-US" sz="1200" dirty="0" err="1">
                <a:solidFill>
                  <a:srgbClr val="000000"/>
                </a:solidFill>
                <a:latin typeface="Arial" charset="0"/>
              </a:rPr>
              <a:t>Kyivoblenergoa</a:t>
            </a:r>
            <a:r>
              <a:rPr lang="en-US" sz="1200" dirty="0">
                <a:solidFill>
                  <a:srgbClr val="000000"/>
                </a:solidFill>
                <a:latin typeface="Arial" charset="0"/>
              </a:rPr>
              <a:t> regional electricity distribution company</a:t>
            </a:r>
            <a:br>
              <a:rPr lang="en-US" sz="1200" dirty="0">
                <a:solidFill>
                  <a:srgbClr val="000000"/>
                </a:solidFill>
                <a:latin typeface="Arial" charset="0"/>
              </a:rPr>
            </a:br>
            <a:r>
              <a:rPr lang="en-CA" altLang="en-US" sz="1200" dirty="0">
                <a:solidFill>
                  <a:srgbClr val="000000"/>
                </a:solidFill>
                <a:latin typeface="Arial" charset="0"/>
              </a:rPr>
              <a:t/>
            </a:r>
            <a:br>
              <a:rPr lang="en-CA" altLang="en-US" sz="1200" dirty="0">
                <a:solidFill>
                  <a:srgbClr val="000000"/>
                </a:solidFill>
                <a:latin typeface="Arial" charset="0"/>
              </a:rPr>
            </a:br>
            <a:r>
              <a:rPr lang="en-CA" altLang="en-US" sz="1200" b="1" dirty="0">
                <a:solidFill>
                  <a:srgbClr val="000000"/>
                </a:solidFill>
                <a:latin typeface="Arial" charset="0"/>
              </a:rPr>
              <a:t>Location: </a:t>
            </a:r>
            <a:r>
              <a:rPr lang="en-CA" altLang="en-US" sz="1200" dirty="0">
                <a:solidFill>
                  <a:srgbClr val="000000"/>
                </a:solidFill>
                <a:latin typeface="Arial" charset="0"/>
              </a:rPr>
              <a:t>Ukraine</a:t>
            </a:r>
          </a:p>
          <a:p>
            <a:pPr eaLnBrk="1" hangingPunct="1"/>
            <a:endParaRPr lang="en-CA" altLang="en-US" sz="1200" b="1" dirty="0">
              <a:solidFill>
                <a:srgbClr val="000000"/>
              </a:solidFill>
              <a:latin typeface="Arial" charset="0"/>
            </a:endParaRPr>
          </a:p>
          <a:p>
            <a:r>
              <a:rPr lang="en-CA" altLang="en-US" sz="1200" b="1" dirty="0">
                <a:solidFill>
                  <a:srgbClr val="000000"/>
                </a:solidFill>
                <a:latin typeface="Arial" charset="0"/>
              </a:rPr>
              <a:t>Date: </a:t>
            </a:r>
            <a:r>
              <a:rPr lang="en-CA" sz="1200" dirty="0">
                <a:solidFill>
                  <a:srgbClr val="000000"/>
                </a:solidFill>
                <a:latin typeface="Arial" charset="0"/>
              </a:rPr>
              <a:t>December 23, 2015</a:t>
            </a:r>
            <a:endParaRPr lang="en-CA" altLang="en-US" sz="1200" dirty="0">
              <a:solidFill>
                <a:srgbClr val="000000"/>
              </a:solidFill>
              <a:latin typeface="Arial" charset="0"/>
            </a:endParaRPr>
          </a:p>
        </p:txBody>
      </p:sp>
      <p:sp>
        <p:nvSpPr>
          <p:cNvPr id="8" name="Rectangle 7"/>
          <p:cNvSpPr/>
          <p:nvPr>
            <p:custDataLst>
              <p:tags r:id="rId4"/>
            </p:custDataLst>
          </p:nvPr>
        </p:nvSpPr>
        <p:spPr>
          <a:xfrm>
            <a:off x="426734" y="920663"/>
            <a:ext cx="1935162" cy="330811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eaLnBrk="1" fontAlgn="auto" hangingPunct="1">
              <a:spcBef>
                <a:spcPts val="0"/>
              </a:spcBef>
              <a:spcAft>
                <a:spcPts val="0"/>
              </a:spcAft>
              <a:defRPr/>
            </a:pPr>
            <a:endParaRPr lang="en-CA" sz="1400" dirty="0">
              <a:solidFill>
                <a:prstClr val="white"/>
              </a:solidFill>
            </a:endParaRPr>
          </a:p>
        </p:txBody>
      </p:sp>
      <p:sp>
        <p:nvSpPr>
          <p:cNvPr id="11" name="Oval 12">
            <a:extLst/>
          </p:cNvPr>
          <p:cNvSpPr/>
          <p:nvPr>
            <p:custDataLst>
              <p:tags r:id="rId5"/>
            </p:custDataLst>
          </p:nvPr>
        </p:nvSpPr>
        <p:spPr>
          <a:xfrm>
            <a:off x="2920747" y="1949240"/>
            <a:ext cx="423863" cy="39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342900" eaLnBrk="1" fontAlgn="auto" hangingPunct="1">
              <a:spcBef>
                <a:spcPts val="0"/>
              </a:spcBef>
              <a:spcAft>
                <a:spcPts val="0"/>
              </a:spcAft>
              <a:defRPr/>
            </a:pPr>
            <a:endParaRPr lang="en-CA" sz="1400" dirty="0">
              <a:solidFill>
                <a:prstClr val="white"/>
              </a:solidFill>
              <a:cs typeface="Arial" panose="020B0604020202020204" pitchFamily="34" charset="0"/>
            </a:endParaRPr>
          </a:p>
        </p:txBody>
      </p:sp>
      <p:sp>
        <p:nvSpPr>
          <p:cNvPr id="12" name="Rectangle 11"/>
          <p:cNvSpPr/>
          <p:nvPr>
            <p:custDataLst>
              <p:tags r:id="rId6"/>
            </p:custDataLst>
          </p:nvPr>
        </p:nvSpPr>
        <p:spPr>
          <a:xfrm>
            <a:off x="2963220" y="1695331"/>
            <a:ext cx="5864257" cy="139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342900" eaLnBrk="1" fontAlgn="auto" hangingPunct="1">
              <a:spcBef>
                <a:spcPts val="0"/>
              </a:spcBef>
              <a:spcAft>
                <a:spcPts val="0"/>
              </a:spcAft>
              <a:defRPr/>
            </a:pPr>
            <a:r>
              <a:rPr lang="en-CA" b="1" dirty="0">
                <a:solidFill>
                  <a:prstClr val="black"/>
                </a:solidFill>
              </a:rPr>
              <a:t>Background</a:t>
            </a:r>
            <a:r>
              <a:rPr lang="en-CA" sz="1050" dirty="0">
                <a:solidFill>
                  <a:prstClr val="black"/>
                </a:solidFill>
              </a:rPr>
              <a:t/>
            </a:r>
            <a:br>
              <a:rPr lang="en-CA" sz="1050" dirty="0">
                <a:solidFill>
                  <a:prstClr val="black"/>
                </a:solidFill>
              </a:rPr>
            </a:br>
            <a:endParaRPr lang="en-CA" sz="1400" dirty="0">
              <a:solidFill>
                <a:prstClr val="black"/>
              </a:solidFill>
            </a:endParaRPr>
          </a:p>
          <a:p>
            <a:pPr algn="ctr" defTabSz="342900" eaLnBrk="1" fontAlgn="auto" hangingPunct="1">
              <a:spcBef>
                <a:spcPts val="0"/>
              </a:spcBef>
              <a:spcAft>
                <a:spcPts val="0"/>
              </a:spcAft>
              <a:defRPr/>
            </a:pPr>
            <a:endParaRPr lang="en-CA" sz="1400" dirty="0">
              <a:solidFill>
                <a:prstClr val="black"/>
              </a:solidFill>
            </a:endParaRPr>
          </a:p>
        </p:txBody>
      </p:sp>
      <p:sp>
        <p:nvSpPr>
          <p:cNvPr id="13" name="ZoneTexte 12"/>
          <p:cNvSpPr txBox="1"/>
          <p:nvPr>
            <p:custDataLst>
              <p:tags r:id="rId7"/>
            </p:custDataLst>
          </p:nvPr>
        </p:nvSpPr>
        <p:spPr>
          <a:xfrm>
            <a:off x="2920747" y="887482"/>
            <a:ext cx="4635736" cy="885659"/>
          </a:xfrm>
          <a:prstGeom prst="rect">
            <a:avLst/>
          </a:prstGeom>
          <a:solidFill>
            <a:schemeClr val="bg1">
              <a:lumMod val="95000"/>
            </a:schemeClr>
          </a:solidFill>
        </p:spPr>
        <p:txBody>
          <a:bodyPr lIns="0" tIns="0" rIns="0" bIns="0"/>
          <a:lstStyle/>
          <a:p>
            <a:pPr marL="87313">
              <a:defRPr/>
            </a:pPr>
            <a:r>
              <a:rPr lang="en-US" sz="1600" dirty="0"/>
              <a:t>Power outages were due to a third party’s illegal entry into the company’s computer and SCADA systems</a:t>
            </a:r>
            <a:endParaRPr lang="en-CA" sz="1600" dirty="0">
              <a:solidFill>
                <a:prstClr val="black"/>
              </a:solidFill>
              <a:latin typeface="Arial"/>
            </a:endParaRPr>
          </a:p>
        </p:txBody>
      </p:sp>
      <p:cxnSp>
        <p:nvCxnSpPr>
          <p:cNvPr id="14" name="Straight Connector 4">
            <a:extLst/>
          </p:cNvPr>
          <p:cNvCxnSpPr>
            <a:cxnSpLocks/>
          </p:cNvCxnSpPr>
          <p:nvPr>
            <p:custDataLst>
              <p:tags r:id="rId8"/>
            </p:custDataLst>
          </p:nvPr>
        </p:nvCxnSpPr>
        <p:spPr>
          <a:xfrm>
            <a:off x="2920747" y="1051942"/>
            <a:ext cx="0" cy="565500"/>
          </a:xfrm>
          <a:prstGeom prst="line">
            <a:avLst/>
          </a:prstGeom>
          <a:ln w="1905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custDataLst>
              <p:tags r:id="rId9"/>
            </p:custDataLst>
          </p:nvPr>
        </p:nvSpPr>
        <p:spPr bwMode="auto">
          <a:xfrm>
            <a:off x="3091894" y="2426275"/>
            <a:ext cx="4464589" cy="245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361950" lvl="1" defTabSz="685800">
              <a:lnSpc>
                <a:spcPct val="110000"/>
              </a:lnSpc>
              <a:spcBef>
                <a:spcPts val="450"/>
              </a:spcBef>
              <a:buClr>
                <a:schemeClr val="accent1"/>
              </a:buClr>
              <a:buSzPct val="100000"/>
              <a:buFont typeface="Wingdings" panose="05000000000000000000" pitchFamily="2" charset="2"/>
              <a:buChar char="§"/>
              <a:defRPr/>
            </a:pPr>
            <a:r>
              <a:rPr lang="en-CA" sz="1600" dirty="0">
                <a:latin typeface="+mn-lt"/>
              </a:rPr>
              <a:t>A foreign attacker remotely controlled the SCADA distribution management system.</a:t>
            </a:r>
          </a:p>
          <a:p>
            <a:pPr marL="361950" lvl="1" defTabSz="685800">
              <a:lnSpc>
                <a:spcPct val="110000"/>
              </a:lnSpc>
              <a:spcBef>
                <a:spcPts val="450"/>
              </a:spcBef>
              <a:buClr>
                <a:schemeClr val="accent1"/>
              </a:buClr>
              <a:buSzPct val="100000"/>
              <a:buFont typeface="Wingdings" panose="05000000000000000000" pitchFamily="2" charset="2"/>
              <a:buChar char="§"/>
              <a:defRPr/>
            </a:pPr>
            <a:r>
              <a:rPr lang="en-US" sz="1600" dirty="0">
                <a:latin typeface="+mn-lt"/>
              </a:rPr>
              <a:t>Seven 110 kV and 23 35 kV substations were disconnected for three hours</a:t>
            </a:r>
            <a:endParaRPr lang="en-CA" sz="1600" dirty="0">
              <a:latin typeface="+mn-lt"/>
            </a:endParaRPr>
          </a:p>
          <a:p>
            <a:pPr marL="361950" lvl="1" defTabSz="685800">
              <a:lnSpc>
                <a:spcPct val="110000"/>
              </a:lnSpc>
              <a:spcBef>
                <a:spcPts val="450"/>
              </a:spcBef>
              <a:buClr>
                <a:schemeClr val="accent1"/>
              </a:buClr>
              <a:buSzPct val="100000"/>
              <a:buFont typeface="Wingdings" panose="05000000000000000000" pitchFamily="2" charset="2"/>
              <a:buChar char="§"/>
              <a:defRPr/>
            </a:pPr>
            <a:r>
              <a:rPr lang="en-US" sz="1600" dirty="0">
                <a:latin typeface="+mn-lt"/>
              </a:rPr>
              <a:t>The attack impacted 225,000 customers and required the manual operations in response to the attack.</a:t>
            </a:r>
            <a:endParaRPr lang="en-CA" sz="1600" dirty="0">
              <a:latin typeface="+mn-lt"/>
            </a:endParaRPr>
          </a:p>
          <a:p>
            <a:pPr marL="171450" indent="-171450">
              <a:buFont typeface="Arial" panose="020B0604020202020204" pitchFamily="34" charset="0"/>
              <a:buChar char="•"/>
            </a:pPr>
            <a:endParaRPr lang="en-CA" sz="1100" dirty="0">
              <a:solidFill>
                <a:srgbClr val="000000"/>
              </a:solidFill>
              <a:latin typeface="Arial" charset="0"/>
            </a:endParaRPr>
          </a:p>
          <a:p>
            <a:endParaRPr lang="en-CA" altLang="en-US" sz="1100" dirty="0">
              <a:solidFill>
                <a:srgbClr val="000000"/>
              </a:solidFill>
              <a:latin typeface="Arial" charset="0"/>
            </a:endParaRPr>
          </a:p>
        </p:txBody>
      </p:sp>
      <p:sp>
        <p:nvSpPr>
          <p:cNvPr id="76817" name="AutoShape 6" descr="RÃ©sultats de recherche d'images pour Â«Â graphic design using comma quote pngÂ Â»"/>
          <p:cNvSpPr>
            <a:spLocks noChangeAspect="1" noChangeArrowheads="1"/>
          </p:cNvSpPr>
          <p:nvPr>
            <p:custDataLst>
              <p:tags r:id="rId10"/>
            </p:custDataLst>
          </p:nvPr>
        </p:nvSpPr>
        <p:spPr bwMode="auto">
          <a:xfrm>
            <a:off x="155575" y="-144066"/>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eaLnBrk="1" hangingPunct="1"/>
            <a:endParaRPr lang="en-CA" altLang="en-US" sz="1400">
              <a:solidFill>
                <a:srgbClr val="000000"/>
              </a:solidFill>
              <a:latin typeface="Arial" charset="0"/>
            </a:endParaRPr>
          </a:p>
        </p:txBody>
      </p:sp>
      <p:sp>
        <p:nvSpPr>
          <p:cNvPr id="20" name="Rectangle 19"/>
          <p:cNvSpPr/>
          <p:nvPr/>
        </p:nvSpPr>
        <p:spPr>
          <a:xfrm>
            <a:off x="53790" y="4438255"/>
            <a:ext cx="7331748" cy="246221"/>
          </a:xfrm>
          <a:prstGeom prst="rect">
            <a:avLst/>
          </a:prstGeom>
        </p:spPr>
        <p:txBody>
          <a:bodyPr wrap="square">
            <a:spAutoFit/>
          </a:bodyPr>
          <a:lstStyle/>
          <a:p>
            <a:r>
              <a:rPr lang="en-CA" altLang="en-US" sz="1000" dirty="0">
                <a:latin typeface="Arial" charset="0"/>
              </a:rPr>
              <a:t>https://www.nerc.com/pa/CI/ESISAC/Documents/E-ISAC_SANS_Ukraine_DUC_18Mar2016.pdf</a:t>
            </a:r>
          </a:p>
        </p:txBody>
      </p:sp>
      <p:sp>
        <p:nvSpPr>
          <p:cNvPr id="15" name="Rectangle 14"/>
          <p:cNvSpPr>
            <a:spLocks noChangeArrowheads="1"/>
          </p:cNvSpPr>
          <p:nvPr>
            <p:custDataLst>
              <p:tags r:id="rId11"/>
            </p:custDataLst>
          </p:nvPr>
        </p:nvSpPr>
        <p:spPr bwMode="auto">
          <a:xfrm>
            <a:off x="7556500" y="1993107"/>
            <a:ext cx="1587500" cy="2723823"/>
          </a:xfrm>
          <a:prstGeom prst="rect">
            <a:avLst/>
          </a:prstGeom>
          <a:solidFill>
            <a:srgbClr val="1B729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a:p>
            <a:pPr algn="ctr" eaLnBrk="1" hangingPunct="1"/>
            <a:endParaRPr lang="en-CA" altLang="en-US" sz="300" i="1" dirty="0">
              <a:solidFill>
                <a:srgbClr val="FFFFFF"/>
              </a:solidFill>
              <a:latin typeface="Arial" charset="0"/>
            </a:endParaRPr>
          </a:p>
        </p:txBody>
      </p:sp>
      <p:sp>
        <p:nvSpPr>
          <p:cNvPr id="16" name="ZoneTexte 29"/>
          <p:cNvSpPr txBox="1">
            <a:spLocks noChangeArrowheads="1"/>
          </p:cNvSpPr>
          <p:nvPr>
            <p:custDataLst>
              <p:tags r:id="rId12"/>
            </p:custDataLst>
          </p:nvPr>
        </p:nvSpPr>
        <p:spPr bwMode="auto">
          <a:xfrm>
            <a:off x="7696646" y="2153930"/>
            <a:ext cx="1431925" cy="19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r>
              <a:rPr lang="en-US" sz="1600" b="1" dirty="0" smtClean="0">
                <a:solidFill>
                  <a:srgbClr val="FFD600"/>
                </a:solidFill>
              </a:rPr>
              <a:t>Reference to RME5</a:t>
            </a:r>
          </a:p>
          <a:p>
            <a:r>
              <a:rPr lang="en-US" sz="1400" b="1" dirty="0">
                <a:solidFill>
                  <a:srgbClr val="FFD600"/>
                </a:solidFill>
              </a:rPr>
              <a:t/>
            </a:r>
            <a:br>
              <a:rPr lang="en-US" sz="1400" b="1" dirty="0">
                <a:solidFill>
                  <a:srgbClr val="FFD600"/>
                </a:solidFill>
              </a:rPr>
            </a:br>
            <a:r>
              <a:rPr lang="en-CA" sz="1400" dirty="0" smtClean="0">
                <a:solidFill>
                  <a:srgbClr val="FFFFFF"/>
                </a:solidFill>
                <a:latin typeface="Arial" charset="0"/>
              </a:rPr>
              <a:t>Incident investigation, analysis, follow-up and action</a:t>
            </a:r>
            <a:r>
              <a:rPr lang="en-CA" sz="1100" dirty="0" smtClean="0">
                <a:solidFill>
                  <a:srgbClr val="FFFFFF"/>
                </a:solidFill>
                <a:latin typeface="Arial" charset="0"/>
              </a:rPr>
              <a:t>.</a:t>
            </a:r>
            <a:endParaRPr lang="en-CA" altLang="en-US" sz="1100" dirty="0">
              <a:solidFill>
                <a:srgbClr val="FFFFFF"/>
              </a:solidFill>
              <a:latin typeface="Arial" charset="0"/>
            </a:endParaRPr>
          </a:p>
        </p:txBody>
      </p:sp>
      <p:pic>
        <p:nvPicPr>
          <p:cNvPr id="19" name="Graphic 6">
            <a:extLst>
              <a:ext uri="{FF2B5EF4-FFF2-40B4-BE49-F238E27FC236}">
                <a16:creationId xmlns:a16="http://schemas.microsoft.com/office/drawing/2014/main" id="{5BA3DA55-2855-4726-BC70-35C9439052C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847402" y="3748659"/>
            <a:ext cx="857249" cy="857249"/>
          </a:xfrm>
          <a:prstGeom prst="rect">
            <a:avLst/>
          </a:prstGeom>
        </p:spPr>
      </p:pic>
    </p:spTree>
    <p:extLst>
      <p:ext uri="{BB962C8B-B14F-4D97-AF65-F5344CB8AC3E}">
        <p14:creationId xmlns:p14="http://schemas.microsoft.com/office/powerpoint/2010/main" val="1084359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500"/>
                                        <p:tgtEl>
                                          <p:spTgt spid="10">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custDataLst>
              <p:tags r:id="rId1"/>
            </p:custDataLst>
          </p:nvPr>
        </p:nvSpPr>
        <p:spPr>
          <a:xfrm>
            <a:off x="145256" y="203336"/>
            <a:ext cx="8853487" cy="646331"/>
          </a:xfrm>
        </p:spPr>
        <p:txBody>
          <a:bodyPr/>
          <a:lstStyle/>
          <a:p>
            <a:pPr algn="l">
              <a:defRPr/>
            </a:pPr>
            <a:r>
              <a:rPr lang="en-CA" sz="2400" b="1" dirty="0"/>
              <a:t>CYBER INCIDENT</a:t>
            </a:r>
            <a:r>
              <a:rPr lang="en-CA" sz="1800" b="1" dirty="0"/>
              <a:t> | </a:t>
            </a:r>
            <a:r>
              <a:rPr lang="en-US" sz="1800" b="1" dirty="0">
                <a:solidFill>
                  <a:srgbClr val="FFD600"/>
                </a:solidFill>
              </a:rPr>
              <a:t>Cyber Attack on the Ukrainian Power Grid</a:t>
            </a:r>
            <a:r>
              <a:rPr lang="en-CA" sz="1800" b="1" dirty="0">
                <a:solidFill>
                  <a:srgbClr val="FF0000"/>
                </a:solidFill>
              </a:rPr>
              <a:t>              </a:t>
            </a:r>
            <a:r>
              <a:rPr lang="en-CA" sz="1800" b="1" dirty="0">
                <a:solidFill>
                  <a:srgbClr val="FFD600"/>
                </a:solidFill>
              </a:rPr>
              <a:t/>
            </a:r>
            <a:br>
              <a:rPr lang="en-CA" sz="1800" b="1" dirty="0">
                <a:solidFill>
                  <a:srgbClr val="FFD600"/>
                </a:solidFill>
              </a:rPr>
            </a:br>
            <a:r>
              <a:rPr lang="en-CA" sz="1800" b="1" dirty="0">
                <a:solidFill>
                  <a:srgbClr val="FFD600"/>
                </a:solidFill>
              </a:rPr>
              <a:t>                       </a:t>
            </a:r>
          </a:p>
        </p:txBody>
      </p:sp>
      <p:sp>
        <p:nvSpPr>
          <p:cNvPr id="11" name="Oval 12">
            <a:extLst/>
          </p:cNvPr>
          <p:cNvSpPr/>
          <p:nvPr>
            <p:custDataLst>
              <p:tags r:id="rId2"/>
            </p:custDataLst>
          </p:nvPr>
        </p:nvSpPr>
        <p:spPr>
          <a:xfrm>
            <a:off x="11317" y="897895"/>
            <a:ext cx="423863" cy="39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342900" eaLnBrk="1" fontAlgn="auto" hangingPunct="1">
              <a:spcBef>
                <a:spcPts val="0"/>
              </a:spcBef>
              <a:spcAft>
                <a:spcPts val="0"/>
              </a:spcAft>
              <a:defRPr/>
            </a:pPr>
            <a:endParaRPr lang="en-CA" sz="1400" dirty="0">
              <a:solidFill>
                <a:prstClr val="white"/>
              </a:solidFill>
              <a:cs typeface="Arial" panose="020B0604020202020204" pitchFamily="34" charset="0"/>
            </a:endParaRPr>
          </a:p>
        </p:txBody>
      </p:sp>
      <p:sp>
        <p:nvSpPr>
          <p:cNvPr id="12" name="Rectangle 11"/>
          <p:cNvSpPr/>
          <p:nvPr>
            <p:custDataLst>
              <p:tags r:id="rId3"/>
            </p:custDataLst>
          </p:nvPr>
        </p:nvSpPr>
        <p:spPr>
          <a:xfrm>
            <a:off x="53790" y="597667"/>
            <a:ext cx="3999464" cy="139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342900" eaLnBrk="1" fontAlgn="auto" hangingPunct="1">
              <a:spcBef>
                <a:spcPts val="0"/>
              </a:spcBef>
              <a:spcAft>
                <a:spcPts val="0"/>
              </a:spcAft>
              <a:defRPr/>
            </a:pPr>
            <a:r>
              <a:rPr lang="en-CA" b="1" dirty="0">
                <a:solidFill>
                  <a:prstClr val="black"/>
                </a:solidFill>
              </a:rPr>
              <a:t>Results</a:t>
            </a:r>
            <a:r>
              <a:rPr lang="en-CA" sz="1050" dirty="0">
                <a:solidFill>
                  <a:prstClr val="black"/>
                </a:solidFill>
              </a:rPr>
              <a:t/>
            </a:r>
            <a:br>
              <a:rPr lang="en-CA" sz="1050" dirty="0">
                <a:solidFill>
                  <a:prstClr val="black"/>
                </a:solidFill>
              </a:rPr>
            </a:br>
            <a:endParaRPr lang="en-CA" sz="1400" dirty="0">
              <a:solidFill>
                <a:prstClr val="black"/>
              </a:solidFill>
            </a:endParaRPr>
          </a:p>
          <a:p>
            <a:pPr algn="ctr" defTabSz="342900" eaLnBrk="1" fontAlgn="auto" hangingPunct="1">
              <a:spcBef>
                <a:spcPts val="0"/>
              </a:spcBef>
              <a:spcAft>
                <a:spcPts val="0"/>
              </a:spcAft>
              <a:defRPr/>
            </a:pPr>
            <a:endParaRPr lang="en-CA" sz="1400" dirty="0">
              <a:solidFill>
                <a:prstClr val="black"/>
              </a:solidFill>
            </a:endParaRPr>
          </a:p>
        </p:txBody>
      </p:sp>
      <p:sp>
        <p:nvSpPr>
          <p:cNvPr id="76813" name="ZoneTexte 22"/>
          <p:cNvSpPr txBox="1">
            <a:spLocks noChangeArrowheads="1"/>
          </p:cNvSpPr>
          <p:nvPr>
            <p:custDataLst>
              <p:tags r:id="rId4"/>
            </p:custDataLst>
          </p:nvPr>
        </p:nvSpPr>
        <p:spPr bwMode="auto">
          <a:xfrm>
            <a:off x="3756025" y="231219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eaLnBrk="1" hangingPunct="1"/>
            <a:endParaRPr lang="en-CA" altLang="en-US" sz="1600">
              <a:solidFill>
                <a:srgbClr val="5D5E60"/>
              </a:solidFill>
              <a:latin typeface="Arial" charset="0"/>
            </a:endParaRPr>
          </a:p>
        </p:txBody>
      </p:sp>
      <p:sp>
        <p:nvSpPr>
          <p:cNvPr id="76817" name="AutoShape 6" descr="RÃ©sultats de recherche d'images pour Â«Â graphic design using comma quote pngÂ Â»"/>
          <p:cNvSpPr>
            <a:spLocks noChangeAspect="1" noChangeArrowheads="1"/>
          </p:cNvSpPr>
          <p:nvPr>
            <p:custDataLst>
              <p:tags r:id="rId5"/>
            </p:custDataLst>
          </p:nvPr>
        </p:nvSpPr>
        <p:spPr bwMode="auto">
          <a:xfrm>
            <a:off x="155575" y="-144066"/>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eaLnBrk="1" hangingPunct="1"/>
            <a:endParaRPr lang="en-CA" altLang="en-US" sz="1400">
              <a:solidFill>
                <a:srgbClr val="000000"/>
              </a:solidFill>
              <a:latin typeface="Arial" charset="0"/>
            </a:endParaRPr>
          </a:p>
        </p:txBody>
      </p:sp>
      <p:sp>
        <p:nvSpPr>
          <p:cNvPr id="30" name="ZoneTexte 29"/>
          <p:cNvSpPr txBox="1">
            <a:spLocks noChangeArrowheads="1"/>
          </p:cNvSpPr>
          <p:nvPr>
            <p:custDataLst>
              <p:tags r:id="rId6"/>
            </p:custDataLst>
          </p:nvPr>
        </p:nvSpPr>
        <p:spPr bwMode="auto">
          <a:xfrm>
            <a:off x="7669214" y="2247901"/>
            <a:ext cx="1431925" cy="231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342900">
              <a:defRPr sz="2400">
                <a:solidFill>
                  <a:schemeClr val="tx1"/>
                </a:solidFill>
                <a:latin typeface="Times" charset="0"/>
              </a:defRPr>
            </a:lvl1pPr>
            <a:lvl2pPr marL="742950" indent="-285750" defTabSz="342900">
              <a:defRPr sz="2400">
                <a:solidFill>
                  <a:schemeClr val="tx1"/>
                </a:solidFill>
                <a:latin typeface="Times" charset="0"/>
              </a:defRPr>
            </a:lvl2pPr>
            <a:lvl3pPr marL="1143000" indent="-228600" defTabSz="342900">
              <a:defRPr sz="2400">
                <a:solidFill>
                  <a:schemeClr val="tx1"/>
                </a:solidFill>
                <a:latin typeface="Times" charset="0"/>
              </a:defRPr>
            </a:lvl3pPr>
            <a:lvl4pPr marL="1600200" indent="-228600" defTabSz="342900">
              <a:defRPr sz="2400">
                <a:solidFill>
                  <a:schemeClr val="tx1"/>
                </a:solidFill>
                <a:latin typeface="Times" charset="0"/>
              </a:defRPr>
            </a:lvl4pPr>
            <a:lvl5pPr marL="2057400" indent="-228600" defTabSz="342900">
              <a:defRPr sz="2400">
                <a:solidFill>
                  <a:schemeClr val="tx1"/>
                </a:solidFill>
                <a:latin typeface="Times" charset="0"/>
              </a:defRPr>
            </a:lvl5pPr>
            <a:lvl6pPr marL="2514600" indent="-228600" defTabSz="342900" eaLnBrk="0" fontAlgn="base" hangingPunct="0">
              <a:spcBef>
                <a:spcPct val="0"/>
              </a:spcBef>
              <a:spcAft>
                <a:spcPct val="0"/>
              </a:spcAft>
              <a:defRPr sz="2400">
                <a:solidFill>
                  <a:schemeClr val="tx1"/>
                </a:solidFill>
                <a:latin typeface="Times" charset="0"/>
              </a:defRPr>
            </a:lvl6pPr>
            <a:lvl7pPr marL="2971800" indent="-228600" defTabSz="342900" eaLnBrk="0" fontAlgn="base" hangingPunct="0">
              <a:spcBef>
                <a:spcPct val="0"/>
              </a:spcBef>
              <a:spcAft>
                <a:spcPct val="0"/>
              </a:spcAft>
              <a:defRPr sz="2400">
                <a:solidFill>
                  <a:schemeClr val="tx1"/>
                </a:solidFill>
                <a:latin typeface="Times" charset="0"/>
              </a:defRPr>
            </a:lvl7pPr>
            <a:lvl8pPr marL="3429000" indent="-228600" defTabSz="342900" eaLnBrk="0" fontAlgn="base" hangingPunct="0">
              <a:spcBef>
                <a:spcPct val="0"/>
              </a:spcBef>
              <a:spcAft>
                <a:spcPct val="0"/>
              </a:spcAft>
              <a:defRPr sz="2400">
                <a:solidFill>
                  <a:schemeClr val="tx1"/>
                </a:solidFill>
                <a:latin typeface="Times" charset="0"/>
              </a:defRPr>
            </a:lvl8pPr>
            <a:lvl9pPr marL="3886200" indent="-228600" defTabSz="342900" eaLnBrk="0" fontAlgn="base" hangingPunct="0">
              <a:spcBef>
                <a:spcPct val="0"/>
              </a:spcBef>
              <a:spcAft>
                <a:spcPct val="0"/>
              </a:spcAft>
              <a:defRPr sz="2400">
                <a:solidFill>
                  <a:schemeClr val="tx1"/>
                </a:solidFill>
                <a:latin typeface="Times" charset="0"/>
              </a:defRPr>
            </a:lvl9pPr>
          </a:lstStyle>
          <a:p>
            <a:pPr eaLnBrk="1" hangingPunct="1"/>
            <a:r>
              <a:rPr lang="en-CA" altLang="en-US" sz="1100" dirty="0">
                <a:solidFill>
                  <a:srgbClr val="FFFFFF"/>
                </a:solidFill>
                <a:latin typeface="Arial" charset="0"/>
              </a:rPr>
              <a:t>Our client now has a robust network with improved reliability and performance.  The facility is  designed and ready for digital substation automation and future regulatory requirements.</a:t>
            </a:r>
          </a:p>
          <a:p>
            <a:pPr eaLnBrk="1" hangingPunct="1"/>
            <a:endParaRPr lang="en-CA" altLang="en-US" sz="1100" dirty="0">
              <a:solidFill>
                <a:srgbClr val="FFFFFF"/>
              </a:solidFill>
              <a:latin typeface="Arial" charset="0"/>
            </a:endParaRPr>
          </a:p>
          <a:p>
            <a:pPr eaLnBrk="1" hangingPunct="1"/>
            <a:endParaRPr lang="en-CA" altLang="en-US" sz="1100" i="1" dirty="0">
              <a:solidFill>
                <a:srgbClr val="FFFFFF"/>
              </a:solidFill>
              <a:latin typeface="Arial" charset="0"/>
            </a:endParaRPr>
          </a:p>
          <a:p>
            <a:pPr eaLnBrk="1" hangingPunct="1"/>
            <a:r>
              <a:rPr lang="en-CA" altLang="en-US" sz="900" i="1" dirty="0">
                <a:solidFill>
                  <a:srgbClr val="FFFFFF"/>
                </a:solidFill>
                <a:latin typeface="Arial" charset="0"/>
              </a:rPr>
              <a:t>José Alvarado</a:t>
            </a:r>
            <a:br>
              <a:rPr lang="en-CA" altLang="en-US" sz="900" i="1" dirty="0">
                <a:solidFill>
                  <a:srgbClr val="FFFFFF"/>
                </a:solidFill>
                <a:latin typeface="Arial" charset="0"/>
              </a:rPr>
            </a:br>
            <a:r>
              <a:rPr lang="en-CA" altLang="en-US" sz="900" i="1" dirty="0">
                <a:solidFill>
                  <a:srgbClr val="FFFFFF"/>
                </a:solidFill>
                <a:latin typeface="Arial" charset="0"/>
              </a:rPr>
              <a:t>Manager– ICS Cybersecurity</a:t>
            </a:r>
            <a:endParaRPr lang="en-CA" altLang="en-US" sz="900" dirty="0">
              <a:solidFill>
                <a:srgbClr val="FFFFFF"/>
              </a:solidFill>
              <a:latin typeface="Arial" charset="0"/>
            </a:endParaRPr>
          </a:p>
          <a:p>
            <a:pPr eaLnBrk="1" hangingPunct="1"/>
            <a:endParaRPr lang="en-CA" altLang="en-US" sz="1100" dirty="0">
              <a:solidFill>
                <a:srgbClr val="5D5E60"/>
              </a:solidFill>
              <a:latin typeface="Arial" charset="0"/>
            </a:endParaRPr>
          </a:p>
        </p:txBody>
      </p:sp>
      <p:sp>
        <p:nvSpPr>
          <p:cNvPr id="20" name="Rectangle 19"/>
          <p:cNvSpPr>
            <a:spLocks noChangeArrowheads="1"/>
          </p:cNvSpPr>
          <p:nvPr>
            <p:custDataLst>
              <p:tags r:id="rId7"/>
            </p:custDataLst>
          </p:nvPr>
        </p:nvSpPr>
        <p:spPr bwMode="auto">
          <a:xfrm>
            <a:off x="181300" y="1093200"/>
            <a:ext cx="4264575" cy="293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285750" lvl="1" defTabSz="685800">
              <a:lnSpc>
                <a:spcPct val="110000"/>
              </a:lnSpc>
              <a:spcBef>
                <a:spcPts val="450"/>
              </a:spcBef>
              <a:buClr>
                <a:schemeClr val="accent1"/>
              </a:buClr>
              <a:buSzPct val="100000"/>
              <a:buFont typeface="Wingdings" panose="05000000000000000000" pitchFamily="2" charset="2"/>
              <a:buChar char="§"/>
            </a:pPr>
            <a:endParaRPr lang="en-US" sz="1800" dirty="0">
              <a:solidFill>
                <a:schemeClr val="tx2"/>
              </a:solidFill>
              <a:latin typeface="+mn-lt"/>
            </a:endParaRPr>
          </a:p>
          <a:p>
            <a:pPr marL="285750" lvl="1" defTabSz="685800">
              <a:lnSpc>
                <a:spcPct val="110000"/>
              </a:lnSpc>
              <a:spcBef>
                <a:spcPts val="450"/>
              </a:spcBef>
              <a:buClr>
                <a:schemeClr val="accent1"/>
              </a:buClr>
              <a:buSzPct val="100000"/>
              <a:buFont typeface="Wingdings" panose="05000000000000000000" pitchFamily="2" charset="2"/>
              <a:buChar char="§"/>
            </a:pPr>
            <a:r>
              <a:rPr lang="en-US" sz="1800" dirty="0">
                <a:latin typeface="+mn-lt"/>
              </a:rPr>
              <a:t>The cyber attacks in Ukraine are the first publicly acknowledged incidents to result in power outages. </a:t>
            </a:r>
            <a:br>
              <a:rPr lang="en-US" sz="1800" dirty="0">
                <a:latin typeface="+mn-lt"/>
              </a:rPr>
            </a:br>
            <a:endParaRPr lang="en-US" sz="1800" dirty="0">
              <a:latin typeface="+mn-lt"/>
            </a:endParaRPr>
          </a:p>
          <a:p>
            <a:pPr marL="285750" lvl="1" defTabSz="685800">
              <a:lnSpc>
                <a:spcPct val="110000"/>
              </a:lnSpc>
              <a:spcBef>
                <a:spcPts val="450"/>
              </a:spcBef>
              <a:buClr>
                <a:schemeClr val="accent1"/>
              </a:buClr>
              <a:buSzPct val="100000"/>
              <a:buFont typeface="Wingdings" panose="05000000000000000000" pitchFamily="2" charset="2"/>
              <a:buChar char="§"/>
            </a:pPr>
            <a:r>
              <a:rPr lang="en-US" sz="1800" dirty="0">
                <a:latin typeface="+mn-lt"/>
              </a:rPr>
              <a:t>The motive and sophistication of this power grid attack is consistent with a highly structured and resourced actor. </a:t>
            </a:r>
          </a:p>
        </p:txBody>
      </p:sp>
      <p:pic>
        <p:nvPicPr>
          <p:cNvPr id="13" name="Picture 10"/>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4571999" y="728378"/>
            <a:ext cx="4548141" cy="394609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7247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CC20538-DBA4-40B3-ADD6-6526E2AC710D}"/>
              </a:ext>
            </a:extLst>
          </p:cNvPr>
          <p:cNvSpPr/>
          <p:nvPr/>
        </p:nvSpPr>
        <p:spPr>
          <a:xfrm>
            <a:off x="-1" y="718332"/>
            <a:ext cx="4465935" cy="39768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Content Placeholder 1"/>
          <p:cNvSpPr>
            <a:spLocks noGrp="1"/>
          </p:cNvSpPr>
          <p:nvPr>
            <p:ph sz="quarter" idx="10"/>
          </p:nvPr>
        </p:nvSpPr>
        <p:spPr>
          <a:xfrm>
            <a:off x="182907" y="1096049"/>
            <a:ext cx="4283027" cy="3007361"/>
          </a:xfrm>
        </p:spPr>
        <p:txBody>
          <a:bodyPr vert="horz" lIns="91440" tIns="45720" rIns="91440" bIns="45720" rtlCol="0" anchor="ctr">
            <a:noAutofit/>
          </a:bodyPr>
          <a:lstStyle/>
          <a:p>
            <a:pPr marL="285750" lvl="1" indent="-285750">
              <a:lnSpc>
                <a:spcPct val="110000"/>
              </a:lnSpc>
              <a:buSzPct val="100000"/>
            </a:pPr>
            <a:r>
              <a:rPr lang="en-US" sz="1700" dirty="0" smtClean="0">
                <a:solidFill>
                  <a:schemeClr val="bg1"/>
                </a:solidFill>
                <a:latin typeface="+mn-lt"/>
                <a:cs typeface="+mn-cs"/>
              </a:rPr>
              <a:t>People, Process and Technology a holistic approach</a:t>
            </a:r>
            <a:endParaRPr lang="en-US" sz="1700" dirty="0">
              <a:solidFill>
                <a:schemeClr val="bg1"/>
              </a:solidFill>
              <a:latin typeface="+mn-lt"/>
              <a:cs typeface="+mn-cs"/>
            </a:endParaRPr>
          </a:p>
          <a:p>
            <a:pPr marL="285750" lvl="1" indent="-285750">
              <a:lnSpc>
                <a:spcPct val="110000"/>
              </a:lnSpc>
              <a:buSzPct val="100000"/>
            </a:pPr>
            <a:r>
              <a:rPr lang="en-US" sz="1700" dirty="0" smtClean="0">
                <a:solidFill>
                  <a:schemeClr val="bg1"/>
                </a:solidFill>
                <a:latin typeface="+mn-lt"/>
                <a:cs typeface="+mn-cs"/>
              </a:rPr>
              <a:t>Many unique challenges securing cyber assets at industrial facilities  </a:t>
            </a:r>
          </a:p>
          <a:p>
            <a:pPr marL="285750" lvl="1" indent="-285750">
              <a:lnSpc>
                <a:spcPct val="110000"/>
              </a:lnSpc>
              <a:buSzPct val="100000"/>
            </a:pPr>
            <a:r>
              <a:rPr lang="en-US" sz="1700" dirty="0" smtClean="0">
                <a:solidFill>
                  <a:schemeClr val="bg1"/>
                </a:solidFill>
                <a:latin typeface="+mn-lt"/>
                <a:cs typeface="+mn-cs"/>
              </a:rPr>
              <a:t>Cybersecurity program development and risk assessment is a continuous improvement process</a:t>
            </a:r>
          </a:p>
          <a:p>
            <a:pPr marL="285750" lvl="1" indent="-285750">
              <a:lnSpc>
                <a:spcPct val="110000"/>
              </a:lnSpc>
              <a:buSzPct val="100000"/>
            </a:pPr>
            <a:r>
              <a:rPr lang="en-US" sz="1700" dirty="0" smtClean="0">
                <a:solidFill>
                  <a:schemeClr val="bg1"/>
                </a:solidFill>
                <a:latin typeface="+mn-lt"/>
                <a:cs typeface="+mn-cs"/>
              </a:rPr>
              <a:t>Cyber incidents at industrial facilities are becoming more common requiring investigation, analysis </a:t>
            </a:r>
            <a:r>
              <a:rPr lang="en-US" sz="1700" smtClean="0">
                <a:solidFill>
                  <a:schemeClr val="bg1"/>
                </a:solidFill>
                <a:latin typeface="+mn-lt"/>
                <a:cs typeface="+mn-cs"/>
              </a:rPr>
              <a:t>and action  </a:t>
            </a:r>
            <a:endParaRPr lang="en-US" sz="1700" dirty="0">
              <a:solidFill>
                <a:schemeClr val="bg1"/>
              </a:solidFill>
              <a:latin typeface="+mn-lt"/>
              <a:cs typeface="+mn-cs"/>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5BA3DA55-2855-4726-BC70-35C9439052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060489" y="2143125"/>
            <a:ext cx="857249" cy="857249"/>
          </a:xfrm>
          <a:prstGeom prst="rect">
            <a:avLst/>
          </a:prstGeom>
        </p:spPr>
      </p:pic>
      <p:sp>
        <p:nvSpPr>
          <p:cNvPr id="5" name="Titre 4">
            <a:extLst>
              <a:ext uri="{FF2B5EF4-FFF2-40B4-BE49-F238E27FC236}">
                <a16:creationId xmlns:a16="http://schemas.microsoft.com/office/drawing/2014/main" id="{44DE9249-6671-423A-9016-D0332CAA3CD7}"/>
              </a:ext>
            </a:extLst>
          </p:cNvPr>
          <p:cNvSpPr>
            <a:spLocks noGrp="1"/>
          </p:cNvSpPr>
          <p:nvPr>
            <p:ph type="title"/>
          </p:nvPr>
        </p:nvSpPr>
        <p:spPr>
          <a:xfrm>
            <a:off x="0" y="209877"/>
            <a:ext cx="7566661" cy="369332"/>
          </a:xfrm>
        </p:spPr>
        <p:txBody>
          <a:bodyPr/>
          <a:lstStyle/>
          <a:p>
            <a:r>
              <a:rPr lang="fr-CA" sz="2400" dirty="0">
                <a:solidFill>
                  <a:srgbClr val="FFC000"/>
                </a:solidFill>
              </a:rPr>
              <a:t>SUMMARY</a:t>
            </a:r>
          </a:p>
        </p:txBody>
      </p:sp>
      <p:sp>
        <p:nvSpPr>
          <p:cNvPr id="14" name="TextBox 11">
            <a:extLst>
              <a:ext uri="{FF2B5EF4-FFF2-40B4-BE49-F238E27FC236}">
                <a16:creationId xmlns:a16="http://schemas.microsoft.com/office/drawing/2014/main" id="{4E71CCA8-B017-4E0B-81D0-1B234A747678}"/>
              </a:ext>
            </a:extLst>
          </p:cNvPr>
          <p:cNvSpPr txBox="1"/>
          <p:nvPr/>
        </p:nvSpPr>
        <p:spPr>
          <a:xfrm>
            <a:off x="6372045" y="4834288"/>
            <a:ext cx="2271713" cy="212898"/>
          </a:xfrm>
          <a:prstGeom prst="rect">
            <a:avLst/>
          </a:prstGeom>
          <a:noFill/>
        </p:spPr>
        <p:txBody>
          <a:bodyPr wrap="square" lIns="0" tIns="0" rIns="0" bIns="0" rtlCol="0" anchor="ctr" anchorCtr="0">
            <a:noAutofit/>
          </a:bodyPr>
          <a:lstStyle/>
          <a:p>
            <a:pPr algn="r"/>
            <a:r>
              <a:rPr lang="en-CA" sz="700" noProof="0" dirty="0">
                <a:solidFill>
                  <a:schemeClr val="bg1"/>
                </a:solidFill>
                <a:latin typeface="Arial" panose="020B0604020202020204" pitchFamily="34" charset="0"/>
                <a:cs typeface="Arial" panose="020B0604020202020204" pitchFamily="34" charset="0"/>
              </a:rPr>
              <a:t>All rights reserved. © BBA</a:t>
            </a:r>
            <a:endParaRPr lang="en-CA" sz="1000" noProof="0" dirty="0">
              <a:solidFill>
                <a:schemeClr val="bg1"/>
              </a:solidFill>
              <a:latin typeface="Arial" panose="020B0604020202020204" pitchFamily="34" charset="0"/>
              <a:cs typeface="Arial" panose="020B0604020202020204" pitchFamily="34" charset="0"/>
            </a:endParaRPr>
          </a:p>
        </p:txBody>
      </p:sp>
      <p:sp>
        <p:nvSpPr>
          <p:cNvPr id="15" name="TextBox 13">
            <a:extLst>
              <a:ext uri="{FF2B5EF4-FFF2-40B4-BE49-F238E27FC236}">
                <a16:creationId xmlns:a16="http://schemas.microsoft.com/office/drawing/2014/main" id="{2DBFAF2E-C959-462B-9F59-A37E59007D2A}"/>
              </a:ext>
            </a:extLst>
          </p:cNvPr>
          <p:cNvSpPr txBox="1"/>
          <p:nvPr/>
        </p:nvSpPr>
        <p:spPr>
          <a:xfrm>
            <a:off x="8697513" y="4865225"/>
            <a:ext cx="217889" cy="138499"/>
          </a:xfrm>
          <a:prstGeom prst="rect">
            <a:avLst/>
          </a:prstGeom>
          <a:solidFill>
            <a:srgbClr val="FFC000"/>
          </a:solidFill>
        </p:spPr>
        <p:txBody>
          <a:bodyPr wrap="square" lIns="0" tIns="0" rIns="0" bIns="0" rtlCol="0" anchor="ctr" anchorCtr="0">
            <a:spAutoFit/>
          </a:bodyPr>
          <a:lstStyle/>
          <a:p>
            <a:pPr algn="ctr"/>
            <a:r>
              <a:rPr lang="en-CA" sz="900" noProof="0" dirty="0">
                <a:latin typeface="Arial" panose="020B0604020202020204" pitchFamily="34" charset="0"/>
                <a:cs typeface="Arial" panose="020B0604020202020204" pitchFamily="34" charset="0"/>
              </a:rPr>
              <a:t>31</a:t>
            </a:r>
            <a:endParaRPr lang="en-CA" sz="1100" noProof="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D768C57-A8FB-4D76-9DB3-F18CE9E6446D}"/>
              </a:ext>
            </a:extLst>
          </p:cNvPr>
          <p:cNvSpPr/>
          <p:nvPr/>
        </p:nvSpPr>
        <p:spPr>
          <a:xfrm>
            <a:off x="4709596" y="1578914"/>
            <a:ext cx="1816091" cy="551145"/>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PEOPLE</a:t>
            </a:r>
          </a:p>
        </p:txBody>
      </p:sp>
      <p:sp>
        <p:nvSpPr>
          <p:cNvPr id="18" name="Rectangle 17">
            <a:extLst>
              <a:ext uri="{FF2B5EF4-FFF2-40B4-BE49-F238E27FC236}">
                <a16:creationId xmlns:a16="http://schemas.microsoft.com/office/drawing/2014/main" id="{C02CB7BE-D725-4060-921E-CCC5442EC7D7}"/>
              </a:ext>
            </a:extLst>
          </p:cNvPr>
          <p:cNvSpPr/>
          <p:nvPr/>
        </p:nvSpPr>
        <p:spPr>
          <a:xfrm>
            <a:off x="4709597" y="2283075"/>
            <a:ext cx="1816091" cy="55114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PROCESS</a:t>
            </a:r>
          </a:p>
        </p:txBody>
      </p:sp>
      <p:sp>
        <p:nvSpPr>
          <p:cNvPr id="19" name="Rectangle 18">
            <a:extLst>
              <a:ext uri="{FF2B5EF4-FFF2-40B4-BE49-F238E27FC236}">
                <a16:creationId xmlns:a16="http://schemas.microsoft.com/office/drawing/2014/main" id="{BCF2AE41-887E-4776-B276-E68EDB20A6DE}"/>
              </a:ext>
            </a:extLst>
          </p:cNvPr>
          <p:cNvSpPr/>
          <p:nvPr/>
        </p:nvSpPr>
        <p:spPr>
          <a:xfrm>
            <a:off x="4709598" y="2978942"/>
            <a:ext cx="1816091" cy="551145"/>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TECHNOLOGY</a:t>
            </a:r>
          </a:p>
        </p:txBody>
      </p:sp>
    </p:spTree>
    <p:extLst>
      <p:ext uri="{BB962C8B-B14F-4D97-AF65-F5344CB8AC3E}">
        <p14:creationId xmlns:p14="http://schemas.microsoft.com/office/powerpoint/2010/main" val="319952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CC20538-DBA4-40B3-ADD6-6526E2AC710D}"/>
              </a:ext>
            </a:extLst>
          </p:cNvPr>
          <p:cNvSpPr/>
          <p:nvPr/>
        </p:nvSpPr>
        <p:spPr>
          <a:xfrm>
            <a:off x="-1" y="718332"/>
            <a:ext cx="4465935" cy="39768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Content Placeholder 1"/>
          <p:cNvSpPr>
            <a:spLocks noGrp="1"/>
          </p:cNvSpPr>
          <p:nvPr>
            <p:ph sz="quarter" idx="10"/>
          </p:nvPr>
        </p:nvSpPr>
        <p:spPr>
          <a:xfrm>
            <a:off x="182907" y="1096049"/>
            <a:ext cx="4283027" cy="3007361"/>
          </a:xfrm>
        </p:spPr>
        <p:txBody>
          <a:bodyPr vert="horz" lIns="91440" tIns="45720" rIns="91440" bIns="45720" rtlCol="0" anchor="ctr">
            <a:noAutofit/>
          </a:bodyPr>
          <a:lstStyle/>
          <a:p>
            <a:pPr marL="285750" lvl="1" indent="-285750">
              <a:lnSpc>
                <a:spcPct val="110000"/>
              </a:lnSpc>
              <a:buSzPct val="100000"/>
            </a:pPr>
            <a:r>
              <a:rPr lang="en-US" sz="1700" dirty="0">
                <a:solidFill>
                  <a:schemeClr val="bg1"/>
                </a:solidFill>
                <a:latin typeface="+mn-lt"/>
                <a:cs typeface="+mn-cs"/>
              </a:rPr>
              <a:t>More sophisticated and common </a:t>
            </a:r>
            <a:r>
              <a:rPr lang="en-US" sz="1700" dirty="0" smtClean="0">
                <a:solidFill>
                  <a:schemeClr val="bg1"/>
                </a:solidFill>
                <a:latin typeface="+mn-lt"/>
                <a:cs typeface="+mn-cs"/>
              </a:rPr>
              <a:t/>
            </a:r>
            <a:br>
              <a:rPr lang="en-US" sz="1700" dirty="0" smtClean="0">
                <a:solidFill>
                  <a:schemeClr val="bg1"/>
                </a:solidFill>
                <a:latin typeface="+mn-lt"/>
                <a:cs typeface="+mn-cs"/>
              </a:rPr>
            </a:br>
            <a:r>
              <a:rPr lang="en-US" sz="1700" dirty="0" smtClean="0">
                <a:solidFill>
                  <a:schemeClr val="bg1"/>
                </a:solidFill>
                <a:latin typeface="+mn-lt"/>
                <a:cs typeface="+mn-cs"/>
              </a:rPr>
              <a:t>Cyber </a:t>
            </a:r>
            <a:r>
              <a:rPr lang="en-US" sz="1700" dirty="0">
                <a:solidFill>
                  <a:schemeClr val="bg1"/>
                </a:solidFill>
                <a:latin typeface="+mn-lt"/>
                <a:cs typeface="+mn-cs"/>
              </a:rPr>
              <a:t>attacks.</a:t>
            </a:r>
          </a:p>
          <a:p>
            <a:pPr marL="285750" lvl="1" indent="-285750">
              <a:lnSpc>
                <a:spcPct val="110000"/>
              </a:lnSpc>
              <a:buSzPct val="100000"/>
            </a:pPr>
            <a:r>
              <a:rPr lang="en-US" sz="1700" dirty="0">
                <a:solidFill>
                  <a:schemeClr val="bg1"/>
                </a:solidFill>
                <a:latin typeface="+mn-lt"/>
                <a:cs typeface="+mn-cs"/>
              </a:rPr>
              <a:t>ICS Cybersecurity - unique requirements and risks.</a:t>
            </a:r>
          </a:p>
          <a:p>
            <a:pPr marL="285750" lvl="1" indent="-285750">
              <a:lnSpc>
                <a:spcPct val="110000"/>
              </a:lnSpc>
              <a:buSzPct val="100000"/>
            </a:pPr>
            <a:r>
              <a:rPr lang="en-US" sz="1700" dirty="0">
                <a:solidFill>
                  <a:schemeClr val="bg1"/>
                </a:solidFill>
                <a:latin typeface="+mn-lt"/>
                <a:cs typeface="+mn-cs"/>
              </a:rPr>
              <a:t>Best frameworks, standards and guidelines for the client.</a:t>
            </a:r>
          </a:p>
          <a:p>
            <a:pPr marL="285750" lvl="1" indent="-285750">
              <a:lnSpc>
                <a:spcPct val="110000"/>
              </a:lnSpc>
              <a:buSzPct val="100000"/>
            </a:pPr>
            <a:r>
              <a:rPr lang="en-US" sz="1700" dirty="0">
                <a:solidFill>
                  <a:schemeClr val="bg1"/>
                </a:solidFill>
                <a:latin typeface="+mn-lt"/>
                <a:cs typeface="+mn-cs"/>
              </a:rPr>
              <a:t>Identify critical assets, vulnerabilities and threats.</a:t>
            </a:r>
          </a:p>
          <a:p>
            <a:pPr marL="285750" lvl="1" indent="-285750">
              <a:lnSpc>
                <a:spcPct val="110000"/>
              </a:lnSpc>
              <a:buSzPct val="100000"/>
            </a:pPr>
            <a:r>
              <a:rPr lang="en-US" sz="1700" dirty="0">
                <a:solidFill>
                  <a:schemeClr val="bg1"/>
                </a:solidFill>
                <a:latin typeface="+mn-lt"/>
                <a:cs typeface="+mn-cs"/>
              </a:rPr>
              <a:t>Consider a holistic approach.</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5BA3DA55-2855-4726-BC70-35C9439052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060489" y="2143125"/>
            <a:ext cx="857249" cy="857249"/>
          </a:xfrm>
          <a:prstGeom prst="rect">
            <a:avLst/>
          </a:prstGeom>
        </p:spPr>
      </p:pic>
      <p:sp>
        <p:nvSpPr>
          <p:cNvPr id="5" name="Titre 4">
            <a:extLst>
              <a:ext uri="{FF2B5EF4-FFF2-40B4-BE49-F238E27FC236}">
                <a16:creationId xmlns:a16="http://schemas.microsoft.com/office/drawing/2014/main" id="{44DE9249-6671-423A-9016-D0332CAA3CD7}"/>
              </a:ext>
            </a:extLst>
          </p:cNvPr>
          <p:cNvSpPr>
            <a:spLocks noGrp="1"/>
          </p:cNvSpPr>
          <p:nvPr>
            <p:ph type="title"/>
          </p:nvPr>
        </p:nvSpPr>
        <p:spPr>
          <a:xfrm>
            <a:off x="0" y="209877"/>
            <a:ext cx="7566661" cy="369332"/>
          </a:xfrm>
        </p:spPr>
        <p:txBody>
          <a:bodyPr/>
          <a:lstStyle/>
          <a:p>
            <a:r>
              <a:rPr lang="fr-CA" sz="2400" dirty="0">
                <a:solidFill>
                  <a:srgbClr val="FFC000"/>
                </a:solidFill>
              </a:rPr>
              <a:t>SUMMARY</a:t>
            </a:r>
          </a:p>
        </p:txBody>
      </p:sp>
      <p:sp>
        <p:nvSpPr>
          <p:cNvPr id="14" name="TextBox 11">
            <a:extLst>
              <a:ext uri="{FF2B5EF4-FFF2-40B4-BE49-F238E27FC236}">
                <a16:creationId xmlns:a16="http://schemas.microsoft.com/office/drawing/2014/main" id="{4E71CCA8-B017-4E0B-81D0-1B234A747678}"/>
              </a:ext>
            </a:extLst>
          </p:cNvPr>
          <p:cNvSpPr txBox="1"/>
          <p:nvPr/>
        </p:nvSpPr>
        <p:spPr>
          <a:xfrm>
            <a:off x="6372045" y="4834288"/>
            <a:ext cx="2271713" cy="212898"/>
          </a:xfrm>
          <a:prstGeom prst="rect">
            <a:avLst/>
          </a:prstGeom>
          <a:noFill/>
        </p:spPr>
        <p:txBody>
          <a:bodyPr wrap="square" lIns="0" tIns="0" rIns="0" bIns="0" rtlCol="0" anchor="ctr" anchorCtr="0">
            <a:noAutofit/>
          </a:bodyPr>
          <a:lstStyle/>
          <a:p>
            <a:pPr algn="r"/>
            <a:r>
              <a:rPr lang="en-CA" sz="700" noProof="0" dirty="0">
                <a:solidFill>
                  <a:schemeClr val="bg1"/>
                </a:solidFill>
                <a:latin typeface="Arial" panose="020B0604020202020204" pitchFamily="34" charset="0"/>
                <a:cs typeface="Arial" panose="020B0604020202020204" pitchFamily="34" charset="0"/>
              </a:rPr>
              <a:t>All rights reserved. © BBA</a:t>
            </a:r>
            <a:endParaRPr lang="en-CA" sz="1000" noProof="0" dirty="0">
              <a:solidFill>
                <a:schemeClr val="bg1"/>
              </a:solidFill>
              <a:latin typeface="Arial" panose="020B0604020202020204" pitchFamily="34" charset="0"/>
              <a:cs typeface="Arial" panose="020B0604020202020204" pitchFamily="34" charset="0"/>
            </a:endParaRPr>
          </a:p>
        </p:txBody>
      </p:sp>
      <p:sp>
        <p:nvSpPr>
          <p:cNvPr id="15" name="TextBox 13">
            <a:extLst>
              <a:ext uri="{FF2B5EF4-FFF2-40B4-BE49-F238E27FC236}">
                <a16:creationId xmlns:a16="http://schemas.microsoft.com/office/drawing/2014/main" id="{2DBFAF2E-C959-462B-9F59-A37E59007D2A}"/>
              </a:ext>
            </a:extLst>
          </p:cNvPr>
          <p:cNvSpPr txBox="1"/>
          <p:nvPr/>
        </p:nvSpPr>
        <p:spPr>
          <a:xfrm>
            <a:off x="8697513" y="4865225"/>
            <a:ext cx="217889" cy="138499"/>
          </a:xfrm>
          <a:prstGeom prst="rect">
            <a:avLst/>
          </a:prstGeom>
          <a:solidFill>
            <a:srgbClr val="FFC000"/>
          </a:solidFill>
        </p:spPr>
        <p:txBody>
          <a:bodyPr wrap="square" lIns="0" tIns="0" rIns="0" bIns="0" rtlCol="0" anchor="ctr" anchorCtr="0">
            <a:spAutoFit/>
          </a:bodyPr>
          <a:lstStyle/>
          <a:p>
            <a:pPr algn="ctr"/>
            <a:r>
              <a:rPr lang="en-CA" sz="900" noProof="0" dirty="0">
                <a:latin typeface="Arial" panose="020B0604020202020204" pitchFamily="34" charset="0"/>
                <a:cs typeface="Arial" panose="020B0604020202020204" pitchFamily="34" charset="0"/>
              </a:rPr>
              <a:t>31</a:t>
            </a:r>
            <a:endParaRPr lang="en-CA" sz="1100" noProof="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D768C57-A8FB-4D76-9DB3-F18CE9E6446D}"/>
              </a:ext>
            </a:extLst>
          </p:cNvPr>
          <p:cNvSpPr/>
          <p:nvPr/>
        </p:nvSpPr>
        <p:spPr>
          <a:xfrm>
            <a:off x="4709596" y="1578914"/>
            <a:ext cx="1816091" cy="551145"/>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PEOPLE</a:t>
            </a:r>
          </a:p>
        </p:txBody>
      </p:sp>
      <p:sp>
        <p:nvSpPr>
          <p:cNvPr id="18" name="Rectangle 17">
            <a:extLst>
              <a:ext uri="{FF2B5EF4-FFF2-40B4-BE49-F238E27FC236}">
                <a16:creationId xmlns:a16="http://schemas.microsoft.com/office/drawing/2014/main" id="{C02CB7BE-D725-4060-921E-CCC5442EC7D7}"/>
              </a:ext>
            </a:extLst>
          </p:cNvPr>
          <p:cNvSpPr/>
          <p:nvPr/>
        </p:nvSpPr>
        <p:spPr>
          <a:xfrm>
            <a:off x="4709597" y="2283075"/>
            <a:ext cx="1816091" cy="55114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PROCESS</a:t>
            </a:r>
          </a:p>
        </p:txBody>
      </p:sp>
      <p:sp>
        <p:nvSpPr>
          <p:cNvPr id="19" name="Rectangle 18">
            <a:extLst>
              <a:ext uri="{FF2B5EF4-FFF2-40B4-BE49-F238E27FC236}">
                <a16:creationId xmlns:a16="http://schemas.microsoft.com/office/drawing/2014/main" id="{BCF2AE41-887E-4776-B276-E68EDB20A6DE}"/>
              </a:ext>
            </a:extLst>
          </p:cNvPr>
          <p:cNvSpPr/>
          <p:nvPr/>
        </p:nvSpPr>
        <p:spPr>
          <a:xfrm>
            <a:off x="4709598" y="2978942"/>
            <a:ext cx="1816091" cy="551145"/>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TECHNOLOGY</a:t>
            </a:r>
          </a:p>
        </p:txBody>
      </p:sp>
    </p:spTree>
    <p:extLst>
      <p:ext uri="{BB962C8B-B14F-4D97-AF65-F5344CB8AC3E}">
        <p14:creationId xmlns:p14="http://schemas.microsoft.com/office/powerpoint/2010/main" val="3784811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8B0135-8D41-40F2-B9CD-980903E4DE88}" type="slidenum">
              <a:rPr lang="en-CA" smtClean="0">
                <a:latin typeface="Arial" panose="020B0604020202020204" pitchFamily="34" charset="0"/>
                <a:cs typeface="Arial" panose="020B0604020202020204" pitchFamily="34" charset="0"/>
              </a:rPr>
              <a:t>37</a:t>
            </a:fld>
            <a:endParaRPr lang="en-CA">
              <a:latin typeface="Arial" panose="020B0604020202020204" pitchFamily="34" charset="0"/>
              <a:cs typeface="Arial" panose="020B0604020202020204" pitchFamily="34" charset="0"/>
            </a:endParaRPr>
          </a:p>
        </p:txBody>
      </p:sp>
      <p:sp>
        <p:nvSpPr>
          <p:cNvPr id="48" name="Title 1"/>
          <p:cNvSpPr>
            <a:spLocks noGrp="1"/>
          </p:cNvSpPr>
          <p:nvPr>
            <p:ph type="title"/>
          </p:nvPr>
        </p:nvSpPr>
        <p:spPr>
          <a:xfrm>
            <a:off x="110172" y="197800"/>
            <a:ext cx="9033828" cy="784830"/>
          </a:xfrm>
        </p:spPr>
        <p:txBody>
          <a:bodyPr/>
          <a:lstStyle/>
          <a:p>
            <a:r>
              <a:rPr lang="en-CA" sz="2400" dirty="0" smtClean="0"/>
              <a:t>CYBERSECURITY REFERENCES</a:t>
            </a:r>
            <a:r>
              <a:rPr lang="en-CA" sz="2800" dirty="0">
                <a:solidFill>
                  <a:schemeClr val="tx1">
                    <a:lumMod val="65000"/>
                    <a:lumOff val="35000"/>
                  </a:schemeClr>
                </a:solidFill>
              </a:rPr>
              <a:t/>
            </a:r>
            <a:br>
              <a:rPr lang="en-CA" sz="2800" dirty="0">
                <a:solidFill>
                  <a:schemeClr val="tx1">
                    <a:lumMod val="65000"/>
                    <a:lumOff val="35000"/>
                  </a:schemeClr>
                </a:solidFill>
              </a:rPr>
            </a:br>
            <a:endParaRPr lang="en-CA"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685142451"/>
              </p:ext>
            </p:extLst>
          </p:nvPr>
        </p:nvGraphicFramePr>
        <p:xfrm>
          <a:off x="168249" y="922664"/>
          <a:ext cx="8390535" cy="3122640"/>
        </p:xfrm>
        <a:graphic>
          <a:graphicData uri="http://schemas.openxmlformats.org/drawingml/2006/table">
            <a:tbl>
              <a:tblPr>
                <a:tableStyleId>{5C22544A-7EE6-4342-B048-85BDC9FD1C3A}</a:tableStyleId>
              </a:tblPr>
              <a:tblGrid>
                <a:gridCol w="2692938">
                  <a:extLst>
                    <a:ext uri="{9D8B030D-6E8A-4147-A177-3AD203B41FA5}">
                      <a16:colId xmlns:a16="http://schemas.microsoft.com/office/drawing/2014/main" val="20000"/>
                    </a:ext>
                  </a:extLst>
                </a:gridCol>
                <a:gridCol w="5697597">
                  <a:extLst>
                    <a:ext uri="{9D8B030D-6E8A-4147-A177-3AD203B41FA5}">
                      <a16:colId xmlns:a16="http://schemas.microsoft.com/office/drawing/2014/main" val="20001"/>
                    </a:ext>
                  </a:extLst>
                </a:gridCol>
              </a:tblGrid>
              <a:tr h="208176">
                <a:tc>
                  <a:txBody>
                    <a:bodyPr/>
                    <a:lstStyle/>
                    <a:p>
                      <a:pPr algn="l" fontAlgn="b"/>
                      <a:r>
                        <a:rPr lang="en-CA" sz="1200" u="none" strike="noStrike" dirty="0">
                          <a:effectLst/>
                        </a:rPr>
                        <a:t>Australian Signals Directorate</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https://www.asd.gov.au/</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00"/>
                  </a:ext>
                </a:extLst>
              </a:tr>
              <a:tr h="208176">
                <a:tc>
                  <a:txBody>
                    <a:bodyPr/>
                    <a:lstStyle/>
                    <a:p>
                      <a:pPr algn="l" fontAlgn="b"/>
                      <a:r>
                        <a:rPr lang="en-CA" sz="1200" u="none" strike="noStrike" dirty="0">
                          <a:effectLst/>
                        </a:rPr>
                        <a:t>C2M2 Maturity Model</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dirty="0">
                          <a:effectLst/>
                        </a:rPr>
                        <a:t>https://</a:t>
                      </a:r>
                      <a:r>
                        <a:rPr lang="en-CA" sz="1200" u="none" strike="noStrike" dirty="0" smtClean="0">
                          <a:effectLst/>
                        </a:rPr>
                        <a:t>www.energy.gov/ceser/activities/cybersecurity-critical-energy-infrastructure</a:t>
                      </a:r>
                      <a:endParaRPr lang="en-CA" sz="1200" b="0" i="0" u="none" strike="noStrike" dirty="0">
                        <a:solidFill>
                          <a:srgbClr val="000000"/>
                        </a:solidFill>
                        <a:effectLst/>
                        <a:latin typeface="Calibri"/>
                      </a:endParaRPr>
                    </a:p>
                  </a:txBody>
                  <a:tcPr marL="8063" marR="8063" marT="8063" marB="0" anchor="b"/>
                </a:tc>
                <a:extLst>
                  <a:ext uri="{0D108BD9-81ED-4DB2-BD59-A6C34878D82A}">
                    <a16:rowId xmlns:a16="http://schemas.microsoft.com/office/drawing/2014/main" val="10001"/>
                  </a:ext>
                </a:extLst>
              </a:tr>
              <a:tr h="208176">
                <a:tc>
                  <a:txBody>
                    <a:bodyPr/>
                    <a:lstStyle/>
                    <a:p>
                      <a:pPr algn="l" fontAlgn="b"/>
                      <a:r>
                        <a:rPr lang="en-CA" sz="1200" u="none" strike="noStrike" dirty="0">
                          <a:effectLst/>
                        </a:rPr>
                        <a:t>Canadian Center for </a:t>
                      </a:r>
                      <a:r>
                        <a:rPr lang="en-CA" sz="1200" u="none" strike="noStrike" dirty="0" err="1">
                          <a:effectLst/>
                        </a:rPr>
                        <a:t>Cybersecurity</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https://cyber.gc.ca/en/</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02"/>
                  </a:ext>
                </a:extLst>
              </a:tr>
              <a:tr h="208176">
                <a:tc>
                  <a:txBody>
                    <a:bodyPr/>
                    <a:lstStyle/>
                    <a:p>
                      <a:pPr algn="l" fontAlgn="b"/>
                      <a:r>
                        <a:rPr lang="en-CA" sz="1200" u="none" strike="noStrike" dirty="0">
                          <a:effectLst/>
                        </a:rPr>
                        <a:t>CIS Controls</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https://www.cisecurity.org/controls/</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03"/>
                  </a:ext>
                </a:extLst>
              </a:tr>
              <a:tr h="208176">
                <a:tc>
                  <a:txBody>
                    <a:bodyPr/>
                    <a:lstStyle/>
                    <a:p>
                      <a:pPr algn="l" fontAlgn="b"/>
                      <a:r>
                        <a:rPr lang="en-CA" sz="1200" u="none" strike="noStrike" dirty="0">
                          <a:effectLst/>
                        </a:rPr>
                        <a:t>CPNI</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https://www.cpni.gov.uk/cyber-assurance-physical-security-systems-capss</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04"/>
                  </a:ext>
                </a:extLst>
              </a:tr>
              <a:tr h="208176">
                <a:tc>
                  <a:txBody>
                    <a:bodyPr/>
                    <a:lstStyle/>
                    <a:p>
                      <a:pPr algn="l" fontAlgn="b"/>
                      <a:r>
                        <a:rPr lang="en-CA" sz="1200" u="none" strike="noStrike" dirty="0">
                          <a:effectLst/>
                        </a:rPr>
                        <a:t>ICS-CERT</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https://www.us-cert.gov/ics</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05"/>
                  </a:ext>
                </a:extLst>
              </a:tr>
              <a:tr h="208176">
                <a:tc>
                  <a:txBody>
                    <a:bodyPr/>
                    <a:lstStyle/>
                    <a:p>
                      <a:pPr algn="l" fontAlgn="b"/>
                      <a:r>
                        <a:rPr lang="en-CA" sz="1200" u="none" strike="noStrike" dirty="0">
                          <a:effectLst/>
                        </a:rPr>
                        <a:t>IEC 62443</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https://www.isa.org/intech/201810standards/</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06"/>
                  </a:ext>
                </a:extLst>
              </a:tr>
              <a:tr h="208176">
                <a:tc>
                  <a:txBody>
                    <a:bodyPr/>
                    <a:lstStyle/>
                    <a:p>
                      <a:pPr algn="l" fontAlgn="b"/>
                      <a:r>
                        <a:rPr lang="en-CA" sz="1200" u="none" strike="noStrike" dirty="0">
                          <a:effectLst/>
                        </a:rPr>
                        <a:t>ISO 27000</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https://www.iso.org/isoiec-27001-information-security.html</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07"/>
                  </a:ext>
                </a:extLst>
              </a:tr>
              <a:tr h="208176">
                <a:tc>
                  <a:txBody>
                    <a:bodyPr/>
                    <a:lstStyle/>
                    <a:p>
                      <a:pPr algn="l" fontAlgn="b"/>
                      <a:r>
                        <a:rPr lang="en-CA" sz="1200" u="none" strike="noStrike" dirty="0">
                          <a:effectLst/>
                        </a:rPr>
                        <a:t>ISO 27019</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https://www.iso.org/standard/68091.html</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08"/>
                  </a:ext>
                </a:extLst>
              </a:tr>
              <a:tr h="208176">
                <a:tc>
                  <a:txBody>
                    <a:bodyPr/>
                    <a:lstStyle/>
                    <a:p>
                      <a:pPr algn="l" fontAlgn="b"/>
                      <a:r>
                        <a:rPr lang="en-CA" sz="1200" u="none" strike="noStrike" dirty="0">
                          <a:effectLst/>
                        </a:rPr>
                        <a:t>NERC CIP</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https://www.nerc.com/pa/Stand/Pages/CIPStandards.aspx</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09"/>
                  </a:ext>
                </a:extLst>
              </a:tr>
              <a:tr h="208176">
                <a:tc>
                  <a:txBody>
                    <a:bodyPr/>
                    <a:lstStyle/>
                    <a:p>
                      <a:pPr algn="l" fontAlgn="b"/>
                      <a:r>
                        <a:rPr lang="en-CA" sz="1200" u="none" strike="noStrike" dirty="0">
                          <a:effectLst/>
                        </a:rPr>
                        <a:t>NIST</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https://www.nist.gov/cyberframework</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10"/>
                  </a:ext>
                </a:extLst>
              </a:tr>
              <a:tr h="208176">
                <a:tc>
                  <a:txBody>
                    <a:bodyPr/>
                    <a:lstStyle/>
                    <a:p>
                      <a:pPr algn="l" fontAlgn="b"/>
                      <a:r>
                        <a:rPr lang="en-CA" sz="1200" u="none" strike="noStrike" dirty="0">
                          <a:effectLst/>
                        </a:rPr>
                        <a:t>Public Safety Canada</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https://www.publicsafety.gc.ca/cnt/ntnl-scrt/cbr-scrt/index-en.aspx</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11"/>
                  </a:ext>
                </a:extLst>
              </a:tr>
              <a:tr h="208176">
                <a:tc>
                  <a:txBody>
                    <a:bodyPr/>
                    <a:lstStyle/>
                    <a:p>
                      <a:pPr algn="l" fontAlgn="b"/>
                      <a:r>
                        <a:rPr lang="en-CA" sz="1200" u="none" strike="noStrike" dirty="0">
                          <a:effectLst/>
                        </a:rPr>
                        <a:t>SANS</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https://www.sans.org/</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12"/>
                  </a:ext>
                </a:extLst>
              </a:tr>
              <a:tr h="208176">
                <a:tc>
                  <a:txBody>
                    <a:bodyPr/>
                    <a:lstStyle/>
                    <a:p>
                      <a:pPr algn="l" fontAlgn="b"/>
                      <a:r>
                        <a:rPr lang="en-CA" sz="1200" u="none" strike="noStrike" dirty="0">
                          <a:effectLst/>
                        </a:rPr>
                        <a:t>UK CPNI</a:t>
                      </a:r>
                      <a:endParaRPr lang="en-CA"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a:effectLst/>
                        </a:rPr>
                        <a:t>https://www.cpni.gov.uk/Cyber/</a:t>
                      </a:r>
                      <a:endParaRPr lang="en-CA" sz="1200" b="0" i="0" u="none" strike="noStrike">
                        <a:solidFill>
                          <a:srgbClr val="000000"/>
                        </a:solidFill>
                        <a:effectLst/>
                        <a:latin typeface="Calibri"/>
                      </a:endParaRPr>
                    </a:p>
                  </a:txBody>
                  <a:tcPr marL="8063" marR="8063" marT="8063" marB="0" anchor="b"/>
                </a:tc>
                <a:extLst>
                  <a:ext uri="{0D108BD9-81ED-4DB2-BD59-A6C34878D82A}">
                    <a16:rowId xmlns:a16="http://schemas.microsoft.com/office/drawing/2014/main" val="10013"/>
                  </a:ext>
                </a:extLst>
              </a:tr>
              <a:tr h="208176">
                <a:tc>
                  <a:txBody>
                    <a:bodyPr/>
                    <a:lstStyle/>
                    <a:p>
                      <a:pPr algn="l" fontAlgn="b"/>
                      <a:r>
                        <a:rPr lang="en-US" sz="1200" u="none" strike="noStrike" dirty="0">
                          <a:effectLst/>
                        </a:rPr>
                        <a:t>US Department of Homeland Security</a:t>
                      </a:r>
                      <a:endParaRPr lang="en-US" sz="1200" b="0" i="0" u="none" strike="noStrike" dirty="0">
                        <a:solidFill>
                          <a:srgbClr val="000000"/>
                        </a:solidFill>
                        <a:effectLst/>
                        <a:latin typeface="Calibri"/>
                      </a:endParaRPr>
                    </a:p>
                  </a:txBody>
                  <a:tcPr marL="8063" marR="8063" marT="8063" marB="0" anchor="b"/>
                </a:tc>
                <a:tc>
                  <a:txBody>
                    <a:bodyPr/>
                    <a:lstStyle/>
                    <a:p>
                      <a:pPr algn="l" fontAlgn="b"/>
                      <a:r>
                        <a:rPr lang="en-CA" sz="1200" u="none" strike="noStrike" dirty="0">
                          <a:effectLst/>
                        </a:rPr>
                        <a:t>https://www.dhs.gov/topic/cybersecurity</a:t>
                      </a:r>
                      <a:endParaRPr lang="en-CA" sz="1200" b="0" i="0" u="none" strike="noStrike" dirty="0">
                        <a:solidFill>
                          <a:srgbClr val="000000"/>
                        </a:solidFill>
                        <a:effectLst/>
                        <a:latin typeface="Calibri"/>
                      </a:endParaRPr>
                    </a:p>
                  </a:txBody>
                  <a:tcPr marL="8063" marR="8063" marT="8063" marB="0" anchor="b"/>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47968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CA" dirty="0"/>
              <a:t>Footer</a:t>
            </a:r>
          </a:p>
        </p:txBody>
      </p:sp>
      <p:sp>
        <p:nvSpPr>
          <p:cNvPr id="3" name="Title 2"/>
          <p:cNvSpPr>
            <a:spLocks noGrp="1"/>
          </p:cNvSpPr>
          <p:nvPr>
            <p:ph type="title"/>
          </p:nvPr>
        </p:nvSpPr>
        <p:spPr/>
        <p:txBody>
          <a:bodyPr/>
          <a:lstStyle/>
          <a:p>
            <a:endParaRPr lang="en-CA"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0" y="7035"/>
            <a:ext cx="9143998" cy="467299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0B2CDF9-1277-49DB-8C59-457DFD04010C}"/>
              </a:ext>
            </a:extLst>
          </p:cNvPr>
          <p:cNvSpPr/>
          <p:nvPr/>
        </p:nvSpPr>
        <p:spPr>
          <a:xfrm>
            <a:off x="6374424" y="7034"/>
            <a:ext cx="2769576" cy="4677156"/>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651001E-3CD5-4066-B3D9-AEC5BC42417A}"/>
              </a:ext>
            </a:extLst>
          </p:cNvPr>
          <p:cNvSpPr txBox="1"/>
          <p:nvPr/>
        </p:nvSpPr>
        <p:spPr>
          <a:xfrm>
            <a:off x="6562164" y="2930941"/>
            <a:ext cx="2505456" cy="1560952"/>
          </a:xfrm>
          <a:prstGeom prst="rect">
            <a:avLst/>
          </a:prstGeom>
          <a:noFill/>
        </p:spPr>
        <p:txBody>
          <a:bodyPr wrap="square" lIns="0" tIns="0" rIns="0" bIns="0" rtlCol="0" anchor="ctr">
            <a:noAutofit/>
          </a:bodyPr>
          <a:lstStyle/>
          <a:p>
            <a:pPr algn="ctr">
              <a:spcBef>
                <a:spcPts val="450"/>
              </a:spcBef>
            </a:pPr>
            <a:r>
              <a:rPr lang="en-CA" sz="1500" dirty="0">
                <a:solidFill>
                  <a:schemeClr val="bg1"/>
                </a:solidFill>
                <a:latin typeface="Arial" panose="020B0604020202020204" pitchFamily="34" charset="0"/>
                <a:cs typeface="Arial" panose="020B0604020202020204" pitchFamily="34" charset="0"/>
              </a:rPr>
              <a:t>Paul Haughey </a:t>
            </a:r>
            <a:br>
              <a:rPr lang="en-CA" sz="1500" dirty="0">
                <a:solidFill>
                  <a:schemeClr val="bg1"/>
                </a:solidFill>
                <a:latin typeface="Arial" panose="020B0604020202020204" pitchFamily="34" charset="0"/>
                <a:cs typeface="Arial" panose="020B0604020202020204" pitchFamily="34" charset="0"/>
              </a:rPr>
            </a:br>
            <a:r>
              <a:rPr lang="en-CA" sz="1500" dirty="0">
                <a:solidFill>
                  <a:schemeClr val="bg1"/>
                </a:solidFill>
                <a:latin typeface="Arial" panose="020B0604020202020204" pitchFamily="34" charset="0"/>
                <a:cs typeface="Arial" panose="020B0604020202020204" pitchFamily="34" charset="0"/>
              </a:rPr>
              <a:t>CET, PMP, GICSP</a:t>
            </a:r>
            <a:endParaRPr lang="en-CA" sz="1500" b="1" dirty="0">
              <a:solidFill>
                <a:schemeClr val="accent1"/>
              </a:solidFill>
              <a:latin typeface="Arial" panose="020B0604020202020204" pitchFamily="34" charset="0"/>
              <a:cs typeface="Arial" panose="020B0604020202020204" pitchFamily="34" charset="0"/>
            </a:endParaRPr>
          </a:p>
          <a:p>
            <a:pPr algn="ctr">
              <a:spcBef>
                <a:spcPts val="450"/>
              </a:spcBef>
            </a:pPr>
            <a:r>
              <a:rPr lang="en-CA" sz="1500" b="1" dirty="0">
                <a:solidFill>
                  <a:schemeClr val="accent5">
                    <a:lumMod val="75000"/>
                  </a:schemeClr>
                </a:solidFill>
                <a:latin typeface="Arial" panose="020B0604020202020204" pitchFamily="34" charset="0"/>
                <a:cs typeface="Arial" panose="020B0604020202020204" pitchFamily="34" charset="0"/>
              </a:rPr>
              <a:t>Paul.Haughey@bba.ca</a:t>
            </a:r>
          </a:p>
          <a:p>
            <a:pPr algn="ctr">
              <a:spcBef>
                <a:spcPts val="450"/>
              </a:spcBef>
            </a:pPr>
            <a:r>
              <a:rPr lang="en-CA" sz="1500" b="1" dirty="0">
                <a:solidFill>
                  <a:schemeClr val="accent5">
                    <a:lumMod val="75000"/>
                  </a:schemeClr>
                </a:solidFill>
                <a:latin typeface="Arial" panose="020B0604020202020204" pitchFamily="34" charset="0"/>
                <a:cs typeface="Arial" panose="020B0604020202020204" pitchFamily="34" charset="0"/>
              </a:rPr>
              <a:t>403-461-3171</a:t>
            </a:r>
            <a:endParaRPr lang="en-CA" b="1" dirty="0">
              <a:solidFill>
                <a:schemeClr val="accent5">
                  <a:lumMod val="75000"/>
                </a:schemeClr>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4C7D6825-B06C-4AC6-9B2C-2CBCF98D152C}"/>
              </a:ext>
            </a:extLst>
          </p:cNvPr>
          <p:cNvGrpSpPr/>
          <p:nvPr/>
        </p:nvGrpSpPr>
        <p:grpSpPr>
          <a:xfrm>
            <a:off x="7228007" y="467422"/>
            <a:ext cx="742949" cy="725046"/>
            <a:chOff x="5665537" y="2947511"/>
            <a:chExt cx="790575" cy="771525"/>
          </a:xfrm>
        </p:grpSpPr>
        <p:sp>
          <p:nvSpPr>
            <p:cNvPr id="9" name="Freeform: Shape 10">
              <a:extLst>
                <a:ext uri="{FF2B5EF4-FFF2-40B4-BE49-F238E27FC236}">
                  <a16:creationId xmlns:a16="http://schemas.microsoft.com/office/drawing/2014/main" id="{DAD3D163-F369-4F38-9A1D-75D665ABFF85}"/>
                </a:ext>
              </a:extLst>
            </p:cNvPr>
            <p:cNvSpPr/>
            <p:nvPr/>
          </p:nvSpPr>
          <p:spPr>
            <a:xfrm>
              <a:off x="5665537" y="2985611"/>
              <a:ext cx="790575" cy="733425"/>
            </a:xfrm>
            <a:custGeom>
              <a:avLst/>
              <a:gdLst>
                <a:gd name="connsiteX0" fmla="*/ 8506 w 790575"/>
                <a:gd name="connsiteY0" fmla="*/ 227171 h 733425"/>
                <a:gd name="connsiteX1" fmla="*/ 93278 w 790575"/>
                <a:gd name="connsiteY1" fmla="*/ 415766 h 733425"/>
                <a:gd name="connsiteX2" fmla="*/ 471421 w 790575"/>
                <a:gd name="connsiteY2" fmla="*/ 707231 h 733425"/>
                <a:gd name="connsiteX3" fmla="*/ 588578 w 790575"/>
                <a:gd name="connsiteY3" fmla="*/ 730091 h 733425"/>
                <a:gd name="connsiteX4" fmla="*/ 777173 w 790575"/>
                <a:gd name="connsiteY4" fmla="*/ 636746 h 733425"/>
                <a:gd name="connsiteX5" fmla="*/ 790508 w 790575"/>
                <a:gd name="connsiteY5" fmla="*/ 536734 h 733425"/>
                <a:gd name="connsiteX6" fmla="*/ 780031 w 790575"/>
                <a:gd name="connsiteY6" fmla="*/ 518636 h 733425"/>
                <a:gd name="connsiteX7" fmla="*/ 596198 w 790575"/>
                <a:gd name="connsiteY7" fmla="*/ 430054 h 733425"/>
                <a:gd name="connsiteX8" fmla="*/ 576196 w 790575"/>
                <a:gd name="connsiteY8" fmla="*/ 432911 h 733425"/>
                <a:gd name="connsiteX9" fmla="*/ 494281 w 790575"/>
                <a:gd name="connsiteY9" fmla="*/ 528161 h 733425"/>
                <a:gd name="connsiteX10" fmla="*/ 237106 w 790575"/>
                <a:gd name="connsiteY10" fmla="*/ 304324 h 733425"/>
                <a:gd name="connsiteX11" fmla="*/ 299971 w 790575"/>
                <a:gd name="connsiteY11" fmla="*/ 215741 h 733425"/>
                <a:gd name="connsiteX12" fmla="*/ 299018 w 790575"/>
                <a:gd name="connsiteY12" fmla="*/ 202406 h 733425"/>
                <a:gd name="connsiteX13" fmla="*/ 219961 w 790575"/>
                <a:gd name="connsiteY13" fmla="*/ 18574 h 733425"/>
                <a:gd name="connsiteX14" fmla="*/ 201863 w 790575"/>
                <a:gd name="connsiteY14" fmla="*/ 7144 h 733425"/>
                <a:gd name="connsiteX15" fmla="*/ 116138 w 790575"/>
                <a:gd name="connsiteY15" fmla="*/ 10001 h 733425"/>
                <a:gd name="connsiteX16" fmla="*/ 106613 w 790575"/>
                <a:gd name="connsiteY16" fmla="*/ 12859 h 733425"/>
                <a:gd name="connsiteX17" fmla="*/ 7553 w 790575"/>
                <a:gd name="connsiteY17" fmla="*/ 223361 h 733425"/>
                <a:gd name="connsiteX18" fmla="*/ 8506 w 790575"/>
                <a:gd name="connsiteY18" fmla="*/ 227171 h 733425"/>
                <a:gd name="connsiteX19" fmla="*/ 121853 w 790575"/>
                <a:gd name="connsiteY19" fmla="*/ 48101 h 733425"/>
                <a:gd name="connsiteX20" fmla="*/ 189481 w 790575"/>
                <a:gd name="connsiteY20" fmla="*/ 45244 h 733425"/>
                <a:gd name="connsiteX21" fmla="*/ 259966 w 790575"/>
                <a:gd name="connsiteY21" fmla="*/ 210026 h 733425"/>
                <a:gd name="connsiteX22" fmla="*/ 200911 w 790575"/>
                <a:gd name="connsiteY22" fmla="*/ 283369 h 733425"/>
                <a:gd name="connsiteX23" fmla="*/ 195196 w 790575"/>
                <a:gd name="connsiteY23" fmla="*/ 305276 h 733425"/>
                <a:gd name="connsiteX24" fmla="*/ 496186 w 790575"/>
                <a:gd name="connsiteY24" fmla="*/ 569119 h 733425"/>
                <a:gd name="connsiteX25" fmla="*/ 518093 w 790575"/>
                <a:gd name="connsiteY25" fmla="*/ 560546 h 733425"/>
                <a:gd name="connsiteX26" fmla="*/ 590483 w 790575"/>
                <a:gd name="connsiteY26" fmla="*/ 470059 h 733425"/>
                <a:gd name="connsiteX27" fmla="*/ 752408 w 790575"/>
                <a:gd name="connsiteY27" fmla="*/ 548164 h 733425"/>
                <a:gd name="connsiteX28" fmla="*/ 743836 w 790575"/>
                <a:gd name="connsiteY28" fmla="*/ 619601 h 733425"/>
                <a:gd name="connsiteX29" fmla="*/ 484756 w 790575"/>
                <a:gd name="connsiteY29" fmla="*/ 671036 h 733425"/>
                <a:gd name="connsiteX30" fmla="*/ 482851 w 790575"/>
                <a:gd name="connsiteY30" fmla="*/ 670084 h 733425"/>
                <a:gd name="connsiteX31" fmla="*/ 126616 w 790575"/>
                <a:gd name="connsiteY31" fmla="*/ 394811 h 733425"/>
                <a:gd name="connsiteX32" fmla="*/ 46606 w 790575"/>
                <a:gd name="connsiteY32" fmla="*/ 216694 h 733425"/>
                <a:gd name="connsiteX33" fmla="*/ 121853 w 790575"/>
                <a:gd name="connsiteY33" fmla="*/ 48101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0575" h="733425">
                  <a:moveTo>
                    <a:pt x="8506" y="227171"/>
                  </a:moveTo>
                  <a:cubicBezTo>
                    <a:pt x="29461" y="289084"/>
                    <a:pt x="56131" y="359569"/>
                    <a:pt x="93278" y="415766"/>
                  </a:cubicBezTo>
                  <a:cubicBezTo>
                    <a:pt x="240916" y="643414"/>
                    <a:pt x="451418" y="702469"/>
                    <a:pt x="471421" y="707231"/>
                  </a:cubicBezTo>
                  <a:cubicBezTo>
                    <a:pt x="515236" y="723424"/>
                    <a:pt x="554288" y="730091"/>
                    <a:pt x="588578" y="730091"/>
                  </a:cubicBezTo>
                  <a:cubicBezTo>
                    <a:pt x="703831" y="730091"/>
                    <a:pt x="766696" y="656749"/>
                    <a:pt x="777173" y="636746"/>
                  </a:cubicBezTo>
                  <a:cubicBezTo>
                    <a:pt x="786698" y="615791"/>
                    <a:pt x="789556" y="554831"/>
                    <a:pt x="790508" y="536734"/>
                  </a:cubicBezTo>
                  <a:cubicBezTo>
                    <a:pt x="790508" y="529114"/>
                    <a:pt x="786698" y="522446"/>
                    <a:pt x="780031" y="518636"/>
                  </a:cubicBezTo>
                  <a:lnTo>
                    <a:pt x="596198" y="430054"/>
                  </a:lnTo>
                  <a:cubicBezTo>
                    <a:pt x="589531" y="427196"/>
                    <a:pt x="581911" y="428149"/>
                    <a:pt x="576196" y="432911"/>
                  </a:cubicBezTo>
                  <a:cubicBezTo>
                    <a:pt x="540001" y="463391"/>
                    <a:pt x="508568" y="506254"/>
                    <a:pt x="494281" y="528161"/>
                  </a:cubicBezTo>
                  <a:cubicBezTo>
                    <a:pt x="327593" y="469106"/>
                    <a:pt x="256156" y="343376"/>
                    <a:pt x="237106" y="304324"/>
                  </a:cubicBezTo>
                  <a:cubicBezTo>
                    <a:pt x="284731" y="262414"/>
                    <a:pt x="299971" y="217646"/>
                    <a:pt x="299971" y="215741"/>
                  </a:cubicBezTo>
                  <a:cubicBezTo>
                    <a:pt x="301876" y="210979"/>
                    <a:pt x="300923" y="206216"/>
                    <a:pt x="299018" y="202406"/>
                  </a:cubicBezTo>
                  <a:lnTo>
                    <a:pt x="219961" y="18574"/>
                  </a:lnTo>
                  <a:cubicBezTo>
                    <a:pt x="217103" y="10954"/>
                    <a:pt x="209483" y="7144"/>
                    <a:pt x="201863" y="7144"/>
                  </a:cubicBezTo>
                  <a:lnTo>
                    <a:pt x="116138" y="10001"/>
                  </a:lnTo>
                  <a:cubicBezTo>
                    <a:pt x="112328" y="10001"/>
                    <a:pt x="109471" y="10954"/>
                    <a:pt x="106613" y="12859"/>
                  </a:cubicBezTo>
                  <a:cubicBezTo>
                    <a:pt x="-4829" y="83344"/>
                    <a:pt x="7553" y="217646"/>
                    <a:pt x="7553" y="223361"/>
                  </a:cubicBezTo>
                  <a:cubicBezTo>
                    <a:pt x="7553" y="224314"/>
                    <a:pt x="8506" y="226219"/>
                    <a:pt x="8506" y="227171"/>
                  </a:cubicBezTo>
                  <a:close/>
                  <a:moveTo>
                    <a:pt x="121853" y="48101"/>
                  </a:moveTo>
                  <a:lnTo>
                    <a:pt x="189481" y="45244"/>
                  </a:lnTo>
                  <a:lnTo>
                    <a:pt x="259966" y="210026"/>
                  </a:lnTo>
                  <a:cubicBezTo>
                    <a:pt x="254251" y="223361"/>
                    <a:pt x="237106" y="255746"/>
                    <a:pt x="200911" y="283369"/>
                  </a:cubicBezTo>
                  <a:cubicBezTo>
                    <a:pt x="194243" y="288131"/>
                    <a:pt x="192338" y="297656"/>
                    <a:pt x="195196" y="305276"/>
                  </a:cubicBezTo>
                  <a:cubicBezTo>
                    <a:pt x="198053" y="312896"/>
                    <a:pt x="269491" y="495776"/>
                    <a:pt x="496186" y="569119"/>
                  </a:cubicBezTo>
                  <a:cubicBezTo>
                    <a:pt x="504758" y="571976"/>
                    <a:pt x="514283" y="568166"/>
                    <a:pt x="518093" y="560546"/>
                  </a:cubicBezTo>
                  <a:cubicBezTo>
                    <a:pt x="518093" y="559594"/>
                    <a:pt x="550478" y="507206"/>
                    <a:pt x="590483" y="470059"/>
                  </a:cubicBezTo>
                  <a:lnTo>
                    <a:pt x="752408" y="548164"/>
                  </a:lnTo>
                  <a:cubicBezTo>
                    <a:pt x="750503" y="578644"/>
                    <a:pt x="747646" y="611981"/>
                    <a:pt x="743836" y="619601"/>
                  </a:cubicBezTo>
                  <a:cubicBezTo>
                    <a:pt x="742883" y="620554"/>
                    <a:pt x="662873" y="739616"/>
                    <a:pt x="484756" y="671036"/>
                  </a:cubicBezTo>
                  <a:cubicBezTo>
                    <a:pt x="483803" y="671036"/>
                    <a:pt x="482851" y="670084"/>
                    <a:pt x="482851" y="670084"/>
                  </a:cubicBezTo>
                  <a:cubicBezTo>
                    <a:pt x="480946" y="669131"/>
                    <a:pt x="270443" y="616744"/>
                    <a:pt x="126616" y="394811"/>
                  </a:cubicBezTo>
                  <a:cubicBezTo>
                    <a:pt x="92326" y="342424"/>
                    <a:pt x="66608" y="274796"/>
                    <a:pt x="46606" y="216694"/>
                  </a:cubicBezTo>
                  <a:cubicBezTo>
                    <a:pt x="44701" y="202406"/>
                    <a:pt x="41843" y="102394"/>
                    <a:pt x="121853" y="48101"/>
                  </a:cubicBezTo>
                  <a:close/>
                </a:path>
              </a:pathLst>
            </a:custGeom>
            <a:solidFill>
              <a:schemeClr val="accent2"/>
            </a:solidFill>
            <a:ln w="9525" cap="flat">
              <a:noFill/>
              <a:prstDash val="solid"/>
              <a:miter/>
            </a:ln>
          </p:spPr>
          <p:txBody>
            <a:bodyPr rtlCol="0" anchor="ctr"/>
            <a:lstStyle/>
            <a:p>
              <a:endParaRPr lang="en-CA" dirty="0">
                <a:latin typeface="Arial" panose="020B0604020202020204" pitchFamily="34" charset="0"/>
                <a:cs typeface="Arial" panose="020B0604020202020204" pitchFamily="34" charset="0"/>
              </a:endParaRPr>
            </a:p>
          </p:txBody>
        </p:sp>
        <p:sp>
          <p:nvSpPr>
            <p:cNvPr id="10" name="Freeform: Shape 11">
              <a:extLst>
                <a:ext uri="{FF2B5EF4-FFF2-40B4-BE49-F238E27FC236}">
                  <a16:creationId xmlns:a16="http://schemas.microsoft.com/office/drawing/2014/main" id="{E9284859-53FE-49DA-80B7-9D1DD284A7B8}"/>
                </a:ext>
              </a:extLst>
            </p:cNvPr>
            <p:cNvSpPr/>
            <p:nvPr/>
          </p:nvSpPr>
          <p:spPr>
            <a:xfrm>
              <a:off x="5774299" y="3044434"/>
              <a:ext cx="123825" cy="190500"/>
            </a:xfrm>
            <a:custGeom>
              <a:avLst/>
              <a:gdLst>
                <a:gd name="connsiteX0" fmla="*/ 86433 w 123825"/>
                <a:gd name="connsiteY0" fmla="*/ 177873 h 190500"/>
                <a:gd name="connsiteX1" fmla="*/ 99768 w 123825"/>
                <a:gd name="connsiteY1" fmla="*/ 183588 h 190500"/>
                <a:gd name="connsiteX2" fmla="*/ 113103 w 123825"/>
                <a:gd name="connsiteY2" fmla="*/ 177873 h 190500"/>
                <a:gd name="connsiteX3" fmla="*/ 113103 w 123825"/>
                <a:gd name="connsiteY3" fmla="*/ 151203 h 190500"/>
                <a:gd name="connsiteX4" fmla="*/ 44523 w 123825"/>
                <a:gd name="connsiteY4" fmla="*/ 20711 h 190500"/>
                <a:gd name="connsiteX5" fmla="*/ 20711 w 123825"/>
                <a:gd name="connsiteY5" fmla="*/ 8328 h 190500"/>
                <a:gd name="connsiteX6" fmla="*/ 8328 w 123825"/>
                <a:gd name="connsiteY6" fmla="*/ 32141 h 190500"/>
                <a:gd name="connsiteX7" fmla="*/ 86433 w 123825"/>
                <a:gd name="connsiteY7" fmla="*/ 17787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90500">
                  <a:moveTo>
                    <a:pt x="86433" y="177873"/>
                  </a:moveTo>
                  <a:cubicBezTo>
                    <a:pt x="90243" y="181683"/>
                    <a:pt x="95006" y="183588"/>
                    <a:pt x="99768" y="183588"/>
                  </a:cubicBezTo>
                  <a:cubicBezTo>
                    <a:pt x="104531" y="183588"/>
                    <a:pt x="109293" y="181683"/>
                    <a:pt x="113103" y="177873"/>
                  </a:cubicBezTo>
                  <a:cubicBezTo>
                    <a:pt x="120723" y="170253"/>
                    <a:pt x="120723" y="157871"/>
                    <a:pt x="113103" y="151203"/>
                  </a:cubicBezTo>
                  <a:cubicBezTo>
                    <a:pt x="73098" y="111198"/>
                    <a:pt x="45476" y="21663"/>
                    <a:pt x="44523" y="20711"/>
                  </a:cubicBezTo>
                  <a:cubicBezTo>
                    <a:pt x="41666" y="10233"/>
                    <a:pt x="31188" y="4518"/>
                    <a:pt x="20711" y="8328"/>
                  </a:cubicBezTo>
                  <a:cubicBezTo>
                    <a:pt x="10233" y="11186"/>
                    <a:pt x="4518" y="21663"/>
                    <a:pt x="8328" y="32141"/>
                  </a:cubicBezTo>
                  <a:cubicBezTo>
                    <a:pt x="9281" y="34998"/>
                    <a:pt x="38808" y="131201"/>
                    <a:pt x="86433" y="177873"/>
                  </a:cubicBezTo>
                  <a:close/>
                </a:path>
              </a:pathLst>
            </a:custGeom>
            <a:solidFill>
              <a:schemeClr val="accent2"/>
            </a:solidFill>
            <a:ln w="9525" cap="flat">
              <a:noFill/>
              <a:prstDash val="solid"/>
              <a:miter/>
            </a:ln>
          </p:spPr>
          <p:txBody>
            <a:bodyPr rtlCol="0" anchor="ctr"/>
            <a:lstStyle/>
            <a:p>
              <a:endParaRPr lang="en-CA" dirty="0">
                <a:latin typeface="Arial" panose="020B0604020202020204" pitchFamily="34" charset="0"/>
                <a:cs typeface="Arial" panose="020B0604020202020204" pitchFamily="34" charset="0"/>
              </a:endParaRPr>
            </a:p>
          </p:txBody>
        </p:sp>
        <p:sp>
          <p:nvSpPr>
            <p:cNvPr id="11" name="Freeform: Shape 12">
              <a:extLst>
                <a:ext uri="{FF2B5EF4-FFF2-40B4-BE49-F238E27FC236}">
                  <a16:creationId xmlns:a16="http://schemas.microsoft.com/office/drawing/2014/main" id="{262236F5-EDC7-4966-A3BD-2BD1486F2D08}"/>
                </a:ext>
              </a:extLst>
            </p:cNvPr>
            <p:cNvSpPr/>
            <p:nvPr/>
          </p:nvSpPr>
          <p:spPr>
            <a:xfrm>
              <a:off x="6217421" y="3498033"/>
              <a:ext cx="171450" cy="114300"/>
            </a:xfrm>
            <a:custGeom>
              <a:avLst/>
              <a:gdLst>
                <a:gd name="connsiteX0" fmla="*/ 149089 w 171450"/>
                <a:gd name="connsiteY0" fmla="*/ 106226 h 114300"/>
                <a:gd name="connsiteX1" fmla="*/ 154804 w 171450"/>
                <a:gd name="connsiteY1" fmla="*/ 107179 h 114300"/>
                <a:gd name="connsiteX2" fmla="*/ 172901 w 171450"/>
                <a:gd name="connsiteY2" fmla="*/ 93844 h 114300"/>
                <a:gd name="connsiteX3" fmla="*/ 159566 w 171450"/>
                <a:gd name="connsiteY3" fmla="*/ 70031 h 114300"/>
                <a:gd name="connsiteX4" fmla="*/ 38599 w 171450"/>
                <a:gd name="connsiteY4" fmla="*/ 11929 h 114300"/>
                <a:gd name="connsiteX5" fmla="*/ 11929 w 171450"/>
                <a:gd name="connsiteY5" fmla="*/ 13834 h 114300"/>
                <a:gd name="connsiteX6" fmla="*/ 13834 w 171450"/>
                <a:gd name="connsiteY6" fmla="*/ 40504 h 114300"/>
                <a:gd name="connsiteX7" fmla="*/ 149089 w 171450"/>
                <a:gd name="connsiteY7" fmla="*/ 10622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114300">
                  <a:moveTo>
                    <a:pt x="149089" y="106226"/>
                  </a:moveTo>
                  <a:cubicBezTo>
                    <a:pt x="150994" y="107179"/>
                    <a:pt x="152899" y="107179"/>
                    <a:pt x="154804" y="107179"/>
                  </a:cubicBezTo>
                  <a:cubicBezTo>
                    <a:pt x="163376" y="107179"/>
                    <a:pt x="170996" y="101464"/>
                    <a:pt x="172901" y="93844"/>
                  </a:cubicBezTo>
                  <a:cubicBezTo>
                    <a:pt x="175759" y="83366"/>
                    <a:pt x="170044" y="72889"/>
                    <a:pt x="159566" y="70031"/>
                  </a:cubicBezTo>
                  <a:cubicBezTo>
                    <a:pt x="77651" y="46219"/>
                    <a:pt x="38599" y="12881"/>
                    <a:pt x="38599" y="11929"/>
                  </a:cubicBezTo>
                  <a:cubicBezTo>
                    <a:pt x="30979" y="5261"/>
                    <a:pt x="18596" y="5261"/>
                    <a:pt x="11929" y="13834"/>
                  </a:cubicBezTo>
                  <a:cubicBezTo>
                    <a:pt x="5261" y="21454"/>
                    <a:pt x="5261" y="33836"/>
                    <a:pt x="13834" y="40504"/>
                  </a:cubicBezTo>
                  <a:cubicBezTo>
                    <a:pt x="15739" y="42409"/>
                    <a:pt x="58601" y="79556"/>
                    <a:pt x="149089" y="106226"/>
                  </a:cubicBezTo>
                  <a:close/>
                </a:path>
              </a:pathLst>
            </a:custGeom>
            <a:solidFill>
              <a:schemeClr val="accent2"/>
            </a:solidFill>
            <a:ln w="9525" cap="flat">
              <a:noFill/>
              <a:prstDash val="solid"/>
              <a:miter/>
            </a:ln>
          </p:spPr>
          <p:txBody>
            <a:bodyPr rtlCol="0" anchor="ctr"/>
            <a:lstStyle/>
            <a:p>
              <a:endParaRPr lang="en-CA" dirty="0">
                <a:latin typeface="Arial" panose="020B0604020202020204" pitchFamily="34" charset="0"/>
                <a:cs typeface="Arial" panose="020B0604020202020204" pitchFamily="34" charset="0"/>
              </a:endParaRPr>
            </a:p>
          </p:txBody>
        </p:sp>
        <p:sp>
          <p:nvSpPr>
            <p:cNvPr id="12" name="Freeform: Shape 13">
              <a:extLst>
                <a:ext uri="{FF2B5EF4-FFF2-40B4-BE49-F238E27FC236}">
                  <a16:creationId xmlns:a16="http://schemas.microsoft.com/office/drawing/2014/main" id="{0791218E-48F0-4B45-A60B-65F82C666B7D}"/>
                </a:ext>
              </a:extLst>
            </p:cNvPr>
            <p:cNvSpPr/>
            <p:nvPr/>
          </p:nvSpPr>
          <p:spPr>
            <a:xfrm>
              <a:off x="6045264" y="2947511"/>
              <a:ext cx="400050" cy="381000"/>
            </a:xfrm>
            <a:custGeom>
              <a:avLst/>
              <a:gdLst>
                <a:gd name="connsiteX0" fmla="*/ 394589 w 400050"/>
                <a:gd name="connsiteY0" fmla="*/ 148114 h 381000"/>
                <a:gd name="connsiteX1" fmla="*/ 379349 w 400050"/>
                <a:gd name="connsiteY1" fmla="*/ 134779 h 381000"/>
                <a:gd name="connsiteX2" fmla="*/ 267906 w 400050"/>
                <a:gd name="connsiteY2" fmla="*/ 118586 h 381000"/>
                <a:gd name="connsiteX3" fmla="*/ 218376 w 400050"/>
                <a:gd name="connsiteY3" fmla="*/ 17621 h 381000"/>
                <a:gd name="connsiteX4" fmla="*/ 201231 w 400050"/>
                <a:gd name="connsiteY4" fmla="*/ 7144 h 381000"/>
                <a:gd name="connsiteX5" fmla="*/ 184086 w 400050"/>
                <a:gd name="connsiteY5" fmla="*/ 17621 h 381000"/>
                <a:gd name="connsiteX6" fmla="*/ 134556 w 400050"/>
                <a:gd name="connsiteY6" fmla="*/ 118586 h 381000"/>
                <a:gd name="connsiteX7" fmla="*/ 23114 w 400050"/>
                <a:gd name="connsiteY7" fmla="*/ 134779 h 381000"/>
                <a:gd name="connsiteX8" fmla="*/ 7874 w 400050"/>
                <a:gd name="connsiteY8" fmla="*/ 148114 h 381000"/>
                <a:gd name="connsiteX9" fmla="*/ 12636 w 400050"/>
                <a:gd name="connsiteY9" fmla="*/ 168116 h 381000"/>
                <a:gd name="connsiteX10" fmla="*/ 93599 w 400050"/>
                <a:gd name="connsiteY10" fmla="*/ 247174 h 381000"/>
                <a:gd name="connsiteX11" fmla="*/ 74549 w 400050"/>
                <a:gd name="connsiteY11" fmla="*/ 358616 h 381000"/>
                <a:gd name="connsiteX12" fmla="*/ 82169 w 400050"/>
                <a:gd name="connsiteY12" fmla="*/ 377666 h 381000"/>
                <a:gd name="connsiteX13" fmla="*/ 102171 w 400050"/>
                <a:gd name="connsiteY13" fmla="*/ 379571 h 381000"/>
                <a:gd name="connsiteX14" fmla="*/ 202184 w 400050"/>
                <a:gd name="connsiteY14" fmla="*/ 327184 h 381000"/>
                <a:gd name="connsiteX15" fmla="*/ 302196 w 400050"/>
                <a:gd name="connsiteY15" fmla="*/ 379571 h 381000"/>
                <a:gd name="connsiteX16" fmla="*/ 310769 w 400050"/>
                <a:gd name="connsiteY16" fmla="*/ 381476 h 381000"/>
                <a:gd name="connsiteX17" fmla="*/ 322199 w 400050"/>
                <a:gd name="connsiteY17" fmla="*/ 377666 h 381000"/>
                <a:gd name="connsiteX18" fmla="*/ 329819 w 400050"/>
                <a:gd name="connsiteY18" fmla="*/ 358616 h 381000"/>
                <a:gd name="connsiteX19" fmla="*/ 310769 w 400050"/>
                <a:gd name="connsiteY19" fmla="*/ 247174 h 381000"/>
                <a:gd name="connsiteX20" fmla="*/ 391731 w 400050"/>
                <a:gd name="connsiteY20" fmla="*/ 168116 h 381000"/>
                <a:gd name="connsiteX21" fmla="*/ 394589 w 400050"/>
                <a:gd name="connsiteY21" fmla="*/ 148114 h 381000"/>
                <a:gd name="connsiteX22" fmla="*/ 274574 w 400050"/>
                <a:gd name="connsiteY22" fmla="*/ 226219 h 381000"/>
                <a:gd name="connsiteX23" fmla="*/ 268859 w 400050"/>
                <a:gd name="connsiteY23" fmla="*/ 243364 h 381000"/>
                <a:gd name="connsiteX24" fmla="*/ 283146 w 400050"/>
                <a:gd name="connsiteY24" fmla="*/ 326231 h 381000"/>
                <a:gd name="connsiteX25" fmla="*/ 208851 w 400050"/>
                <a:gd name="connsiteY25" fmla="*/ 287179 h 381000"/>
                <a:gd name="connsiteX26" fmla="*/ 190754 w 400050"/>
                <a:gd name="connsiteY26" fmla="*/ 287179 h 381000"/>
                <a:gd name="connsiteX27" fmla="*/ 116459 w 400050"/>
                <a:gd name="connsiteY27" fmla="*/ 326231 h 381000"/>
                <a:gd name="connsiteX28" fmla="*/ 130746 w 400050"/>
                <a:gd name="connsiteY28" fmla="*/ 243364 h 381000"/>
                <a:gd name="connsiteX29" fmla="*/ 125031 w 400050"/>
                <a:gd name="connsiteY29" fmla="*/ 226219 h 381000"/>
                <a:gd name="connsiteX30" fmla="*/ 65024 w 400050"/>
                <a:gd name="connsiteY30" fmla="*/ 167164 h 381000"/>
                <a:gd name="connsiteX31" fmla="*/ 148844 w 400050"/>
                <a:gd name="connsiteY31" fmla="*/ 154781 h 381000"/>
                <a:gd name="connsiteX32" fmla="*/ 163131 w 400050"/>
                <a:gd name="connsiteY32" fmla="*/ 144304 h 381000"/>
                <a:gd name="connsiteX33" fmla="*/ 200279 w 400050"/>
                <a:gd name="connsiteY33" fmla="*/ 69056 h 381000"/>
                <a:gd name="connsiteX34" fmla="*/ 237426 w 400050"/>
                <a:gd name="connsiteY34" fmla="*/ 144304 h 381000"/>
                <a:gd name="connsiteX35" fmla="*/ 251714 w 400050"/>
                <a:gd name="connsiteY35" fmla="*/ 154781 h 381000"/>
                <a:gd name="connsiteX36" fmla="*/ 335534 w 400050"/>
                <a:gd name="connsiteY36" fmla="*/ 167164 h 381000"/>
                <a:gd name="connsiteX37" fmla="*/ 274574 w 400050"/>
                <a:gd name="connsiteY37" fmla="*/ 22621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381000">
                  <a:moveTo>
                    <a:pt x="394589" y="148114"/>
                  </a:moveTo>
                  <a:cubicBezTo>
                    <a:pt x="392684" y="141446"/>
                    <a:pt x="386016" y="135731"/>
                    <a:pt x="379349" y="134779"/>
                  </a:cubicBezTo>
                  <a:lnTo>
                    <a:pt x="267906" y="118586"/>
                  </a:lnTo>
                  <a:lnTo>
                    <a:pt x="218376" y="17621"/>
                  </a:lnTo>
                  <a:cubicBezTo>
                    <a:pt x="215519" y="10954"/>
                    <a:pt x="208851" y="7144"/>
                    <a:pt x="201231" y="7144"/>
                  </a:cubicBezTo>
                  <a:cubicBezTo>
                    <a:pt x="193611" y="7144"/>
                    <a:pt x="186944" y="10954"/>
                    <a:pt x="184086" y="17621"/>
                  </a:cubicBezTo>
                  <a:lnTo>
                    <a:pt x="134556" y="118586"/>
                  </a:lnTo>
                  <a:lnTo>
                    <a:pt x="23114" y="134779"/>
                  </a:lnTo>
                  <a:cubicBezTo>
                    <a:pt x="15494" y="135731"/>
                    <a:pt x="9779" y="140494"/>
                    <a:pt x="7874" y="148114"/>
                  </a:cubicBezTo>
                  <a:cubicBezTo>
                    <a:pt x="5969" y="155734"/>
                    <a:pt x="7874" y="162401"/>
                    <a:pt x="12636" y="168116"/>
                  </a:cubicBezTo>
                  <a:lnTo>
                    <a:pt x="93599" y="247174"/>
                  </a:lnTo>
                  <a:lnTo>
                    <a:pt x="74549" y="358616"/>
                  </a:lnTo>
                  <a:cubicBezTo>
                    <a:pt x="73596" y="366236"/>
                    <a:pt x="76454" y="372904"/>
                    <a:pt x="82169" y="377666"/>
                  </a:cubicBezTo>
                  <a:cubicBezTo>
                    <a:pt x="87884" y="381476"/>
                    <a:pt x="95504" y="382429"/>
                    <a:pt x="102171" y="379571"/>
                  </a:cubicBezTo>
                  <a:lnTo>
                    <a:pt x="202184" y="327184"/>
                  </a:lnTo>
                  <a:lnTo>
                    <a:pt x="302196" y="379571"/>
                  </a:lnTo>
                  <a:cubicBezTo>
                    <a:pt x="305054" y="381476"/>
                    <a:pt x="307911" y="381476"/>
                    <a:pt x="310769" y="381476"/>
                  </a:cubicBezTo>
                  <a:cubicBezTo>
                    <a:pt x="314579" y="381476"/>
                    <a:pt x="318389" y="380524"/>
                    <a:pt x="322199" y="377666"/>
                  </a:cubicBezTo>
                  <a:cubicBezTo>
                    <a:pt x="327914" y="373856"/>
                    <a:pt x="330771" y="366236"/>
                    <a:pt x="329819" y="358616"/>
                  </a:cubicBezTo>
                  <a:lnTo>
                    <a:pt x="310769" y="247174"/>
                  </a:lnTo>
                  <a:lnTo>
                    <a:pt x="391731" y="168116"/>
                  </a:lnTo>
                  <a:cubicBezTo>
                    <a:pt x="394589" y="163354"/>
                    <a:pt x="396494" y="155734"/>
                    <a:pt x="394589" y="148114"/>
                  </a:cubicBezTo>
                  <a:close/>
                  <a:moveTo>
                    <a:pt x="274574" y="226219"/>
                  </a:moveTo>
                  <a:cubicBezTo>
                    <a:pt x="269811" y="230981"/>
                    <a:pt x="267906" y="236696"/>
                    <a:pt x="268859" y="243364"/>
                  </a:cubicBezTo>
                  <a:lnTo>
                    <a:pt x="283146" y="326231"/>
                  </a:lnTo>
                  <a:lnTo>
                    <a:pt x="208851" y="287179"/>
                  </a:lnTo>
                  <a:cubicBezTo>
                    <a:pt x="203136" y="284321"/>
                    <a:pt x="196469" y="284321"/>
                    <a:pt x="190754" y="287179"/>
                  </a:cubicBezTo>
                  <a:lnTo>
                    <a:pt x="116459" y="326231"/>
                  </a:lnTo>
                  <a:lnTo>
                    <a:pt x="130746" y="243364"/>
                  </a:lnTo>
                  <a:cubicBezTo>
                    <a:pt x="131699" y="237649"/>
                    <a:pt x="129794" y="230981"/>
                    <a:pt x="125031" y="226219"/>
                  </a:cubicBezTo>
                  <a:lnTo>
                    <a:pt x="65024" y="167164"/>
                  </a:lnTo>
                  <a:lnTo>
                    <a:pt x="148844" y="154781"/>
                  </a:lnTo>
                  <a:cubicBezTo>
                    <a:pt x="155511" y="153829"/>
                    <a:pt x="160274" y="150019"/>
                    <a:pt x="163131" y="144304"/>
                  </a:cubicBezTo>
                  <a:lnTo>
                    <a:pt x="200279" y="69056"/>
                  </a:lnTo>
                  <a:lnTo>
                    <a:pt x="237426" y="144304"/>
                  </a:lnTo>
                  <a:cubicBezTo>
                    <a:pt x="240284" y="150019"/>
                    <a:pt x="245999" y="153829"/>
                    <a:pt x="251714" y="154781"/>
                  </a:cubicBezTo>
                  <a:lnTo>
                    <a:pt x="335534" y="167164"/>
                  </a:lnTo>
                  <a:lnTo>
                    <a:pt x="274574" y="226219"/>
                  </a:lnTo>
                  <a:close/>
                </a:path>
              </a:pathLst>
            </a:custGeom>
            <a:solidFill>
              <a:schemeClr val="accent2"/>
            </a:solidFill>
            <a:ln w="9525" cap="flat">
              <a:noFill/>
              <a:prstDash val="solid"/>
              <a:miter/>
            </a:ln>
          </p:spPr>
          <p:txBody>
            <a:bodyPr rtlCol="0" anchor="ctr"/>
            <a:lstStyle/>
            <a:p>
              <a:endParaRPr lang="en-CA" dirty="0">
                <a:latin typeface="Arial" panose="020B0604020202020204" pitchFamily="34" charset="0"/>
                <a:cs typeface="Arial" panose="020B0604020202020204" pitchFamily="34" charset="0"/>
              </a:endParaRPr>
            </a:p>
          </p:txBody>
        </p:sp>
      </p:grpSp>
      <p:sp>
        <p:nvSpPr>
          <p:cNvPr id="16" name="Rectangle 15">
            <a:extLst>
              <a:ext uri="{FF2B5EF4-FFF2-40B4-BE49-F238E27FC236}">
                <a16:creationId xmlns:a16="http://schemas.microsoft.com/office/drawing/2014/main" id="{8D50246F-A08A-41D7-9CE7-14A0DC30BFBE}"/>
              </a:ext>
            </a:extLst>
          </p:cNvPr>
          <p:cNvSpPr/>
          <p:nvPr/>
        </p:nvSpPr>
        <p:spPr>
          <a:xfrm>
            <a:off x="0" y="4680028"/>
            <a:ext cx="9143999" cy="342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059EE39E-D1F5-4DB0-9D3F-FAA45584F037}"/>
              </a:ext>
            </a:extLst>
          </p:cNvPr>
          <p:cNvGrpSpPr/>
          <p:nvPr/>
        </p:nvGrpSpPr>
        <p:grpSpPr>
          <a:xfrm>
            <a:off x="228601" y="4822180"/>
            <a:ext cx="541217" cy="214015"/>
            <a:chOff x="304800" y="6429573"/>
            <a:chExt cx="721623" cy="285353"/>
          </a:xfrm>
        </p:grpSpPr>
        <p:sp>
          <p:nvSpPr>
            <p:cNvPr id="14" name="Freeform: Shape 21">
              <a:extLst>
                <a:ext uri="{FF2B5EF4-FFF2-40B4-BE49-F238E27FC236}">
                  <a16:creationId xmlns:a16="http://schemas.microsoft.com/office/drawing/2014/main" id="{51D60A80-D638-4720-9F07-E37D55C3049A}"/>
                </a:ext>
              </a:extLst>
            </p:cNvPr>
            <p:cNvSpPr/>
            <p:nvPr/>
          </p:nvSpPr>
          <p:spPr>
            <a:xfrm>
              <a:off x="304800" y="6429573"/>
              <a:ext cx="721623" cy="282013"/>
            </a:xfrm>
            <a:custGeom>
              <a:avLst/>
              <a:gdLst>
                <a:gd name="connsiteX0" fmla="*/ 161449 w 828675"/>
                <a:gd name="connsiteY0" fmla="*/ 260223 h 323850"/>
                <a:gd name="connsiteX1" fmla="*/ 161258 w 828675"/>
                <a:gd name="connsiteY1" fmla="*/ 260223 h 323850"/>
                <a:gd name="connsiteX2" fmla="*/ 160496 w 828675"/>
                <a:gd name="connsiteY2" fmla="*/ 260128 h 323850"/>
                <a:gd name="connsiteX3" fmla="*/ 79820 w 828675"/>
                <a:gd name="connsiteY3" fmla="*/ 260128 h 323850"/>
                <a:gd name="connsiteX4" fmla="*/ 79820 w 828675"/>
                <a:gd name="connsiteY4" fmla="*/ 196310 h 323850"/>
                <a:gd name="connsiteX5" fmla="*/ 160115 w 828675"/>
                <a:gd name="connsiteY5" fmla="*/ 196310 h 323850"/>
                <a:gd name="connsiteX6" fmla="*/ 161925 w 828675"/>
                <a:gd name="connsiteY6" fmla="*/ 196310 h 323850"/>
                <a:gd name="connsiteX7" fmla="*/ 195072 w 828675"/>
                <a:gd name="connsiteY7" fmla="*/ 228219 h 323850"/>
                <a:gd name="connsiteX8" fmla="*/ 161449 w 828675"/>
                <a:gd name="connsiteY8" fmla="*/ 260223 h 323850"/>
                <a:gd name="connsiteX9" fmla="*/ 80105 w 828675"/>
                <a:gd name="connsiteY9" fmla="*/ 68675 h 323850"/>
                <a:gd name="connsiteX10" fmla="*/ 146876 w 828675"/>
                <a:gd name="connsiteY10" fmla="*/ 68675 h 323850"/>
                <a:gd name="connsiteX11" fmla="*/ 148590 w 828675"/>
                <a:gd name="connsiteY11" fmla="*/ 68675 h 323850"/>
                <a:gd name="connsiteX12" fmla="*/ 176117 w 828675"/>
                <a:gd name="connsiteY12" fmla="*/ 95250 h 323850"/>
                <a:gd name="connsiteX13" fmla="*/ 167926 w 828675"/>
                <a:gd name="connsiteY13" fmla="*/ 114109 h 323850"/>
                <a:gd name="connsiteX14" fmla="*/ 148114 w 828675"/>
                <a:gd name="connsiteY14" fmla="*/ 121920 h 323850"/>
                <a:gd name="connsiteX15" fmla="*/ 147447 w 828675"/>
                <a:gd name="connsiteY15" fmla="*/ 121920 h 323850"/>
                <a:gd name="connsiteX16" fmla="*/ 80105 w 828675"/>
                <a:gd name="connsiteY16" fmla="*/ 121920 h 323850"/>
                <a:gd name="connsiteX17" fmla="*/ 80105 w 828675"/>
                <a:gd name="connsiteY17" fmla="*/ 68675 h 323850"/>
                <a:gd name="connsiteX18" fmla="*/ 339471 w 828675"/>
                <a:gd name="connsiteY18" fmla="*/ 196310 h 323850"/>
                <a:gd name="connsiteX19" fmla="*/ 419767 w 828675"/>
                <a:gd name="connsiteY19" fmla="*/ 196310 h 323850"/>
                <a:gd name="connsiteX20" fmla="*/ 421576 w 828675"/>
                <a:gd name="connsiteY20" fmla="*/ 196310 h 323850"/>
                <a:gd name="connsiteX21" fmla="*/ 454628 w 828675"/>
                <a:gd name="connsiteY21" fmla="*/ 228219 h 323850"/>
                <a:gd name="connsiteX22" fmla="*/ 444818 w 828675"/>
                <a:gd name="connsiteY22" fmla="*/ 250793 h 323850"/>
                <a:gd name="connsiteX23" fmla="*/ 421005 w 828675"/>
                <a:gd name="connsiteY23" fmla="*/ 260128 h 323850"/>
                <a:gd name="connsiteX24" fmla="*/ 420815 w 828675"/>
                <a:gd name="connsiteY24" fmla="*/ 260128 h 323850"/>
                <a:gd name="connsiteX25" fmla="*/ 420148 w 828675"/>
                <a:gd name="connsiteY25" fmla="*/ 260033 h 323850"/>
                <a:gd name="connsiteX26" fmla="*/ 339376 w 828675"/>
                <a:gd name="connsiteY26" fmla="*/ 260033 h 323850"/>
                <a:gd name="connsiteX27" fmla="*/ 339376 w 828675"/>
                <a:gd name="connsiteY27" fmla="*/ 196310 h 323850"/>
                <a:gd name="connsiteX28" fmla="*/ 339757 w 828675"/>
                <a:gd name="connsiteY28" fmla="*/ 68675 h 323850"/>
                <a:gd name="connsiteX29" fmla="*/ 406527 w 828675"/>
                <a:gd name="connsiteY29" fmla="*/ 68675 h 323850"/>
                <a:gd name="connsiteX30" fmla="*/ 408242 w 828675"/>
                <a:gd name="connsiteY30" fmla="*/ 68675 h 323850"/>
                <a:gd name="connsiteX31" fmla="*/ 435864 w 828675"/>
                <a:gd name="connsiteY31" fmla="*/ 95250 h 323850"/>
                <a:gd name="connsiteX32" fmla="*/ 427673 w 828675"/>
                <a:gd name="connsiteY32" fmla="*/ 114109 h 323850"/>
                <a:gd name="connsiteX33" fmla="*/ 407861 w 828675"/>
                <a:gd name="connsiteY33" fmla="*/ 121920 h 323850"/>
                <a:gd name="connsiteX34" fmla="*/ 407194 w 828675"/>
                <a:gd name="connsiteY34" fmla="*/ 121920 h 323850"/>
                <a:gd name="connsiteX35" fmla="*/ 339852 w 828675"/>
                <a:gd name="connsiteY35" fmla="*/ 121920 h 323850"/>
                <a:gd name="connsiteX36" fmla="*/ 339852 w 828675"/>
                <a:gd name="connsiteY36" fmla="*/ 68675 h 323850"/>
                <a:gd name="connsiteX37" fmla="*/ 641413 w 828675"/>
                <a:gd name="connsiteY37" fmla="*/ 104299 h 323850"/>
                <a:gd name="connsiteX38" fmla="*/ 682371 w 828675"/>
                <a:gd name="connsiteY38" fmla="*/ 183737 h 323850"/>
                <a:gd name="connsiteX39" fmla="*/ 600837 w 828675"/>
                <a:gd name="connsiteY39" fmla="*/ 183737 h 323850"/>
                <a:gd name="connsiteX40" fmla="*/ 641413 w 828675"/>
                <a:gd name="connsiteY40" fmla="*/ 104299 h 323850"/>
                <a:gd name="connsiteX41" fmla="*/ 266510 w 828675"/>
                <a:gd name="connsiteY41" fmla="*/ 322136 h 323850"/>
                <a:gd name="connsiteX42" fmla="*/ 266224 w 828675"/>
                <a:gd name="connsiteY42" fmla="*/ 322136 h 323850"/>
                <a:gd name="connsiteX43" fmla="*/ 562261 w 828675"/>
                <a:gd name="connsiteY43" fmla="*/ 259080 h 323850"/>
                <a:gd name="connsiteX44" fmla="*/ 575215 w 828675"/>
                <a:gd name="connsiteY44" fmla="*/ 234410 h 323850"/>
                <a:gd name="connsiteX45" fmla="*/ 707612 w 828675"/>
                <a:gd name="connsiteY45" fmla="*/ 234410 h 323850"/>
                <a:gd name="connsiteX46" fmla="*/ 733997 w 828675"/>
                <a:gd name="connsiteY46" fmla="*/ 283559 h 323850"/>
                <a:gd name="connsiteX47" fmla="*/ 743617 w 828675"/>
                <a:gd name="connsiteY47" fmla="*/ 286798 h 323850"/>
                <a:gd name="connsiteX48" fmla="*/ 743712 w 828675"/>
                <a:gd name="connsiteY48" fmla="*/ 286893 h 323850"/>
                <a:gd name="connsiteX49" fmla="*/ 821055 w 828675"/>
                <a:gd name="connsiteY49" fmla="*/ 321945 h 323850"/>
                <a:gd name="connsiteX50" fmla="*/ 821627 w 828675"/>
                <a:gd name="connsiteY50" fmla="*/ 322136 h 323850"/>
                <a:gd name="connsiteX51" fmla="*/ 659702 w 828675"/>
                <a:gd name="connsiteY51" fmla="*/ 7144 h 323850"/>
                <a:gd name="connsiteX52" fmla="*/ 621983 w 828675"/>
                <a:gd name="connsiteY52" fmla="*/ 7144 h 323850"/>
                <a:gd name="connsiteX53" fmla="*/ 621887 w 828675"/>
                <a:gd name="connsiteY53" fmla="*/ 7430 h 323850"/>
                <a:gd name="connsiteX54" fmla="*/ 522827 w 828675"/>
                <a:gd name="connsiteY54" fmla="*/ 199168 h 323850"/>
                <a:gd name="connsiteX55" fmla="*/ 471583 w 828675"/>
                <a:gd name="connsiteY55" fmla="*/ 155162 h 323850"/>
                <a:gd name="connsiteX56" fmla="*/ 509683 w 828675"/>
                <a:gd name="connsiteY56" fmla="*/ 92488 h 323850"/>
                <a:gd name="connsiteX57" fmla="*/ 414528 w 828675"/>
                <a:gd name="connsiteY57" fmla="*/ 7239 h 323850"/>
                <a:gd name="connsiteX58" fmla="*/ 266224 w 828675"/>
                <a:gd name="connsiteY58" fmla="*/ 7239 h 323850"/>
                <a:gd name="connsiteX59" fmla="*/ 266224 w 828675"/>
                <a:gd name="connsiteY59" fmla="*/ 205550 h 323850"/>
                <a:gd name="connsiteX60" fmla="*/ 212503 w 828675"/>
                <a:gd name="connsiteY60" fmla="*/ 155162 h 323850"/>
                <a:gd name="connsiteX61" fmla="*/ 250603 w 828675"/>
                <a:gd name="connsiteY61" fmla="*/ 92488 h 323850"/>
                <a:gd name="connsiteX62" fmla="*/ 155543 w 828675"/>
                <a:gd name="connsiteY62" fmla="*/ 7239 h 323850"/>
                <a:gd name="connsiteX63" fmla="*/ 7144 w 828675"/>
                <a:gd name="connsiteY63" fmla="*/ 7239 h 323850"/>
                <a:gd name="connsiteX64" fmla="*/ 7144 w 828675"/>
                <a:gd name="connsiteY64" fmla="*/ 322326 h 323850"/>
                <a:gd name="connsiteX65" fmla="*/ 166402 w 828675"/>
                <a:gd name="connsiteY65" fmla="*/ 322326 h 323850"/>
                <a:gd name="connsiteX66" fmla="*/ 266129 w 828675"/>
                <a:gd name="connsiteY66" fmla="*/ 258985 h 323850"/>
                <a:gd name="connsiteX67" fmla="*/ 266129 w 828675"/>
                <a:gd name="connsiteY67" fmla="*/ 322326 h 323850"/>
                <a:gd name="connsiteX68" fmla="*/ 266510 w 828675"/>
                <a:gd name="connsiteY68" fmla="*/ 32213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28675" h="323850">
                  <a:moveTo>
                    <a:pt x="161449" y="260223"/>
                  </a:moveTo>
                  <a:lnTo>
                    <a:pt x="161258" y="260223"/>
                  </a:lnTo>
                  <a:cubicBezTo>
                    <a:pt x="160782" y="260128"/>
                    <a:pt x="160496" y="260128"/>
                    <a:pt x="160496" y="260128"/>
                  </a:cubicBezTo>
                  <a:lnTo>
                    <a:pt x="79820" y="260128"/>
                  </a:lnTo>
                  <a:lnTo>
                    <a:pt x="79820" y="196310"/>
                  </a:lnTo>
                  <a:lnTo>
                    <a:pt x="160115" y="196310"/>
                  </a:lnTo>
                  <a:cubicBezTo>
                    <a:pt x="161163" y="196310"/>
                    <a:pt x="161925" y="196310"/>
                    <a:pt x="161925" y="196310"/>
                  </a:cubicBezTo>
                  <a:cubicBezTo>
                    <a:pt x="180213" y="196596"/>
                    <a:pt x="195072" y="210884"/>
                    <a:pt x="195072" y="228219"/>
                  </a:cubicBezTo>
                  <a:cubicBezTo>
                    <a:pt x="195072" y="245840"/>
                    <a:pt x="179927" y="260128"/>
                    <a:pt x="161449" y="260223"/>
                  </a:cubicBezTo>
                  <a:moveTo>
                    <a:pt x="80105" y="68675"/>
                  </a:moveTo>
                  <a:lnTo>
                    <a:pt x="146876" y="68675"/>
                  </a:lnTo>
                  <a:cubicBezTo>
                    <a:pt x="147828" y="68675"/>
                    <a:pt x="148590" y="68675"/>
                    <a:pt x="148590" y="68675"/>
                  </a:cubicBezTo>
                  <a:cubicBezTo>
                    <a:pt x="163830" y="68961"/>
                    <a:pt x="176117" y="80867"/>
                    <a:pt x="176117" y="95250"/>
                  </a:cubicBezTo>
                  <a:cubicBezTo>
                    <a:pt x="176117" y="102394"/>
                    <a:pt x="173165" y="109061"/>
                    <a:pt x="167926" y="114109"/>
                  </a:cubicBezTo>
                  <a:cubicBezTo>
                    <a:pt x="162592" y="119158"/>
                    <a:pt x="155543" y="121920"/>
                    <a:pt x="148114" y="121920"/>
                  </a:cubicBezTo>
                  <a:cubicBezTo>
                    <a:pt x="148019" y="121920"/>
                    <a:pt x="147733" y="121920"/>
                    <a:pt x="147447" y="121920"/>
                  </a:cubicBezTo>
                  <a:cubicBezTo>
                    <a:pt x="147257" y="121920"/>
                    <a:pt x="99536" y="121920"/>
                    <a:pt x="80105" y="121920"/>
                  </a:cubicBezTo>
                  <a:lnTo>
                    <a:pt x="80105" y="68675"/>
                  </a:lnTo>
                  <a:close/>
                  <a:moveTo>
                    <a:pt x="339471" y="196310"/>
                  </a:moveTo>
                  <a:lnTo>
                    <a:pt x="419767" y="196310"/>
                  </a:lnTo>
                  <a:cubicBezTo>
                    <a:pt x="420815" y="196310"/>
                    <a:pt x="421576" y="196310"/>
                    <a:pt x="421576" y="196310"/>
                  </a:cubicBezTo>
                  <a:cubicBezTo>
                    <a:pt x="439865" y="196596"/>
                    <a:pt x="454628" y="210884"/>
                    <a:pt x="454628" y="228219"/>
                  </a:cubicBezTo>
                  <a:cubicBezTo>
                    <a:pt x="454628" y="236792"/>
                    <a:pt x="451104" y="244793"/>
                    <a:pt x="444818" y="250793"/>
                  </a:cubicBezTo>
                  <a:cubicBezTo>
                    <a:pt x="438436" y="256794"/>
                    <a:pt x="430054" y="260128"/>
                    <a:pt x="421005" y="260128"/>
                  </a:cubicBezTo>
                  <a:lnTo>
                    <a:pt x="420815" y="260128"/>
                  </a:lnTo>
                  <a:cubicBezTo>
                    <a:pt x="420338" y="260033"/>
                    <a:pt x="420148" y="260033"/>
                    <a:pt x="420148" y="260033"/>
                  </a:cubicBezTo>
                  <a:lnTo>
                    <a:pt x="339376" y="260033"/>
                  </a:lnTo>
                  <a:lnTo>
                    <a:pt x="339376" y="196310"/>
                  </a:lnTo>
                  <a:close/>
                  <a:moveTo>
                    <a:pt x="339757" y="68675"/>
                  </a:moveTo>
                  <a:lnTo>
                    <a:pt x="406527" y="68675"/>
                  </a:lnTo>
                  <a:cubicBezTo>
                    <a:pt x="407480" y="68675"/>
                    <a:pt x="408242" y="68675"/>
                    <a:pt x="408242" y="68675"/>
                  </a:cubicBezTo>
                  <a:cubicBezTo>
                    <a:pt x="423482" y="68961"/>
                    <a:pt x="435864" y="80867"/>
                    <a:pt x="435864" y="95250"/>
                  </a:cubicBezTo>
                  <a:cubicBezTo>
                    <a:pt x="435864" y="102394"/>
                    <a:pt x="432911" y="109061"/>
                    <a:pt x="427673" y="114109"/>
                  </a:cubicBezTo>
                  <a:cubicBezTo>
                    <a:pt x="422339" y="119158"/>
                    <a:pt x="415290" y="121920"/>
                    <a:pt x="407861" y="121920"/>
                  </a:cubicBezTo>
                  <a:cubicBezTo>
                    <a:pt x="407765" y="121920"/>
                    <a:pt x="407480" y="121920"/>
                    <a:pt x="407194" y="121920"/>
                  </a:cubicBezTo>
                  <a:cubicBezTo>
                    <a:pt x="407003" y="121920"/>
                    <a:pt x="359188" y="121920"/>
                    <a:pt x="339852" y="121920"/>
                  </a:cubicBezTo>
                  <a:lnTo>
                    <a:pt x="339852" y="68675"/>
                  </a:lnTo>
                  <a:close/>
                  <a:moveTo>
                    <a:pt x="641413" y="104299"/>
                  </a:moveTo>
                  <a:lnTo>
                    <a:pt x="682371" y="183737"/>
                  </a:lnTo>
                  <a:lnTo>
                    <a:pt x="600837" y="183737"/>
                  </a:lnTo>
                  <a:lnTo>
                    <a:pt x="641413" y="104299"/>
                  </a:lnTo>
                  <a:close/>
                  <a:moveTo>
                    <a:pt x="266510" y="322136"/>
                  </a:moveTo>
                  <a:lnTo>
                    <a:pt x="266224" y="322136"/>
                  </a:lnTo>
                  <a:cubicBezTo>
                    <a:pt x="297656" y="302514"/>
                    <a:pt x="423196" y="260128"/>
                    <a:pt x="562261" y="259080"/>
                  </a:cubicBezTo>
                  <a:lnTo>
                    <a:pt x="575215" y="234410"/>
                  </a:lnTo>
                  <a:lnTo>
                    <a:pt x="707612" y="234410"/>
                  </a:lnTo>
                  <a:lnTo>
                    <a:pt x="733997" y="283559"/>
                  </a:lnTo>
                  <a:cubicBezTo>
                    <a:pt x="733997" y="283559"/>
                    <a:pt x="739045" y="285274"/>
                    <a:pt x="743617" y="286798"/>
                  </a:cubicBezTo>
                  <a:cubicBezTo>
                    <a:pt x="743617" y="286798"/>
                    <a:pt x="743617" y="286893"/>
                    <a:pt x="743712" y="286893"/>
                  </a:cubicBezTo>
                  <a:cubicBezTo>
                    <a:pt x="770858" y="296132"/>
                    <a:pt x="796385" y="306800"/>
                    <a:pt x="821055" y="321945"/>
                  </a:cubicBezTo>
                  <a:cubicBezTo>
                    <a:pt x="821246" y="322040"/>
                    <a:pt x="821436" y="322040"/>
                    <a:pt x="821627" y="322136"/>
                  </a:cubicBezTo>
                  <a:cubicBezTo>
                    <a:pt x="816769" y="313277"/>
                    <a:pt x="659702" y="7144"/>
                    <a:pt x="659702" y="7144"/>
                  </a:cubicBezTo>
                  <a:lnTo>
                    <a:pt x="621983" y="7144"/>
                  </a:lnTo>
                  <a:cubicBezTo>
                    <a:pt x="621983" y="7144"/>
                    <a:pt x="621887" y="7430"/>
                    <a:pt x="621887" y="7430"/>
                  </a:cubicBezTo>
                  <a:lnTo>
                    <a:pt x="522827" y="199168"/>
                  </a:lnTo>
                  <a:cubicBezTo>
                    <a:pt x="514350" y="179070"/>
                    <a:pt x="496919" y="164021"/>
                    <a:pt x="471583" y="155162"/>
                  </a:cubicBezTo>
                  <a:cubicBezTo>
                    <a:pt x="492443" y="143351"/>
                    <a:pt x="509683" y="121158"/>
                    <a:pt x="509683" y="92488"/>
                  </a:cubicBezTo>
                  <a:cubicBezTo>
                    <a:pt x="509683" y="42101"/>
                    <a:pt x="473774" y="7239"/>
                    <a:pt x="414528" y="7239"/>
                  </a:cubicBezTo>
                  <a:lnTo>
                    <a:pt x="266224" y="7239"/>
                  </a:lnTo>
                  <a:lnTo>
                    <a:pt x="266224" y="205550"/>
                  </a:lnTo>
                  <a:cubicBezTo>
                    <a:pt x="258890" y="182309"/>
                    <a:pt x="240506" y="164973"/>
                    <a:pt x="212503" y="155162"/>
                  </a:cubicBezTo>
                  <a:cubicBezTo>
                    <a:pt x="233363" y="143351"/>
                    <a:pt x="250603" y="121158"/>
                    <a:pt x="250603" y="92488"/>
                  </a:cubicBezTo>
                  <a:cubicBezTo>
                    <a:pt x="250603" y="42101"/>
                    <a:pt x="214694" y="7239"/>
                    <a:pt x="155543" y="7239"/>
                  </a:cubicBezTo>
                  <a:lnTo>
                    <a:pt x="7144" y="7239"/>
                  </a:lnTo>
                  <a:lnTo>
                    <a:pt x="7144" y="322326"/>
                  </a:lnTo>
                  <a:lnTo>
                    <a:pt x="166402" y="322326"/>
                  </a:lnTo>
                  <a:cubicBezTo>
                    <a:pt x="218408" y="322326"/>
                    <a:pt x="254984" y="301371"/>
                    <a:pt x="266129" y="258985"/>
                  </a:cubicBezTo>
                  <a:lnTo>
                    <a:pt x="266129" y="322326"/>
                  </a:lnTo>
                  <a:cubicBezTo>
                    <a:pt x="266319" y="322231"/>
                    <a:pt x="266414" y="322136"/>
                    <a:pt x="266510" y="322136"/>
                  </a:cubicBezTo>
                </a:path>
              </a:pathLst>
            </a:custGeom>
            <a:solidFill>
              <a:srgbClr val="FFFFFF"/>
            </a:solidFill>
            <a:ln w="9525"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sp>
          <p:nvSpPr>
            <p:cNvPr id="15" name="Freeform: Shape 22">
              <a:extLst>
                <a:ext uri="{FF2B5EF4-FFF2-40B4-BE49-F238E27FC236}">
                  <a16:creationId xmlns:a16="http://schemas.microsoft.com/office/drawing/2014/main" id="{46C078D3-ED4C-42C6-8898-4FBE1666029B}"/>
                </a:ext>
              </a:extLst>
            </p:cNvPr>
            <p:cNvSpPr/>
            <p:nvPr/>
          </p:nvSpPr>
          <p:spPr>
            <a:xfrm>
              <a:off x="547913" y="6656864"/>
              <a:ext cx="456198" cy="58062"/>
            </a:xfrm>
            <a:custGeom>
              <a:avLst/>
              <a:gdLst>
                <a:gd name="connsiteX0" fmla="*/ 7144 w 523875"/>
                <a:gd name="connsiteY0" fmla="*/ 61125 h 66675"/>
                <a:gd name="connsiteX1" fmla="*/ 525304 w 523875"/>
                <a:gd name="connsiteY1" fmla="*/ 61221 h 66675"/>
                <a:gd name="connsiteX2" fmla="*/ 429101 w 523875"/>
                <a:gd name="connsiteY2" fmla="*/ 61221 h 66675"/>
                <a:gd name="connsiteX3" fmla="*/ 7144 w 523875"/>
                <a:gd name="connsiteY3" fmla="*/ 61125 h 66675"/>
              </a:gdLst>
              <a:ahLst/>
              <a:cxnLst>
                <a:cxn ang="0">
                  <a:pos x="connsiteX0" y="connsiteY0"/>
                </a:cxn>
                <a:cxn ang="0">
                  <a:pos x="connsiteX1" y="connsiteY1"/>
                </a:cxn>
                <a:cxn ang="0">
                  <a:pos x="connsiteX2" y="connsiteY2"/>
                </a:cxn>
                <a:cxn ang="0">
                  <a:pos x="connsiteX3" y="connsiteY3"/>
                </a:cxn>
              </a:cxnLst>
              <a:rect l="l" t="t" r="r" b="b"/>
              <a:pathLst>
                <a:path w="523875" h="66675">
                  <a:moveTo>
                    <a:pt x="7144" y="61125"/>
                  </a:moveTo>
                  <a:cubicBezTo>
                    <a:pt x="104394" y="17406"/>
                    <a:pt x="348329" y="-34601"/>
                    <a:pt x="525304" y="61221"/>
                  </a:cubicBezTo>
                  <a:lnTo>
                    <a:pt x="429101" y="61221"/>
                  </a:lnTo>
                  <a:cubicBezTo>
                    <a:pt x="429101" y="61221"/>
                    <a:pt x="259652" y="-10598"/>
                    <a:pt x="7144" y="61125"/>
                  </a:cubicBezTo>
                </a:path>
              </a:pathLst>
            </a:custGeom>
            <a:solidFill>
              <a:srgbClr val="FFFFFF"/>
            </a:solidFill>
            <a:ln w="9525" cap="flat">
              <a:noFill/>
              <a:prstDash val="solid"/>
              <a:miter/>
            </a:ln>
          </p:spPr>
          <p:txBody>
            <a:bodyPr rtlCol="0" anchor="ctr"/>
            <a:lstStyle/>
            <a:p>
              <a:endParaRPr lang="en-CA" noProof="0" dirty="0">
                <a:latin typeface="Arial" panose="020B0604020202020204" pitchFamily="34" charset="0"/>
                <a:cs typeface="Arial" panose="020B0604020202020204" pitchFamily="34" charset="0"/>
              </a:endParaRPr>
            </a:p>
          </p:txBody>
        </p:sp>
      </p:grpSp>
      <p:sp>
        <p:nvSpPr>
          <p:cNvPr id="17" name="TextBox 16">
            <a:extLst>
              <a:ext uri="{FF2B5EF4-FFF2-40B4-BE49-F238E27FC236}">
                <a16:creationId xmlns:a16="http://schemas.microsoft.com/office/drawing/2014/main" id="{9651001E-3CD5-4066-B3D9-AEC5BC42417A}"/>
              </a:ext>
            </a:extLst>
          </p:cNvPr>
          <p:cNvSpPr txBox="1"/>
          <p:nvPr/>
        </p:nvSpPr>
        <p:spPr>
          <a:xfrm>
            <a:off x="6520105" y="1384276"/>
            <a:ext cx="2505456" cy="1560952"/>
          </a:xfrm>
          <a:prstGeom prst="rect">
            <a:avLst/>
          </a:prstGeom>
          <a:noFill/>
        </p:spPr>
        <p:txBody>
          <a:bodyPr wrap="square" lIns="0" tIns="0" rIns="0" bIns="0" rtlCol="0" anchor="ctr">
            <a:noAutofit/>
          </a:bodyPr>
          <a:lstStyle/>
          <a:p>
            <a:pPr algn="ctr">
              <a:spcBef>
                <a:spcPts val="450"/>
              </a:spcBef>
            </a:pPr>
            <a:r>
              <a:rPr lang="en-CA" sz="1500" dirty="0">
                <a:solidFill>
                  <a:schemeClr val="bg1"/>
                </a:solidFill>
                <a:latin typeface="Arial" panose="020B0604020202020204" pitchFamily="34" charset="0"/>
                <a:cs typeface="Arial" panose="020B0604020202020204" pitchFamily="34" charset="0"/>
              </a:rPr>
              <a:t>Jose Alvarado </a:t>
            </a:r>
            <a:br>
              <a:rPr lang="en-CA" sz="1500" dirty="0">
                <a:solidFill>
                  <a:schemeClr val="bg1"/>
                </a:solidFill>
                <a:latin typeface="Arial" panose="020B0604020202020204" pitchFamily="34" charset="0"/>
                <a:cs typeface="Arial" panose="020B0604020202020204" pitchFamily="34" charset="0"/>
              </a:rPr>
            </a:br>
            <a:r>
              <a:rPr lang="en-CA" sz="1500" dirty="0">
                <a:solidFill>
                  <a:schemeClr val="bg1"/>
                </a:solidFill>
                <a:latin typeface="Arial" panose="020B0604020202020204" pitchFamily="34" charset="0"/>
                <a:cs typeface="Arial" panose="020B0604020202020204" pitchFamily="34" charset="0"/>
              </a:rPr>
              <a:t>PENG</a:t>
            </a:r>
            <a:r>
              <a:rPr lang="en-CA" sz="1500">
                <a:solidFill>
                  <a:schemeClr val="bg1"/>
                </a:solidFill>
                <a:latin typeface="Arial" panose="020B0604020202020204" pitchFamily="34" charset="0"/>
                <a:cs typeface="Arial" panose="020B0604020202020204" pitchFamily="34" charset="0"/>
              </a:rPr>
              <a:t>, </a:t>
            </a:r>
            <a:r>
              <a:rPr lang="en-CA" sz="1500" smtClean="0">
                <a:solidFill>
                  <a:schemeClr val="bg1"/>
                </a:solidFill>
                <a:latin typeface="Arial" panose="020B0604020202020204" pitchFamily="34" charset="0"/>
                <a:cs typeface="Arial" panose="020B0604020202020204" pitchFamily="34" charset="0"/>
              </a:rPr>
              <a:t>GICSP</a:t>
            </a:r>
            <a:endParaRPr lang="en-CA" sz="1500" b="1" dirty="0">
              <a:solidFill>
                <a:schemeClr val="accent1"/>
              </a:solidFill>
              <a:latin typeface="Arial" panose="020B0604020202020204" pitchFamily="34" charset="0"/>
              <a:cs typeface="Arial" panose="020B0604020202020204" pitchFamily="34" charset="0"/>
            </a:endParaRPr>
          </a:p>
          <a:p>
            <a:pPr algn="ctr">
              <a:spcBef>
                <a:spcPts val="450"/>
              </a:spcBef>
            </a:pPr>
            <a:r>
              <a:rPr lang="en-CA" sz="1500" b="1" dirty="0">
                <a:solidFill>
                  <a:schemeClr val="accent5">
                    <a:lumMod val="75000"/>
                  </a:schemeClr>
                </a:solidFill>
                <a:latin typeface="Arial" panose="020B0604020202020204" pitchFamily="34" charset="0"/>
                <a:cs typeface="Arial" panose="020B0604020202020204" pitchFamily="34" charset="0"/>
              </a:rPr>
              <a:t>Jose.Alvarado@bba.ca</a:t>
            </a:r>
          </a:p>
          <a:p>
            <a:pPr algn="ctr">
              <a:spcBef>
                <a:spcPts val="450"/>
              </a:spcBef>
            </a:pPr>
            <a:r>
              <a:rPr lang="en-CA" sz="1500" b="1" dirty="0">
                <a:solidFill>
                  <a:schemeClr val="accent5">
                    <a:lumMod val="75000"/>
                  </a:schemeClr>
                </a:solidFill>
                <a:latin typeface="Arial" panose="020B0604020202020204" pitchFamily="34" charset="0"/>
                <a:cs typeface="Arial" panose="020B0604020202020204" pitchFamily="34" charset="0"/>
              </a:rPr>
              <a:t>403-461-7964</a:t>
            </a:r>
            <a:endParaRPr lang="en-CA" b="1"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413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26" presetClass="emph" presetSubtype="0" fill="hold" nodeType="withEffect">
                                  <p:stCondLst>
                                    <p:cond delay="1250"/>
                                  </p:stCondLst>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par>
                                <p:cTn id="17" presetID="10" presetClass="entr" presetSubtype="0" fill="hold" grpId="0" nodeType="withEffect">
                                  <p:stCondLst>
                                    <p:cond delay="1750"/>
                                  </p:stCondLst>
                                  <p:iterate type="wd">
                                    <p:tmPct val="1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35" presetClass="path" presetSubtype="0" accel="50000" decel="50000" fill="hold" grpId="1" nodeType="withEffect">
                                  <p:stCondLst>
                                    <p:cond delay="1750"/>
                                  </p:stCondLst>
                                  <p:iterate type="wd">
                                    <p:tmPct val="0"/>
                                  </p:iterate>
                                  <p:childTnLst>
                                    <p:animMotion origin="layout" path="M -3.54167E-6 4.44444E-6 L -0.01979 4.44444E-6 " pathEditMode="relative" rAng="0" ptsTypes="AA">
                                      <p:cBhvr>
                                        <p:cTn id="21" dur="500" spd="-100000" fill="hold"/>
                                        <p:tgtEl>
                                          <p:spTgt spid="7"/>
                                        </p:tgtEl>
                                        <p:attrNameLst>
                                          <p:attrName>ppt_x</p:attrName>
                                          <p:attrName>ppt_y</p:attrName>
                                        </p:attrNameLst>
                                      </p:cBhvr>
                                      <p:rCtr x="-990" y="0"/>
                                    </p:animMotion>
                                  </p:childTnLst>
                                </p:cTn>
                              </p:par>
                              <p:par>
                                <p:cTn id="22" presetID="10" presetClass="entr" presetSubtype="0" fill="hold" grpId="0" nodeType="withEffect">
                                  <p:stCondLst>
                                    <p:cond delay="1750"/>
                                  </p:stCondLst>
                                  <p:iterate type="wd">
                                    <p:tmPct val="1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35" presetClass="path" presetSubtype="0" accel="50000" decel="50000" fill="hold" grpId="1" nodeType="withEffect">
                                  <p:stCondLst>
                                    <p:cond delay="1750"/>
                                  </p:stCondLst>
                                  <p:iterate type="wd">
                                    <p:tmPct val="0"/>
                                  </p:iterate>
                                  <p:childTnLst>
                                    <p:animMotion origin="layout" path="M -3.54167E-6 4.44444E-6 L -0.01979 4.44444E-6 " pathEditMode="relative" rAng="0" ptsTypes="AA">
                                      <p:cBhvr>
                                        <p:cTn id="26" dur="500" spd="-100000" fill="hold"/>
                                        <p:tgtEl>
                                          <p:spTgt spid="17"/>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0" name="ZoneTexte 59"/>
          <p:cNvSpPr txBox="1"/>
          <p:nvPr/>
        </p:nvSpPr>
        <p:spPr>
          <a:xfrm>
            <a:off x="5519731" y="1775136"/>
            <a:ext cx="1728000" cy="973577"/>
          </a:xfrm>
          <a:prstGeom prst="rect">
            <a:avLst/>
          </a:prstGeom>
          <a:noFill/>
        </p:spPr>
        <p:txBody>
          <a:bodyPr wrap="square" lIns="36000" tIns="36000" rIns="36000" bIns="36000" rtlCol="0" anchor="t">
            <a:noAutofit/>
          </a:bodyPr>
          <a:lstStyle/>
          <a:p>
            <a:pPr algn="ctr"/>
            <a:r>
              <a:rPr lang="en-CA" sz="1000" dirty="0">
                <a:solidFill>
                  <a:prstClr val="white"/>
                </a:solidFill>
                <a:cs typeface="Arial" panose="020B0604020202020204" pitchFamily="34" charset="0"/>
              </a:rPr>
              <a:t>If using a lock, </a:t>
            </a:r>
            <a:r>
              <a:rPr lang="en-CA" sz="1000" b="1" dirty="0">
                <a:solidFill>
                  <a:prstClr val="white"/>
                </a:solidFill>
                <a:cs typeface="Arial" panose="020B0604020202020204" pitchFamily="34" charset="0"/>
              </a:rPr>
              <a:t>have proof of valid BBA training </a:t>
            </a:r>
            <a:r>
              <a:rPr lang="en-CA" sz="1000" dirty="0">
                <a:solidFill>
                  <a:prstClr val="white"/>
                </a:solidFill>
                <a:cs typeface="Arial" panose="020B0604020202020204" pitchFamily="34" charset="0"/>
              </a:rPr>
              <a:t>and always respect existing regulations.</a:t>
            </a:r>
          </a:p>
        </p:txBody>
      </p:sp>
      <p:sp>
        <p:nvSpPr>
          <p:cNvPr id="57" name="ZoneTexte 56"/>
          <p:cNvSpPr txBox="1"/>
          <p:nvPr/>
        </p:nvSpPr>
        <p:spPr>
          <a:xfrm>
            <a:off x="117071" y="1776673"/>
            <a:ext cx="1656574" cy="986630"/>
          </a:xfrm>
          <a:prstGeom prst="rect">
            <a:avLst/>
          </a:prstGeom>
          <a:noFill/>
        </p:spPr>
        <p:txBody>
          <a:bodyPr wrap="square" lIns="36000" tIns="36000" rIns="36000" bIns="36000" rtlCol="0" anchor="t">
            <a:noAutofit/>
          </a:bodyPr>
          <a:lstStyle/>
          <a:p>
            <a:pPr algn="ctr"/>
            <a:r>
              <a:rPr lang="en-CA" sz="1000" b="1" dirty="0">
                <a:solidFill>
                  <a:prstClr val="white"/>
                </a:solidFill>
                <a:cs typeface="Arial" panose="020B0604020202020204" pitchFamily="34" charset="0"/>
              </a:rPr>
              <a:t>Always wear your seatbelt</a:t>
            </a:r>
          </a:p>
          <a:p>
            <a:pPr algn="ctr"/>
            <a:r>
              <a:rPr lang="en-CA" sz="1000" dirty="0">
                <a:solidFill>
                  <a:prstClr val="white"/>
                </a:solidFill>
                <a:cs typeface="Arial" panose="020B0604020202020204" pitchFamily="34" charset="0"/>
              </a:rPr>
              <a:t>while in a moving vehicle.</a:t>
            </a:r>
          </a:p>
        </p:txBody>
      </p:sp>
      <p:sp>
        <p:nvSpPr>
          <p:cNvPr id="6" name="Rectangle 5">
            <a:extLst>
              <a:ext uri="{FF2B5EF4-FFF2-40B4-BE49-F238E27FC236}">
                <a16:creationId xmlns:a16="http://schemas.microsoft.com/office/drawing/2014/main" id="{21D245A6-3E72-484D-9059-0726C77353F9}"/>
              </a:ext>
            </a:extLst>
          </p:cNvPr>
          <p:cNvSpPr/>
          <p:nvPr/>
        </p:nvSpPr>
        <p:spPr>
          <a:xfrm>
            <a:off x="72359" y="1005842"/>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sz="1050" dirty="0">
              <a:solidFill>
                <a:prstClr val="white"/>
              </a:solidFill>
              <a:cs typeface="Arial" panose="020B0604020202020204" pitchFamily="34" charset="0"/>
            </a:endParaRPr>
          </a:p>
        </p:txBody>
      </p:sp>
      <p:sp>
        <p:nvSpPr>
          <p:cNvPr id="33" name="Rectangle 32">
            <a:extLst>
              <a:ext uri="{FF2B5EF4-FFF2-40B4-BE49-F238E27FC236}">
                <a16:creationId xmlns:a16="http://schemas.microsoft.com/office/drawing/2014/main" id="{C4A58406-9858-45B7-A797-6B50F6D2E007}"/>
              </a:ext>
            </a:extLst>
          </p:cNvPr>
          <p:cNvSpPr/>
          <p:nvPr/>
        </p:nvSpPr>
        <p:spPr>
          <a:xfrm>
            <a:off x="0" y="-2"/>
            <a:ext cx="9144000" cy="91440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dirty="0">
              <a:solidFill>
                <a:prstClr val="white"/>
              </a:solidFill>
              <a:cs typeface="Arial" panose="020B0604020202020204" pitchFamily="34" charset="0"/>
            </a:endParaRPr>
          </a:p>
        </p:txBody>
      </p:sp>
      <p:sp>
        <p:nvSpPr>
          <p:cNvPr id="5" name="Title 2">
            <a:extLst>
              <a:ext uri="{FF2B5EF4-FFF2-40B4-BE49-F238E27FC236}">
                <a16:creationId xmlns:a16="http://schemas.microsoft.com/office/drawing/2014/main" id="{FEF88B8D-8072-4260-9448-FD09E0A9121C}"/>
              </a:ext>
            </a:extLst>
          </p:cNvPr>
          <p:cNvSpPr txBox="1">
            <a:spLocks/>
          </p:cNvSpPr>
          <p:nvPr/>
        </p:nvSpPr>
        <p:spPr>
          <a:xfrm>
            <a:off x="228600" y="209877"/>
            <a:ext cx="8686801" cy="369332"/>
          </a:xfrm>
          <a:prstGeom prst="rect">
            <a:avLst/>
          </a:prstGeom>
        </p:spPr>
        <p:txBody>
          <a:bodyPr vert="horz" lIns="0" tIns="0" rIns="0" bIns="0" rtlCol="0" anchor="ctr" anchorCtr="0">
            <a:spAutoFit/>
          </a:bodyPr>
          <a:lstStyle>
            <a:lvl1pPr algn="ctr" defTabSz="685800" rtl="0" eaLnBrk="1" latinLnBrk="0" hangingPunct="1">
              <a:lnSpc>
                <a:spcPct val="100000"/>
              </a:lnSpc>
              <a:spcBef>
                <a:spcPct val="0"/>
              </a:spcBef>
              <a:buNone/>
              <a:defRPr sz="2700" b="0" kern="1200" cap="all" baseline="0">
                <a:solidFill>
                  <a:schemeClr val="bg1"/>
                </a:solidFill>
                <a:latin typeface="+mj-lt"/>
                <a:ea typeface="+mj-ea"/>
                <a:cs typeface="+mj-cs"/>
              </a:defRPr>
            </a:lvl1pPr>
          </a:lstStyle>
          <a:p>
            <a:r>
              <a:rPr lang="en-CA" sz="2400" dirty="0">
                <a:solidFill>
                  <a:prstClr val="white"/>
                </a:solidFill>
                <a:cs typeface="Arial" panose="020B0604020202020204" pitchFamily="34" charset="0"/>
              </a:rPr>
              <a:t>Our 10 golden rules</a:t>
            </a:r>
          </a:p>
        </p:txBody>
      </p:sp>
      <p:sp>
        <p:nvSpPr>
          <p:cNvPr id="39" name="Rectangle 38">
            <a:extLst>
              <a:ext uri="{FF2B5EF4-FFF2-40B4-BE49-F238E27FC236}">
                <a16:creationId xmlns:a16="http://schemas.microsoft.com/office/drawing/2014/main" id="{21D245A6-3E72-484D-9059-0726C77353F9}"/>
              </a:ext>
            </a:extLst>
          </p:cNvPr>
          <p:cNvSpPr/>
          <p:nvPr/>
        </p:nvSpPr>
        <p:spPr>
          <a:xfrm>
            <a:off x="1885150" y="1005842"/>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sz="1050" dirty="0">
              <a:solidFill>
                <a:prstClr val="white"/>
              </a:solidFill>
              <a:cs typeface="Arial" panose="020B0604020202020204" pitchFamily="34" charset="0"/>
            </a:endParaRPr>
          </a:p>
        </p:txBody>
      </p:sp>
      <p:sp>
        <p:nvSpPr>
          <p:cNvPr id="41" name="Rectangle 40">
            <a:extLst>
              <a:ext uri="{FF2B5EF4-FFF2-40B4-BE49-F238E27FC236}">
                <a16:creationId xmlns:a16="http://schemas.microsoft.com/office/drawing/2014/main" id="{21D245A6-3E72-484D-9059-0726C77353F9}"/>
              </a:ext>
            </a:extLst>
          </p:cNvPr>
          <p:cNvSpPr/>
          <p:nvPr/>
        </p:nvSpPr>
        <p:spPr>
          <a:xfrm>
            <a:off x="3697941" y="1005842"/>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sz="1050" dirty="0">
              <a:solidFill>
                <a:prstClr val="white"/>
              </a:solidFill>
              <a:cs typeface="Arial" panose="020B0604020202020204" pitchFamily="34" charset="0"/>
            </a:endParaRPr>
          </a:p>
        </p:txBody>
      </p:sp>
      <p:sp>
        <p:nvSpPr>
          <p:cNvPr id="43" name="Rectangle 42">
            <a:extLst>
              <a:ext uri="{FF2B5EF4-FFF2-40B4-BE49-F238E27FC236}">
                <a16:creationId xmlns:a16="http://schemas.microsoft.com/office/drawing/2014/main" id="{21D245A6-3E72-484D-9059-0726C77353F9}"/>
              </a:ext>
            </a:extLst>
          </p:cNvPr>
          <p:cNvSpPr/>
          <p:nvPr/>
        </p:nvSpPr>
        <p:spPr>
          <a:xfrm>
            <a:off x="5510732" y="1005842"/>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sz="1050" dirty="0">
              <a:solidFill>
                <a:prstClr val="white"/>
              </a:solidFill>
              <a:cs typeface="Arial" panose="020B0604020202020204" pitchFamily="34" charset="0"/>
            </a:endParaRPr>
          </a:p>
        </p:txBody>
      </p:sp>
      <p:sp>
        <p:nvSpPr>
          <p:cNvPr id="45" name="Rectangle 44">
            <a:extLst>
              <a:ext uri="{FF2B5EF4-FFF2-40B4-BE49-F238E27FC236}">
                <a16:creationId xmlns:a16="http://schemas.microsoft.com/office/drawing/2014/main" id="{21D245A6-3E72-484D-9059-0726C77353F9}"/>
              </a:ext>
            </a:extLst>
          </p:cNvPr>
          <p:cNvSpPr/>
          <p:nvPr/>
        </p:nvSpPr>
        <p:spPr>
          <a:xfrm>
            <a:off x="7323523" y="1005842"/>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sz="1050" dirty="0">
              <a:solidFill>
                <a:prstClr val="white"/>
              </a:solidFill>
              <a:cs typeface="Arial" panose="020B0604020202020204" pitchFamily="34" charset="0"/>
            </a:endParaRPr>
          </a:p>
        </p:txBody>
      </p:sp>
      <p:sp>
        <p:nvSpPr>
          <p:cNvPr id="47" name="Rectangle 46">
            <a:extLst>
              <a:ext uri="{FF2B5EF4-FFF2-40B4-BE49-F238E27FC236}">
                <a16:creationId xmlns:a16="http://schemas.microsoft.com/office/drawing/2014/main" id="{21D245A6-3E72-484D-9059-0726C77353F9}"/>
              </a:ext>
            </a:extLst>
          </p:cNvPr>
          <p:cNvSpPr/>
          <p:nvPr/>
        </p:nvSpPr>
        <p:spPr>
          <a:xfrm>
            <a:off x="72359" y="2844113"/>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CA" sz="1050" dirty="0">
                <a:solidFill>
                  <a:prstClr val="white"/>
                </a:solidFill>
                <a:cs typeface="Arial" panose="020B0604020202020204" pitchFamily="34" charset="0"/>
              </a:rPr>
              <a:t>.</a:t>
            </a:r>
          </a:p>
        </p:txBody>
      </p:sp>
      <p:sp>
        <p:nvSpPr>
          <p:cNvPr id="48" name="Rectangle 47">
            <a:extLst>
              <a:ext uri="{FF2B5EF4-FFF2-40B4-BE49-F238E27FC236}">
                <a16:creationId xmlns:a16="http://schemas.microsoft.com/office/drawing/2014/main" id="{21D245A6-3E72-484D-9059-0726C77353F9}"/>
              </a:ext>
            </a:extLst>
          </p:cNvPr>
          <p:cNvSpPr/>
          <p:nvPr/>
        </p:nvSpPr>
        <p:spPr>
          <a:xfrm>
            <a:off x="1883326" y="2844113"/>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sz="1050" dirty="0">
              <a:solidFill>
                <a:prstClr val="white"/>
              </a:solidFill>
              <a:cs typeface="Arial" panose="020B0604020202020204" pitchFamily="34" charset="0"/>
            </a:endParaRPr>
          </a:p>
        </p:txBody>
      </p:sp>
      <p:sp>
        <p:nvSpPr>
          <p:cNvPr id="49" name="Rectangle 48">
            <a:extLst>
              <a:ext uri="{FF2B5EF4-FFF2-40B4-BE49-F238E27FC236}">
                <a16:creationId xmlns:a16="http://schemas.microsoft.com/office/drawing/2014/main" id="{21D245A6-3E72-484D-9059-0726C77353F9}"/>
              </a:ext>
            </a:extLst>
          </p:cNvPr>
          <p:cNvSpPr/>
          <p:nvPr/>
        </p:nvSpPr>
        <p:spPr>
          <a:xfrm>
            <a:off x="3697941" y="2844113"/>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sz="1050" dirty="0">
              <a:solidFill>
                <a:prstClr val="white"/>
              </a:solidFill>
              <a:cs typeface="Arial" panose="020B0604020202020204" pitchFamily="34" charset="0"/>
            </a:endParaRPr>
          </a:p>
        </p:txBody>
      </p:sp>
      <p:sp>
        <p:nvSpPr>
          <p:cNvPr id="50" name="Rectangle 49">
            <a:extLst>
              <a:ext uri="{FF2B5EF4-FFF2-40B4-BE49-F238E27FC236}">
                <a16:creationId xmlns:a16="http://schemas.microsoft.com/office/drawing/2014/main" id="{21D245A6-3E72-484D-9059-0726C77353F9}"/>
              </a:ext>
            </a:extLst>
          </p:cNvPr>
          <p:cNvSpPr/>
          <p:nvPr/>
        </p:nvSpPr>
        <p:spPr>
          <a:xfrm>
            <a:off x="5508036" y="2844113"/>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sz="1050" dirty="0">
              <a:solidFill>
                <a:prstClr val="white"/>
              </a:solidFill>
              <a:cs typeface="Arial" panose="020B0604020202020204" pitchFamily="34" charset="0"/>
            </a:endParaRPr>
          </a:p>
        </p:txBody>
      </p:sp>
      <p:sp>
        <p:nvSpPr>
          <p:cNvPr id="51" name="Rectangle 50">
            <a:extLst>
              <a:ext uri="{FF2B5EF4-FFF2-40B4-BE49-F238E27FC236}">
                <a16:creationId xmlns:a16="http://schemas.microsoft.com/office/drawing/2014/main" id="{21D245A6-3E72-484D-9059-0726C77353F9}"/>
              </a:ext>
            </a:extLst>
          </p:cNvPr>
          <p:cNvSpPr/>
          <p:nvPr/>
        </p:nvSpPr>
        <p:spPr>
          <a:xfrm>
            <a:off x="7323523" y="2844113"/>
            <a:ext cx="1746000" cy="1728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CA" sz="1050" dirty="0">
              <a:solidFill>
                <a:prstClr val="white"/>
              </a:solidFill>
              <a:cs typeface="Arial" panose="020B0604020202020204" pitchFamily="34" charset="0"/>
            </a:endParaRPr>
          </a:p>
        </p:txBody>
      </p:sp>
      <p:pic>
        <p:nvPicPr>
          <p:cNvPr id="52" name="Picture 7"/>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675358" y="113311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488149" y="113311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9"/>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4300940" y="113311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6113731" y="113311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1"/>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7926522" y="1133112"/>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58" name="ZoneTexte 57"/>
          <p:cNvSpPr txBox="1"/>
          <p:nvPr/>
        </p:nvSpPr>
        <p:spPr>
          <a:xfrm>
            <a:off x="1953165" y="1775136"/>
            <a:ext cx="1609969" cy="973576"/>
          </a:xfrm>
          <a:prstGeom prst="rect">
            <a:avLst/>
          </a:prstGeom>
          <a:noFill/>
        </p:spPr>
        <p:txBody>
          <a:bodyPr wrap="square" lIns="36000" tIns="36000" rIns="36000" bIns="36000" rtlCol="0" anchor="t">
            <a:noAutofit/>
          </a:bodyPr>
          <a:lstStyle/>
          <a:p>
            <a:pPr algn="ctr"/>
            <a:r>
              <a:rPr lang="en-CA" sz="1000" dirty="0">
                <a:solidFill>
                  <a:prstClr val="white"/>
                </a:solidFill>
                <a:cs typeface="Arial" panose="020B0604020202020204" pitchFamily="34" charset="0"/>
              </a:rPr>
              <a:t>If working at heights, </a:t>
            </a:r>
            <a:r>
              <a:rPr lang="en-CA" sz="1000" b="1" dirty="0">
                <a:solidFill>
                  <a:prstClr val="white"/>
                </a:solidFill>
                <a:cs typeface="Arial" panose="020B0604020202020204" pitchFamily="34" charset="0"/>
              </a:rPr>
              <a:t>have proof of valid BBA training </a:t>
            </a:r>
            <a:r>
              <a:rPr lang="en-CA" sz="1000" dirty="0">
                <a:solidFill>
                  <a:prstClr val="white"/>
                </a:solidFill>
                <a:cs typeface="Arial" panose="020B0604020202020204" pitchFamily="34" charset="0"/>
              </a:rPr>
              <a:t>and always respect existing regulations.</a:t>
            </a:r>
          </a:p>
        </p:txBody>
      </p:sp>
      <p:sp>
        <p:nvSpPr>
          <p:cNvPr id="59" name="ZoneTexte 58"/>
          <p:cNvSpPr txBox="1"/>
          <p:nvPr/>
        </p:nvSpPr>
        <p:spPr>
          <a:xfrm>
            <a:off x="3742654" y="1775300"/>
            <a:ext cx="1656573" cy="974970"/>
          </a:xfrm>
          <a:prstGeom prst="rect">
            <a:avLst/>
          </a:prstGeom>
          <a:noFill/>
        </p:spPr>
        <p:txBody>
          <a:bodyPr wrap="square" lIns="36000" tIns="36000" rIns="36000" bIns="36000" rtlCol="0" anchor="t">
            <a:noAutofit/>
          </a:bodyPr>
          <a:lstStyle/>
          <a:p>
            <a:pPr algn="ctr"/>
            <a:r>
              <a:rPr lang="en-CA" sz="1000" dirty="0">
                <a:solidFill>
                  <a:prstClr val="white"/>
                </a:solidFill>
                <a:cs typeface="Arial" panose="020B0604020202020204" pitchFamily="34" charset="0"/>
              </a:rPr>
              <a:t>If working in confined spaces, </a:t>
            </a:r>
            <a:r>
              <a:rPr lang="en-CA" sz="1000" b="1" dirty="0">
                <a:solidFill>
                  <a:prstClr val="white"/>
                </a:solidFill>
                <a:cs typeface="Arial" panose="020B0604020202020204" pitchFamily="34" charset="0"/>
              </a:rPr>
              <a:t>have proof of valid BBA training </a:t>
            </a:r>
            <a:r>
              <a:rPr lang="en-CA" sz="1000" dirty="0">
                <a:solidFill>
                  <a:prstClr val="white"/>
                </a:solidFill>
                <a:cs typeface="Arial" panose="020B0604020202020204" pitchFamily="34" charset="0"/>
              </a:rPr>
              <a:t>and always respect existing regulations.</a:t>
            </a:r>
          </a:p>
        </p:txBody>
      </p:sp>
      <p:sp>
        <p:nvSpPr>
          <p:cNvPr id="61" name="ZoneTexte 60"/>
          <p:cNvSpPr txBox="1"/>
          <p:nvPr/>
        </p:nvSpPr>
        <p:spPr>
          <a:xfrm>
            <a:off x="7427613" y="1775137"/>
            <a:ext cx="1537818" cy="973576"/>
          </a:xfrm>
          <a:prstGeom prst="rect">
            <a:avLst/>
          </a:prstGeom>
          <a:noFill/>
        </p:spPr>
        <p:txBody>
          <a:bodyPr wrap="square" lIns="36000" tIns="36000" rIns="36000" bIns="36000" rtlCol="0" anchor="t">
            <a:noAutofit/>
          </a:bodyPr>
          <a:lstStyle/>
          <a:p>
            <a:pPr algn="ctr"/>
            <a:r>
              <a:rPr lang="en-CA" sz="1000" dirty="0">
                <a:solidFill>
                  <a:prstClr val="white"/>
                </a:solidFill>
                <a:cs typeface="Arial" panose="020B0604020202020204" pitchFamily="34" charset="0"/>
              </a:rPr>
              <a:t>Always hold a </a:t>
            </a:r>
            <a:r>
              <a:rPr lang="en-CA" sz="1000" b="1" dirty="0">
                <a:solidFill>
                  <a:prstClr val="white"/>
                </a:solidFill>
                <a:cs typeface="Arial" panose="020B0604020202020204" pitchFamily="34" charset="0"/>
              </a:rPr>
              <a:t>valid work</a:t>
            </a:r>
          </a:p>
          <a:p>
            <a:pPr algn="ctr"/>
            <a:r>
              <a:rPr lang="en-CA" sz="1000" b="1" dirty="0">
                <a:solidFill>
                  <a:prstClr val="white"/>
                </a:solidFill>
                <a:cs typeface="Arial" panose="020B0604020202020204" pitchFamily="34" charset="0"/>
              </a:rPr>
              <a:t>permit</a:t>
            </a:r>
            <a:r>
              <a:rPr lang="en-CA" sz="1000" dirty="0">
                <a:solidFill>
                  <a:prstClr val="white"/>
                </a:solidFill>
                <a:cs typeface="Arial" panose="020B0604020202020204" pitchFamily="34" charset="0"/>
              </a:rPr>
              <a:t> when required.</a:t>
            </a:r>
          </a:p>
        </p:txBody>
      </p:sp>
      <p:pic>
        <p:nvPicPr>
          <p:cNvPr id="69" name="Picture 9"/>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4300940" y="297690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6111035" y="297690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1"/>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7926522" y="297690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72" name="ZoneTexte 71"/>
          <p:cNvSpPr txBox="1"/>
          <p:nvPr/>
        </p:nvSpPr>
        <p:spPr>
          <a:xfrm>
            <a:off x="117072" y="3617762"/>
            <a:ext cx="1656573" cy="969221"/>
          </a:xfrm>
          <a:prstGeom prst="rect">
            <a:avLst/>
          </a:prstGeom>
          <a:noFill/>
        </p:spPr>
        <p:txBody>
          <a:bodyPr wrap="square" lIns="36000" tIns="36000" rIns="36000" bIns="36000" rtlCol="0" anchor="t">
            <a:noAutofit/>
          </a:bodyPr>
          <a:lstStyle/>
          <a:p>
            <a:pPr algn="ctr"/>
            <a:r>
              <a:rPr lang="en-CA" sz="1000" b="1" dirty="0">
                <a:solidFill>
                  <a:prstClr val="white"/>
                </a:solidFill>
                <a:cs typeface="Arial" panose="020B0604020202020204" pitchFamily="34" charset="0"/>
              </a:rPr>
              <a:t>Never use a mobile device</a:t>
            </a:r>
            <a:r>
              <a:rPr lang="en-CA" sz="1000" dirty="0">
                <a:solidFill>
                  <a:prstClr val="white"/>
                </a:solidFill>
                <a:cs typeface="Arial" panose="020B0604020202020204" pitchFamily="34" charset="0"/>
              </a:rPr>
              <a:t> </a:t>
            </a:r>
            <a:r>
              <a:rPr lang="en-CA" sz="1000" b="1" dirty="0">
                <a:solidFill>
                  <a:prstClr val="white"/>
                </a:solidFill>
                <a:cs typeface="Arial" panose="020B0604020202020204" pitchFamily="34" charset="0"/>
              </a:rPr>
              <a:t>while driving </a:t>
            </a:r>
            <a:r>
              <a:rPr lang="en-CA" sz="1000" dirty="0">
                <a:solidFill>
                  <a:prstClr val="white"/>
                </a:solidFill>
                <a:cs typeface="Arial" panose="020B0604020202020204" pitchFamily="34" charset="0"/>
              </a:rPr>
              <a:t>and stay within speed limits.</a:t>
            </a:r>
          </a:p>
        </p:txBody>
      </p:sp>
      <p:sp>
        <p:nvSpPr>
          <p:cNvPr id="73" name="ZoneTexte 72"/>
          <p:cNvSpPr txBox="1"/>
          <p:nvPr/>
        </p:nvSpPr>
        <p:spPr>
          <a:xfrm>
            <a:off x="1897097" y="3617763"/>
            <a:ext cx="1718457" cy="969220"/>
          </a:xfrm>
          <a:prstGeom prst="rect">
            <a:avLst/>
          </a:prstGeom>
          <a:noFill/>
        </p:spPr>
        <p:txBody>
          <a:bodyPr wrap="square" lIns="36000" tIns="36000" rIns="36000" bIns="36000" rtlCol="0" anchor="t">
            <a:noAutofit/>
          </a:bodyPr>
          <a:lstStyle/>
          <a:p>
            <a:pPr algn="ctr"/>
            <a:r>
              <a:rPr lang="en-CA" sz="1000" dirty="0">
                <a:solidFill>
                  <a:prstClr val="white"/>
                </a:solidFill>
                <a:cs typeface="Arial" panose="020B0604020202020204" pitchFamily="34" charset="0"/>
              </a:rPr>
              <a:t>Never work or drive </a:t>
            </a:r>
            <a:r>
              <a:rPr lang="en-CA" sz="1000" b="1" dirty="0">
                <a:solidFill>
                  <a:prstClr val="white"/>
                </a:solidFill>
                <a:cs typeface="Arial" panose="020B0604020202020204" pitchFamily="34" charset="0"/>
              </a:rPr>
              <a:t>while impaired by alcohol, drugs or medication.</a:t>
            </a:r>
          </a:p>
        </p:txBody>
      </p:sp>
      <p:sp>
        <p:nvSpPr>
          <p:cNvPr id="74" name="ZoneTexte 73"/>
          <p:cNvSpPr txBox="1"/>
          <p:nvPr/>
        </p:nvSpPr>
        <p:spPr>
          <a:xfrm>
            <a:off x="3706940" y="3617763"/>
            <a:ext cx="1728000" cy="969219"/>
          </a:xfrm>
          <a:prstGeom prst="rect">
            <a:avLst/>
          </a:prstGeom>
          <a:noFill/>
        </p:spPr>
        <p:txBody>
          <a:bodyPr wrap="square" lIns="36000" tIns="36000" rIns="36000" bIns="36000" rtlCol="0" anchor="t">
            <a:noAutofit/>
          </a:bodyPr>
          <a:lstStyle/>
          <a:p>
            <a:pPr algn="ctr"/>
            <a:r>
              <a:rPr lang="en-CA" sz="1000" dirty="0">
                <a:solidFill>
                  <a:prstClr val="white"/>
                </a:solidFill>
                <a:cs typeface="Arial" panose="020B0604020202020204" pitchFamily="34" charset="0"/>
              </a:rPr>
              <a:t>Never place yourself </a:t>
            </a:r>
            <a:r>
              <a:rPr lang="en-CA" sz="1000" b="1" dirty="0">
                <a:solidFill>
                  <a:prstClr val="white"/>
                </a:solidFill>
                <a:cs typeface="Arial" panose="020B0604020202020204" pitchFamily="34" charset="0"/>
              </a:rPr>
              <a:t>under a suspended load.</a:t>
            </a:r>
          </a:p>
        </p:txBody>
      </p:sp>
      <p:sp>
        <p:nvSpPr>
          <p:cNvPr id="75" name="ZoneTexte 74"/>
          <p:cNvSpPr txBox="1"/>
          <p:nvPr/>
        </p:nvSpPr>
        <p:spPr>
          <a:xfrm>
            <a:off x="5483000" y="3617762"/>
            <a:ext cx="1796071" cy="969220"/>
          </a:xfrm>
          <a:prstGeom prst="rect">
            <a:avLst/>
          </a:prstGeom>
          <a:noFill/>
        </p:spPr>
        <p:txBody>
          <a:bodyPr wrap="square" lIns="36000" tIns="36000" rIns="36000" bIns="36000" rtlCol="0" anchor="t">
            <a:noAutofit/>
          </a:bodyPr>
          <a:lstStyle/>
          <a:p>
            <a:pPr algn="ctr"/>
            <a:r>
              <a:rPr lang="en-CA" sz="1000" b="1" dirty="0">
                <a:solidFill>
                  <a:prstClr val="white"/>
                </a:solidFill>
                <a:cs typeface="Arial" panose="020B0604020202020204" pitchFamily="34" charset="0"/>
              </a:rPr>
              <a:t>Never enter electrical installation areas without proof of valid BBA training</a:t>
            </a:r>
            <a:r>
              <a:rPr lang="en-CA" sz="1000" dirty="0">
                <a:solidFill>
                  <a:prstClr val="white"/>
                </a:solidFill>
                <a:cs typeface="Arial" panose="020B0604020202020204" pitchFamily="34" charset="0"/>
              </a:rPr>
              <a:t>, unless accompanied by qualified personnel.</a:t>
            </a:r>
          </a:p>
        </p:txBody>
      </p:sp>
      <p:sp>
        <p:nvSpPr>
          <p:cNvPr id="76" name="ZoneTexte 75"/>
          <p:cNvSpPr txBox="1"/>
          <p:nvPr/>
        </p:nvSpPr>
        <p:spPr>
          <a:xfrm>
            <a:off x="7336888" y="3618065"/>
            <a:ext cx="1719269" cy="971777"/>
          </a:xfrm>
          <a:prstGeom prst="rect">
            <a:avLst/>
          </a:prstGeom>
          <a:noFill/>
        </p:spPr>
        <p:txBody>
          <a:bodyPr wrap="square" lIns="36000" tIns="36000" rIns="36000" bIns="36000" rtlCol="0" anchor="t">
            <a:noAutofit/>
          </a:bodyPr>
          <a:lstStyle/>
          <a:p>
            <a:pPr algn="ctr"/>
            <a:r>
              <a:rPr lang="en-CA" sz="1000" b="1" dirty="0">
                <a:solidFill>
                  <a:prstClr val="white"/>
                </a:solidFill>
                <a:cs typeface="Arial" panose="020B0604020202020204" pitchFamily="34" charset="0"/>
              </a:rPr>
              <a:t>Always cordon off your work </a:t>
            </a:r>
            <a:r>
              <a:rPr lang="en-CA" sz="1000" dirty="0">
                <a:solidFill>
                  <a:prstClr val="white"/>
                </a:solidFill>
                <a:cs typeface="Arial" panose="020B0604020202020204" pitchFamily="34" charset="0"/>
              </a:rPr>
              <a:t>area with the appropriate tape and respect such set boundaries.</a:t>
            </a:r>
          </a:p>
        </p:txBody>
      </p:sp>
      <p:pic>
        <p:nvPicPr>
          <p:cNvPr id="1026" name="Picture 2" descr="G:\1000\023\GRAPHISME\SANTÉ, SÉCURITÉ ET ENVIRONNEMENT\Regles d'or\Finaux\Icones_RGB_NEW\Icone_AlcoolVolant.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486325" y="297690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1000\023\GRAPHISME\SANTÉ, SÉCURITÉ ET ENVIRONNEMENT\Regles d'or\Finaux\Icones_RGB_NEW\Icone_Speedometre.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75358" y="297690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767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82217" y="966843"/>
            <a:ext cx="3395870" cy="3209813"/>
          </a:xfrm>
        </p:spPr>
        <p:txBody>
          <a:bodyPr numCol="1">
            <a:noAutofit/>
          </a:bodyPr>
          <a:lstStyle/>
          <a:p>
            <a:pPr marL="285750" lvl="1" indent="-285750"/>
            <a:r>
              <a:rPr lang="en-US" dirty="0" smtClean="0">
                <a:latin typeface="+mn-lt"/>
                <a:cs typeface="+mn-cs"/>
              </a:rPr>
              <a:t>Identify the process and approaches used to protect an organization from a cyber attack</a:t>
            </a:r>
            <a:br>
              <a:rPr lang="en-US" dirty="0" smtClean="0">
                <a:latin typeface="+mn-lt"/>
                <a:cs typeface="+mn-cs"/>
              </a:rPr>
            </a:br>
            <a:endParaRPr lang="en-US" dirty="0" smtClean="0">
              <a:latin typeface="+mn-lt"/>
              <a:cs typeface="+mn-cs"/>
            </a:endParaRPr>
          </a:p>
          <a:p>
            <a:pPr marL="285750" lvl="1" indent="-285750"/>
            <a:r>
              <a:rPr lang="en-US" dirty="0" smtClean="0">
                <a:latin typeface="+mn-lt"/>
                <a:cs typeface="+mn-cs"/>
              </a:rPr>
              <a:t>Identify challenges </a:t>
            </a:r>
            <a:r>
              <a:rPr lang="en-US" smtClean="0">
                <a:latin typeface="+mn-lt"/>
                <a:cs typeface="+mn-cs"/>
              </a:rPr>
              <a:t>and strategies for </a:t>
            </a:r>
            <a:r>
              <a:rPr lang="en-US" dirty="0" smtClean="0">
                <a:latin typeface="+mn-lt"/>
                <a:cs typeface="+mn-cs"/>
              </a:rPr>
              <a:t>cyber  threats that you as an engineer will come across </a:t>
            </a:r>
            <a:br>
              <a:rPr lang="en-US" dirty="0" smtClean="0">
                <a:latin typeface="+mn-lt"/>
                <a:cs typeface="+mn-cs"/>
              </a:rPr>
            </a:br>
            <a:endParaRPr lang="en-US" dirty="0" smtClean="0">
              <a:latin typeface="+mn-lt"/>
              <a:cs typeface="+mn-cs"/>
            </a:endParaRPr>
          </a:p>
          <a:p>
            <a:pPr marL="285750" lvl="1" indent="-285750"/>
            <a:r>
              <a:rPr lang="en-US" dirty="0" smtClean="0">
                <a:latin typeface="+mn-lt"/>
                <a:cs typeface="+mn-cs"/>
              </a:rPr>
              <a:t>Case study to reference RME5 </a:t>
            </a:r>
            <a:r>
              <a:rPr lang="en-CA" dirty="0"/>
              <a:t>Incident investigation, analysis, follow-up and </a:t>
            </a:r>
            <a:r>
              <a:rPr lang="en-CA" dirty="0" smtClean="0"/>
              <a:t>action</a:t>
            </a:r>
            <a:br>
              <a:rPr lang="en-CA" dirty="0" smtClean="0"/>
            </a:br>
            <a:endParaRPr lang="en-US" dirty="0"/>
          </a:p>
          <a:p>
            <a:pPr marL="285750" lvl="1" indent="-285750"/>
            <a:r>
              <a:rPr lang="en-US" dirty="0" smtClean="0">
                <a:latin typeface="+mn-lt"/>
                <a:cs typeface="+mn-cs"/>
              </a:rPr>
              <a:t>Cyber </a:t>
            </a:r>
            <a:r>
              <a:rPr lang="en-CA" dirty="0" smtClean="0">
                <a:latin typeface="+mn-lt"/>
                <a:cs typeface="+mn-cs"/>
              </a:rPr>
              <a:t>program </a:t>
            </a:r>
            <a:r>
              <a:rPr lang="en-CA" dirty="0">
                <a:latin typeface="+mn-lt"/>
                <a:cs typeface="+mn-cs"/>
              </a:rPr>
              <a:t>evaluation and continuous </a:t>
            </a:r>
            <a:r>
              <a:rPr lang="en-CA" dirty="0" smtClean="0">
                <a:latin typeface="+mn-lt"/>
                <a:cs typeface="+mn-cs"/>
              </a:rPr>
              <a:t>improvement reference to REM6</a:t>
            </a:r>
            <a:endParaRPr lang="en-US" sz="1600" dirty="0">
              <a:solidFill>
                <a:srgbClr val="FF0000"/>
              </a:solidFill>
              <a:latin typeface="+mn-lt"/>
              <a:cs typeface="+mn-cs"/>
            </a:endParaRPr>
          </a:p>
          <a:p>
            <a:pPr marL="285750" lvl="1" indent="-285750"/>
            <a:endParaRPr lang="en-CA" sz="1300" dirty="0">
              <a:latin typeface="+mn-lt"/>
              <a:cs typeface="+mn-cs"/>
            </a:endParaRPr>
          </a:p>
        </p:txBody>
      </p:sp>
      <p:sp>
        <p:nvSpPr>
          <p:cNvPr id="3" name="Title 2"/>
          <p:cNvSpPr>
            <a:spLocks noGrp="1"/>
          </p:cNvSpPr>
          <p:nvPr>
            <p:ph type="title"/>
          </p:nvPr>
        </p:nvSpPr>
        <p:spPr>
          <a:xfrm>
            <a:off x="228600" y="209877"/>
            <a:ext cx="8686801" cy="369332"/>
          </a:xfrm>
        </p:spPr>
        <p:txBody>
          <a:bodyPr/>
          <a:lstStyle/>
          <a:p>
            <a:r>
              <a:rPr lang="en-US" sz="2400" dirty="0" smtClean="0"/>
              <a:t>LEARNING </a:t>
            </a:r>
            <a:r>
              <a:rPr lang="en-US" sz="2400" dirty="0" smtClean="0">
                <a:solidFill>
                  <a:srgbClr val="FFC000"/>
                </a:solidFill>
              </a:rPr>
              <a:t>OUTCOMES </a:t>
            </a:r>
            <a:endParaRPr lang="en-CA" sz="2400" dirty="0">
              <a:solidFill>
                <a:srgbClr val="FFC000"/>
              </a:solidFill>
            </a:endParaRPr>
          </a:p>
        </p:txBody>
      </p:sp>
      <p:pic>
        <p:nvPicPr>
          <p:cNvPr id="19" name="Image 18">
            <a:extLst>
              <a:ext uri="{FF2B5EF4-FFF2-40B4-BE49-F238E27FC236}">
                <a16:creationId xmlns:a16="http://schemas.microsoft.com/office/drawing/2014/main" id="{1D8145F0-3B0A-466A-BC6B-ED9A16A14E33}"/>
              </a:ext>
            </a:extLst>
          </p:cNvPr>
          <p:cNvPicPr>
            <a:picLocks noChangeAspect="1"/>
          </p:cNvPicPr>
          <p:nvPr/>
        </p:nvPicPr>
        <p:blipFill rotWithShape="1">
          <a:blip r:embed="rId3"/>
          <a:srcRect l="7789" t="717" r="19184" b="618"/>
          <a:stretch/>
        </p:blipFill>
        <p:spPr>
          <a:xfrm>
            <a:off x="4267198" y="739036"/>
            <a:ext cx="4876802" cy="3946428"/>
          </a:xfrm>
          <a:prstGeom prst="rect">
            <a:avLst/>
          </a:prstGeom>
        </p:spPr>
      </p:pic>
      <p:sp>
        <p:nvSpPr>
          <p:cNvPr id="14" name="Rectangle 13">
            <a:extLst>
              <a:ext uri="{FF2B5EF4-FFF2-40B4-BE49-F238E27FC236}">
                <a16:creationId xmlns:a16="http://schemas.microsoft.com/office/drawing/2014/main" id="{A93B08F8-A20E-40F5-A1C3-AD29B8CB6D8C}"/>
              </a:ext>
            </a:extLst>
          </p:cNvPr>
          <p:cNvSpPr/>
          <p:nvPr/>
        </p:nvSpPr>
        <p:spPr>
          <a:xfrm>
            <a:off x="6585560" y="1069262"/>
            <a:ext cx="2329841" cy="551145"/>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PEOPLE</a:t>
            </a:r>
          </a:p>
        </p:txBody>
      </p:sp>
      <p:sp>
        <p:nvSpPr>
          <p:cNvPr id="21" name="Rectangle 20">
            <a:extLst>
              <a:ext uri="{FF2B5EF4-FFF2-40B4-BE49-F238E27FC236}">
                <a16:creationId xmlns:a16="http://schemas.microsoft.com/office/drawing/2014/main" id="{C1978906-9AF7-471E-A031-AA88B958E547}"/>
              </a:ext>
            </a:extLst>
          </p:cNvPr>
          <p:cNvSpPr/>
          <p:nvPr/>
        </p:nvSpPr>
        <p:spPr>
          <a:xfrm>
            <a:off x="6585559" y="1778792"/>
            <a:ext cx="2329841" cy="55114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PROCESS</a:t>
            </a:r>
          </a:p>
        </p:txBody>
      </p:sp>
      <p:sp>
        <p:nvSpPr>
          <p:cNvPr id="22" name="Rectangle 21">
            <a:extLst>
              <a:ext uri="{FF2B5EF4-FFF2-40B4-BE49-F238E27FC236}">
                <a16:creationId xmlns:a16="http://schemas.microsoft.com/office/drawing/2014/main" id="{E0F123AA-8B3F-4F82-8DF2-30497CC6D719}"/>
              </a:ext>
            </a:extLst>
          </p:cNvPr>
          <p:cNvSpPr/>
          <p:nvPr/>
        </p:nvSpPr>
        <p:spPr>
          <a:xfrm>
            <a:off x="6585559" y="2488322"/>
            <a:ext cx="2329841" cy="551145"/>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TECHNOLOGIES</a:t>
            </a:r>
          </a:p>
        </p:txBody>
      </p:sp>
    </p:spTree>
    <p:extLst>
      <p:ext uri="{BB962C8B-B14F-4D97-AF65-F5344CB8AC3E}">
        <p14:creationId xmlns:p14="http://schemas.microsoft.com/office/powerpoint/2010/main" val="2109433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82217" y="966843"/>
            <a:ext cx="3395870" cy="3209813"/>
          </a:xfrm>
        </p:spPr>
        <p:txBody>
          <a:bodyPr numCol="1">
            <a:noAutofit/>
          </a:bodyPr>
          <a:lstStyle/>
          <a:p>
            <a:pPr marL="285750" lvl="1" indent="-285750"/>
            <a:r>
              <a:rPr lang="en-US" sz="1600" dirty="0">
                <a:latin typeface="+mn-lt"/>
                <a:cs typeface="+mn-cs"/>
              </a:rPr>
              <a:t>ICS </a:t>
            </a:r>
            <a:r>
              <a:rPr lang="en-US" sz="1600" dirty="0" err="1">
                <a:latin typeface="+mn-lt"/>
                <a:cs typeface="+mn-cs"/>
              </a:rPr>
              <a:t>Cybersecurity</a:t>
            </a:r>
            <a:r>
              <a:rPr lang="en-US" sz="1600" dirty="0">
                <a:latin typeface="+mn-lt"/>
                <a:cs typeface="+mn-cs"/>
              </a:rPr>
              <a:t> </a:t>
            </a:r>
          </a:p>
          <a:p>
            <a:pPr marL="285750" lvl="1" indent="-285750"/>
            <a:r>
              <a:rPr lang="en-US" sz="1600" dirty="0">
                <a:latin typeface="+mn-lt"/>
                <a:cs typeface="+mn-cs"/>
              </a:rPr>
              <a:t>IT / OT</a:t>
            </a:r>
          </a:p>
          <a:p>
            <a:pPr marL="285750" lvl="1" indent="-285750"/>
            <a:r>
              <a:rPr lang="en-US" sz="1600" dirty="0">
                <a:latin typeface="+mn-lt"/>
                <a:cs typeface="+mn-cs"/>
              </a:rPr>
              <a:t>Myths</a:t>
            </a:r>
          </a:p>
          <a:p>
            <a:pPr marL="285750" lvl="1" indent="-285750"/>
            <a:r>
              <a:rPr lang="en-US" sz="1600" dirty="0">
                <a:latin typeface="+mn-lt"/>
                <a:cs typeface="+mn-cs"/>
              </a:rPr>
              <a:t>Business Drivers</a:t>
            </a:r>
          </a:p>
          <a:p>
            <a:pPr marL="285750" lvl="1" indent="-285750"/>
            <a:r>
              <a:rPr lang="en-US" sz="1600" dirty="0">
                <a:latin typeface="+mn-lt"/>
                <a:cs typeface="+mn-cs"/>
              </a:rPr>
              <a:t>People, Process, Technology</a:t>
            </a:r>
          </a:p>
          <a:p>
            <a:pPr marL="285750" lvl="1" indent="-285750"/>
            <a:r>
              <a:rPr lang="en-US" sz="1600" dirty="0">
                <a:latin typeface="+mn-lt"/>
                <a:cs typeface="+mn-cs"/>
              </a:rPr>
              <a:t>Audit </a:t>
            </a:r>
            <a:r>
              <a:rPr lang="en-US" sz="1600" dirty="0" err="1">
                <a:latin typeface="+mn-lt"/>
                <a:cs typeface="+mn-cs"/>
              </a:rPr>
              <a:t>vs</a:t>
            </a:r>
            <a:r>
              <a:rPr lang="en-US" sz="1600" dirty="0">
                <a:latin typeface="+mn-lt"/>
                <a:cs typeface="+mn-cs"/>
              </a:rPr>
              <a:t> Assessment</a:t>
            </a:r>
          </a:p>
          <a:p>
            <a:pPr marL="285750" lvl="1" indent="-285750"/>
            <a:r>
              <a:rPr lang="en-US" sz="1600" dirty="0">
                <a:latin typeface="+mn-lt"/>
                <a:cs typeface="+mn-cs"/>
              </a:rPr>
              <a:t>Vulnerabilities</a:t>
            </a:r>
          </a:p>
          <a:p>
            <a:pPr marL="285750" lvl="1" indent="-285750"/>
            <a:r>
              <a:rPr lang="en-US" sz="1600" dirty="0">
                <a:latin typeface="+mn-lt"/>
                <a:cs typeface="+mn-cs"/>
              </a:rPr>
              <a:t>Bowtie</a:t>
            </a:r>
          </a:p>
          <a:p>
            <a:pPr marL="285750" lvl="1" indent="-285750"/>
            <a:r>
              <a:rPr lang="en-US" sz="1600" dirty="0"/>
              <a:t>Defense in Depth</a:t>
            </a:r>
          </a:p>
          <a:p>
            <a:pPr marL="285750" lvl="1" indent="-285750"/>
            <a:r>
              <a:rPr lang="en-US" sz="1600" dirty="0">
                <a:latin typeface="+mn-lt"/>
                <a:cs typeface="+mn-cs"/>
              </a:rPr>
              <a:t>Remediation Strategy</a:t>
            </a:r>
          </a:p>
          <a:p>
            <a:pPr marL="285750" lvl="1" indent="-285750"/>
            <a:r>
              <a:rPr lang="en-US" sz="1600" dirty="0">
                <a:latin typeface="+mn-lt"/>
                <a:cs typeface="+mn-cs"/>
              </a:rPr>
              <a:t>Cyber incidents</a:t>
            </a:r>
            <a:endParaRPr lang="en-US" sz="1600" dirty="0">
              <a:solidFill>
                <a:srgbClr val="FF0000"/>
              </a:solidFill>
              <a:latin typeface="+mn-lt"/>
              <a:cs typeface="+mn-cs"/>
            </a:endParaRPr>
          </a:p>
          <a:p>
            <a:pPr marL="285750" lvl="1" indent="-285750"/>
            <a:endParaRPr lang="en-CA" sz="1300" dirty="0">
              <a:latin typeface="+mn-lt"/>
              <a:cs typeface="+mn-cs"/>
            </a:endParaRPr>
          </a:p>
        </p:txBody>
      </p:sp>
      <p:sp>
        <p:nvSpPr>
          <p:cNvPr id="3" name="Title 2"/>
          <p:cNvSpPr>
            <a:spLocks noGrp="1"/>
          </p:cNvSpPr>
          <p:nvPr>
            <p:ph type="title"/>
          </p:nvPr>
        </p:nvSpPr>
        <p:spPr>
          <a:xfrm>
            <a:off x="228600" y="209877"/>
            <a:ext cx="8686801" cy="369332"/>
          </a:xfrm>
        </p:spPr>
        <p:txBody>
          <a:bodyPr/>
          <a:lstStyle/>
          <a:p>
            <a:r>
              <a:rPr lang="en-US" sz="2400" dirty="0"/>
              <a:t>AN OVERVIEW OF </a:t>
            </a:r>
            <a:r>
              <a:rPr lang="en-US" sz="2400" dirty="0">
                <a:solidFill>
                  <a:srgbClr val="FFC000"/>
                </a:solidFill>
              </a:rPr>
              <a:t>ICS CYBERSECURITY </a:t>
            </a:r>
            <a:endParaRPr lang="en-CA" sz="2400" dirty="0">
              <a:solidFill>
                <a:srgbClr val="FFC000"/>
              </a:solidFill>
            </a:endParaRPr>
          </a:p>
        </p:txBody>
      </p:sp>
      <p:pic>
        <p:nvPicPr>
          <p:cNvPr id="19" name="Image 18">
            <a:extLst>
              <a:ext uri="{FF2B5EF4-FFF2-40B4-BE49-F238E27FC236}">
                <a16:creationId xmlns:a16="http://schemas.microsoft.com/office/drawing/2014/main" id="{1D8145F0-3B0A-466A-BC6B-ED9A16A14E33}"/>
              </a:ext>
            </a:extLst>
          </p:cNvPr>
          <p:cNvPicPr>
            <a:picLocks noChangeAspect="1"/>
          </p:cNvPicPr>
          <p:nvPr/>
        </p:nvPicPr>
        <p:blipFill rotWithShape="1">
          <a:blip r:embed="rId3"/>
          <a:srcRect l="7789" t="717" r="19184" b="618"/>
          <a:stretch/>
        </p:blipFill>
        <p:spPr>
          <a:xfrm>
            <a:off x="4267198" y="739036"/>
            <a:ext cx="4876802" cy="3946428"/>
          </a:xfrm>
          <a:prstGeom prst="rect">
            <a:avLst/>
          </a:prstGeom>
        </p:spPr>
      </p:pic>
      <p:sp>
        <p:nvSpPr>
          <p:cNvPr id="14" name="Rectangle 13">
            <a:extLst>
              <a:ext uri="{FF2B5EF4-FFF2-40B4-BE49-F238E27FC236}">
                <a16:creationId xmlns:a16="http://schemas.microsoft.com/office/drawing/2014/main" id="{A93B08F8-A20E-40F5-A1C3-AD29B8CB6D8C}"/>
              </a:ext>
            </a:extLst>
          </p:cNvPr>
          <p:cNvSpPr/>
          <p:nvPr/>
        </p:nvSpPr>
        <p:spPr>
          <a:xfrm>
            <a:off x="6585560" y="1069262"/>
            <a:ext cx="2329841" cy="551145"/>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PEOPLE</a:t>
            </a:r>
          </a:p>
        </p:txBody>
      </p:sp>
      <p:sp>
        <p:nvSpPr>
          <p:cNvPr id="21" name="Rectangle 20">
            <a:extLst>
              <a:ext uri="{FF2B5EF4-FFF2-40B4-BE49-F238E27FC236}">
                <a16:creationId xmlns:a16="http://schemas.microsoft.com/office/drawing/2014/main" id="{C1978906-9AF7-471E-A031-AA88B958E547}"/>
              </a:ext>
            </a:extLst>
          </p:cNvPr>
          <p:cNvSpPr/>
          <p:nvPr/>
        </p:nvSpPr>
        <p:spPr>
          <a:xfrm>
            <a:off x="6585559" y="1778792"/>
            <a:ext cx="2329841" cy="55114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PROCESS</a:t>
            </a:r>
          </a:p>
        </p:txBody>
      </p:sp>
      <p:sp>
        <p:nvSpPr>
          <p:cNvPr id="22" name="Rectangle 21">
            <a:extLst>
              <a:ext uri="{FF2B5EF4-FFF2-40B4-BE49-F238E27FC236}">
                <a16:creationId xmlns:a16="http://schemas.microsoft.com/office/drawing/2014/main" id="{E0F123AA-8B3F-4F82-8DF2-30497CC6D719}"/>
              </a:ext>
            </a:extLst>
          </p:cNvPr>
          <p:cNvSpPr/>
          <p:nvPr/>
        </p:nvSpPr>
        <p:spPr>
          <a:xfrm>
            <a:off x="6585559" y="2488322"/>
            <a:ext cx="2329841" cy="551145"/>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t>TECHNOLOGIES</a:t>
            </a:r>
          </a:p>
        </p:txBody>
      </p:sp>
    </p:spTree>
    <p:extLst>
      <p:ext uri="{BB962C8B-B14F-4D97-AF65-F5344CB8AC3E}">
        <p14:creationId xmlns:p14="http://schemas.microsoft.com/office/powerpoint/2010/main" val="7490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1850" y="764263"/>
            <a:ext cx="8426232" cy="4119069"/>
          </a:xfrm>
          <a:prstGeom prst="rect">
            <a:avLst/>
          </a:prstGeom>
        </p:spPr>
      </p:pic>
      <p:sp>
        <p:nvSpPr>
          <p:cNvPr id="4" name="Slide Number Placeholder 3"/>
          <p:cNvSpPr>
            <a:spLocks noGrp="1"/>
          </p:cNvSpPr>
          <p:nvPr>
            <p:ph type="sldNum" sz="quarter" idx="4294967295"/>
          </p:nvPr>
        </p:nvSpPr>
        <p:spPr>
          <a:xfrm>
            <a:off x="189002" y="4774378"/>
            <a:ext cx="586800" cy="194400"/>
          </a:xfrm>
          <a:prstGeom prst="rect">
            <a:avLst/>
          </a:prstGeom>
        </p:spPr>
        <p:txBody>
          <a:bodyPr/>
          <a:lstStyle/>
          <a:p>
            <a:fld id="{B68B0135-8D41-40F2-B9CD-980903E4DE88}" type="slidenum">
              <a:rPr lang="en-CA" smtClean="0">
                <a:solidFill>
                  <a:srgbClr val="6388A1"/>
                </a:solidFill>
                <a:latin typeface="Arial" panose="020B0604020202020204" pitchFamily="34" charset="0"/>
                <a:cs typeface="Arial" panose="020B0604020202020204" pitchFamily="34" charset="0"/>
              </a:rPr>
              <a:pPr/>
              <a:t>7</a:t>
            </a:fld>
            <a:endParaRPr lang="en-CA" dirty="0">
              <a:solidFill>
                <a:srgbClr val="6388A1"/>
              </a:solidFill>
              <a:latin typeface="Arial" panose="020B0604020202020204" pitchFamily="34" charset="0"/>
              <a:cs typeface="Arial" panose="020B0604020202020204" pitchFamily="34" charset="0"/>
            </a:endParaRPr>
          </a:p>
        </p:txBody>
      </p:sp>
      <p:grpSp>
        <p:nvGrpSpPr>
          <p:cNvPr id="5" name="Group 4"/>
          <p:cNvGrpSpPr/>
          <p:nvPr/>
        </p:nvGrpSpPr>
        <p:grpSpPr>
          <a:xfrm>
            <a:off x="-3887" y="742059"/>
            <a:ext cx="2331546" cy="1037519"/>
            <a:chOff x="92439" y="3027336"/>
            <a:chExt cx="3096344" cy="1494597"/>
          </a:xfrm>
        </p:grpSpPr>
        <p:sp>
          <p:nvSpPr>
            <p:cNvPr id="16" name="Rectangle 15"/>
            <p:cNvSpPr/>
            <p:nvPr/>
          </p:nvSpPr>
          <p:spPr>
            <a:xfrm>
              <a:off x="92439" y="3027336"/>
              <a:ext cx="3096344" cy="1494597"/>
            </a:xfrm>
            <a:prstGeom prst="rect">
              <a:avLst/>
            </a:prstGeom>
            <a:solidFill>
              <a:srgbClr val="007398"/>
            </a:solidFill>
            <a:ln w="95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CA" sz="1400" dirty="0">
                  <a:solidFill>
                    <a:schemeClr val="bg1"/>
                  </a:solidFill>
                  <a:latin typeface="Arial" panose="020B0604020202020204" pitchFamily="34" charset="0"/>
                  <a:cs typeface="Arial" panose="020B0604020202020204" pitchFamily="34" charset="0"/>
                </a:rPr>
                <a:t>SCADA</a:t>
              </a:r>
            </a:p>
          </p:txBody>
        </p:sp>
        <p:sp>
          <p:nvSpPr>
            <p:cNvPr id="11" name="Rectangle 10"/>
            <p:cNvSpPr/>
            <p:nvPr/>
          </p:nvSpPr>
          <p:spPr>
            <a:xfrm>
              <a:off x="491927" y="3350356"/>
              <a:ext cx="2366232" cy="1025968"/>
            </a:xfrm>
            <a:prstGeom prst="rect">
              <a:avLst/>
            </a:prstGeom>
            <a:solidFill>
              <a:srgbClr val="E6E7E8"/>
            </a:solidFill>
            <a:ln w="95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2" name="Group 1"/>
            <p:cNvGrpSpPr/>
            <p:nvPr/>
          </p:nvGrpSpPr>
          <p:grpSpPr>
            <a:xfrm>
              <a:off x="683228" y="3579256"/>
              <a:ext cx="1983630" cy="573950"/>
              <a:chOff x="1023424" y="3665443"/>
              <a:chExt cx="1983630" cy="573950"/>
            </a:xfrm>
          </p:grpSpPr>
          <p:sp>
            <p:nvSpPr>
              <p:cNvPr id="12" name="Rectangle 11"/>
              <p:cNvSpPr/>
              <p:nvPr/>
            </p:nvSpPr>
            <p:spPr>
              <a:xfrm>
                <a:off x="2060231" y="3665443"/>
                <a:ext cx="946823" cy="247818"/>
              </a:xfrm>
              <a:prstGeom prst="rect">
                <a:avLst/>
              </a:prstGeom>
              <a:solidFill>
                <a:srgbClr val="5A6466"/>
              </a:solidFill>
              <a:ln w="95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Arial" panose="020B0604020202020204" pitchFamily="34" charset="0"/>
                    <a:cs typeface="Arial" panose="020B0604020202020204" pitchFamily="34" charset="0"/>
                  </a:rPr>
                  <a:t>PLC</a:t>
                </a:r>
              </a:p>
            </p:txBody>
          </p:sp>
          <p:sp>
            <p:nvSpPr>
              <p:cNvPr id="13" name="Rectangle 12"/>
              <p:cNvSpPr/>
              <p:nvPr/>
            </p:nvSpPr>
            <p:spPr>
              <a:xfrm>
                <a:off x="1023424" y="3665443"/>
                <a:ext cx="946823" cy="247818"/>
              </a:xfrm>
              <a:prstGeom prst="rect">
                <a:avLst/>
              </a:prstGeom>
              <a:solidFill>
                <a:srgbClr val="5A6466"/>
              </a:solidFill>
              <a:ln w="95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Arial" panose="020B0604020202020204" pitchFamily="34" charset="0"/>
                    <a:cs typeface="Arial" panose="020B0604020202020204" pitchFamily="34" charset="0"/>
                  </a:rPr>
                  <a:t>HMI</a:t>
                </a:r>
              </a:p>
            </p:txBody>
          </p:sp>
          <p:sp>
            <p:nvSpPr>
              <p:cNvPr id="14" name="Rectangle 13"/>
              <p:cNvSpPr/>
              <p:nvPr/>
            </p:nvSpPr>
            <p:spPr>
              <a:xfrm>
                <a:off x="1026601" y="3980547"/>
                <a:ext cx="946823" cy="247818"/>
              </a:xfrm>
              <a:prstGeom prst="rect">
                <a:avLst/>
              </a:prstGeom>
              <a:solidFill>
                <a:srgbClr val="5A6466"/>
              </a:solidFill>
              <a:ln w="95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Arial" panose="020B0604020202020204" pitchFamily="34" charset="0"/>
                    <a:cs typeface="Arial" panose="020B0604020202020204" pitchFamily="34" charset="0"/>
                  </a:rPr>
                  <a:t>RTU</a:t>
                </a:r>
              </a:p>
            </p:txBody>
          </p:sp>
          <p:sp>
            <p:nvSpPr>
              <p:cNvPr id="15" name="Rectangle 14"/>
              <p:cNvSpPr/>
              <p:nvPr/>
            </p:nvSpPr>
            <p:spPr>
              <a:xfrm>
                <a:off x="2057055" y="3991575"/>
                <a:ext cx="946823" cy="247818"/>
              </a:xfrm>
              <a:prstGeom prst="rect">
                <a:avLst/>
              </a:prstGeom>
              <a:solidFill>
                <a:srgbClr val="5A6466"/>
              </a:solidFill>
              <a:ln w="95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Arial" panose="020B0604020202020204" pitchFamily="34" charset="0"/>
                    <a:cs typeface="Arial" panose="020B0604020202020204" pitchFamily="34" charset="0"/>
                  </a:rPr>
                  <a:t>IED</a:t>
                </a:r>
              </a:p>
            </p:txBody>
          </p:sp>
        </p:grpSp>
      </p:grpSp>
      <p:sp>
        <p:nvSpPr>
          <p:cNvPr id="17" name="Rectangle 10"/>
          <p:cNvSpPr txBox="1">
            <a:spLocks noChangeArrowheads="1"/>
          </p:cNvSpPr>
          <p:nvPr/>
        </p:nvSpPr>
        <p:spPr>
          <a:xfrm>
            <a:off x="1234627" y="287240"/>
            <a:ext cx="6494726"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dirty="0">
                <a:solidFill>
                  <a:schemeClr val="bg1"/>
                </a:solidFill>
              </a:rPr>
              <a:t>A QUICK OVERVIEW OF </a:t>
            </a:r>
            <a:r>
              <a:rPr lang="en-US" sz="2400" b="0" dirty="0">
                <a:solidFill>
                  <a:schemeClr val="accent5"/>
                </a:solidFill>
              </a:rPr>
              <a:t>ICS ELEMENTS</a:t>
            </a:r>
            <a:endParaRPr lang="en-CA" sz="2400" b="0" dirty="0">
              <a:solidFill>
                <a:schemeClr val="accent5"/>
              </a:solidFill>
            </a:endParaRPr>
          </a:p>
        </p:txBody>
      </p:sp>
    </p:spTree>
    <p:extLst>
      <p:ext uri="{BB962C8B-B14F-4D97-AF65-F5344CB8AC3E}">
        <p14:creationId xmlns:p14="http://schemas.microsoft.com/office/powerpoint/2010/main" val="310893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0"/>
          </p:nvPr>
        </p:nvSpPr>
        <p:spPr/>
        <p:txBody>
          <a:bodyPr/>
          <a:lstStyle/>
          <a:p>
            <a:fld id="{8C7F6AF7-9AFA-4CCD-97D9-94D5CDADBDB6}" type="slidenum">
              <a:rPr lang="fr-CA" smtClean="0"/>
              <a:pPr/>
              <a:t>8</a:t>
            </a:fld>
            <a:endParaRPr lang="fr-CA" dirty="0"/>
          </a:p>
        </p:txBody>
      </p:sp>
      <p:grpSp>
        <p:nvGrpSpPr>
          <p:cNvPr id="2" name="Group 1"/>
          <p:cNvGrpSpPr/>
          <p:nvPr/>
        </p:nvGrpSpPr>
        <p:grpSpPr>
          <a:xfrm>
            <a:off x="2439111" y="734886"/>
            <a:ext cx="4012772" cy="4035898"/>
            <a:chOff x="157086" y="1227867"/>
            <a:chExt cx="3376200" cy="3325084"/>
          </a:xfrm>
        </p:grpSpPr>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086" y="1227867"/>
              <a:ext cx="3376200" cy="332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Connecteur droit 3"/>
            <p:cNvCxnSpPr/>
            <p:nvPr/>
          </p:nvCxnSpPr>
          <p:spPr>
            <a:xfrm>
              <a:off x="157091" y="1762125"/>
              <a:ext cx="1433589" cy="0"/>
            </a:xfrm>
            <a:prstGeom prst="line">
              <a:avLst/>
            </a:prstGeom>
            <a:ln w="76200">
              <a:solidFill>
                <a:srgbClr val="007398"/>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2023993" y="1762125"/>
              <a:ext cx="1433589" cy="0"/>
            </a:xfrm>
            <a:prstGeom prst="line">
              <a:avLst/>
            </a:prstGeom>
            <a:ln w="76200">
              <a:solidFill>
                <a:srgbClr val="007398"/>
              </a:solidFill>
            </a:ln>
          </p:spPr>
          <p:style>
            <a:lnRef idx="1">
              <a:schemeClr val="accent1"/>
            </a:lnRef>
            <a:fillRef idx="0">
              <a:schemeClr val="accent1"/>
            </a:fillRef>
            <a:effectRef idx="0">
              <a:schemeClr val="accent1"/>
            </a:effectRef>
            <a:fontRef idx="minor">
              <a:schemeClr val="tx1"/>
            </a:fontRef>
          </p:style>
        </p:cxnSp>
      </p:grpSp>
      <p:sp>
        <p:nvSpPr>
          <p:cNvPr id="8" name="Rectangle 10">
            <a:extLst>
              <a:ext uri="{FF2B5EF4-FFF2-40B4-BE49-F238E27FC236}">
                <a16:creationId xmlns:a16="http://schemas.microsoft.com/office/drawing/2014/main" id="{068D4D5F-6B50-451B-ADB0-0A3E1800885F}"/>
              </a:ext>
            </a:extLst>
          </p:cNvPr>
          <p:cNvSpPr txBox="1">
            <a:spLocks noChangeArrowheads="1"/>
          </p:cNvSpPr>
          <p:nvPr/>
        </p:nvSpPr>
        <p:spPr>
          <a:xfrm>
            <a:off x="1234627" y="287240"/>
            <a:ext cx="6494726"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dirty="0">
                <a:solidFill>
                  <a:schemeClr val="bg1"/>
                </a:solidFill>
              </a:rPr>
              <a:t>IT AND OT CYBERSECURITY NEEDS</a:t>
            </a:r>
            <a:endParaRPr lang="en-CA" sz="2400" b="0" dirty="0">
              <a:solidFill>
                <a:schemeClr val="bg1"/>
              </a:solidFill>
            </a:endParaRPr>
          </a:p>
        </p:txBody>
      </p:sp>
    </p:spTree>
    <p:extLst>
      <p:ext uri="{BB962C8B-B14F-4D97-AF65-F5344CB8AC3E}">
        <p14:creationId xmlns:p14="http://schemas.microsoft.com/office/powerpoint/2010/main" val="169866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30600" y="4844151"/>
            <a:ext cx="586800" cy="194400"/>
          </a:xfrm>
          <a:prstGeom prst="rect">
            <a:avLst/>
          </a:prstGeom>
        </p:spPr>
        <p:txBody>
          <a:bodyPr/>
          <a:lstStyle/>
          <a:p>
            <a:fld id="{B68B0135-8D41-40F2-B9CD-980903E4DE88}" type="slidenum">
              <a:rPr lang="en-CA" smtClean="0">
                <a:solidFill>
                  <a:srgbClr val="6388A1"/>
                </a:solidFill>
              </a:rPr>
              <a:pPr/>
              <a:t>9</a:t>
            </a:fld>
            <a:endParaRPr lang="en-CA" dirty="0">
              <a:solidFill>
                <a:srgbClr val="6388A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923470136"/>
              </p:ext>
            </p:extLst>
          </p:nvPr>
        </p:nvGraphicFramePr>
        <p:xfrm>
          <a:off x="540328" y="752119"/>
          <a:ext cx="8193191" cy="3934708"/>
        </p:xfrm>
        <a:graphic>
          <a:graphicData uri="http://schemas.openxmlformats.org/drawingml/2006/table">
            <a:tbl>
              <a:tblPr firstRow="1" bandRow="1">
                <a:tableStyleId>{5C22544A-7EE6-4342-B048-85BDC9FD1C3A}</a:tableStyleId>
              </a:tblPr>
              <a:tblGrid>
                <a:gridCol w="2104672">
                  <a:extLst>
                    <a:ext uri="{9D8B030D-6E8A-4147-A177-3AD203B41FA5}">
                      <a16:colId xmlns:a16="http://schemas.microsoft.com/office/drawing/2014/main" val="20000"/>
                    </a:ext>
                  </a:extLst>
                </a:gridCol>
                <a:gridCol w="2645037">
                  <a:extLst>
                    <a:ext uri="{9D8B030D-6E8A-4147-A177-3AD203B41FA5}">
                      <a16:colId xmlns:a16="http://schemas.microsoft.com/office/drawing/2014/main" val="20001"/>
                    </a:ext>
                  </a:extLst>
                </a:gridCol>
                <a:gridCol w="3443482">
                  <a:extLst>
                    <a:ext uri="{9D8B030D-6E8A-4147-A177-3AD203B41FA5}">
                      <a16:colId xmlns:a16="http://schemas.microsoft.com/office/drawing/2014/main" val="20002"/>
                    </a:ext>
                  </a:extLst>
                </a:gridCol>
              </a:tblGrid>
              <a:tr h="335716">
                <a:tc>
                  <a:txBody>
                    <a:bodyPr/>
                    <a:lstStyle/>
                    <a:p>
                      <a:pPr algn="ctr"/>
                      <a:r>
                        <a:rPr lang="en-CA" sz="900" dirty="0">
                          <a:latin typeface="Arial" panose="020B0604020202020204" pitchFamily="34" charset="0"/>
                          <a:cs typeface="Arial" panose="020B0604020202020204" pitchFamily="34" charset="0"/>
                        </a:rPr>
                        <a:t>Cybersecurity</a:t>
                      </a:r>
                      <a:r>
                        <a:rPr lang="en-CA" sz="900" baseline="0" dirty="0">
                          <a:latin typeface="Arial" panose="020B0604020202020204" pitchFamily="34" charset="0"/>
                          <a:cs typeface="Arial" panose="020B0604020202020204" pitchFamily="34" charset="0"/>
                        </a:rPr>
                        <a:t> Area</a:t>
                      </a:r>
                      <a:endParaRPr lang="en-CA" sz="900" dirty="0">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solidFill>
                      <a:srgbClr val="007398"/>
                    </a:solidFill>
                  </a:tcPr>
                </a:tc>
                <a:tc>
                  <a:txBody>
                    <a:bodyPr/>
                    <a:lstStyle/>
                    <a:p>
                      <a:pPr algn="ctr"/>
                      <a:r>
                        <a:rPr lang="en-CA" sz="900" dirty="0">
                          <a:latin typeface="Arial" panose="020B0604020202020204" pitchFamily="34" charset="0"/>
                          <a:cs typeface="Arial" panose="020B0604020202020204" pitchFamily="34" charset="0"/>
                        </a:rPr>
                        <a:t>Information Technology</a:t>
                      </a:r>
                    </a:p>
                    <a:p>
                      <a:pPr algn="ctr"/>
                      <a:r>
                        <a:rPr lang="en-CA" sz="900" dirty="0">
                          <a:latin typeface="Arial" panose="020B0604020202020204" pitchFamily="34" charset="0"/>
                          <a:cs typeface="Arial" panose="020B0604020202020204" pitchFamily="34" charset="0"/>
                        </a:rPr>
                        <a:t>(IT)</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solidFill>
                      <a:srgbClr val="007398"/>
                    </a:solidFill>
                  </a:tcPr>
                </a:tc>
                <a:tc>
                  <a:txBody>
                    <a:bodyPr/>
                    <a:lstStyle/>
                    <a:p>
                      <a:pPr algn="ctr"/>
                      <a:r>
                        <a:rPr lang="en-CA" sz="900" dirty="0">
                          <a:latin typeface="Arial" panose="020B0604020202020204" pitchFamily="34" charset="0"/>
                          <a:cs typeface="Arial" panose="020B0604020202020204" pitchFamily="34" charset="0"/>
                        </a:rPr>
                        <a:t>Industrial Control System</a:t>
                      </a:r>
                    </a:p>
                    <a:p>
                      <a:pPr algn="ctr"/>
                      <a:r>
                        <a:rPr lang="en-CA" sz="900" dirty="0">
                          <a:latin typeface="Arial" panose="020B0604020202020204" pitchFamily="34" charset="0"/>
                          <a:cs typeface="Arial" panose="020B0604020202020204" pitchFamily="34" charset="0"/>
                        </a:rPr>
                        <a:t>(ICS)</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solidFill>
                      <a:srgbClr val="007398"/>
                    </a:solidFill>
                  </a:tcPr>
                </a:tc>
                <a:extLst>
                  <a:ext uri="{0D108BD9-81ED-4DB2-BD59-A6C34878D82A}">
                    <a16:rowId xmlns:a16="http://schemas.microsoft.com/office/drawing/2014/main" val="10000"/>
                  </a:ext>
                </a:extLst>
              </a:tr>
              <a:tr h="201430">
                <a:tc>
                  <a:txBody>
                    <a:bodyPr/>
                    <a:lstStyle/>
                    <a:p>
                      <a:pPr algn="l"/>
                      <a:r>
                        <a:rPr lang="en-CA" sz="900" dirty="0">
                          <a:solidFill>
                            <a:srgbClr val="5E5F62"/>
                          </a:solidFill>
                          <a:latin typeface="Arial" panose="020B0604020202020204" pitchFamily="34" charset="0"/>
                          <a:cs typeface="Arial" panose="020B0604020202020204" pitchFamily="34" charset="0"/>
                        </a:rPr>
                        <a:t>Technology Support Lifecycle</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2-3 years</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B w="12700" cap="flat" cmpd="sng" algn="ctr">
                      <a:solidFill>
                        <a:srgbClr val="E6E7E8"/>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900" dirty="0">
                          <a:solidFill>
                            <a:srgbClr val="5E5F62"/>
                          </a:solidFill>
                          <a:latin typeface="Arial" panose="020B0604020202020204" pitchFamily="34" charset="0"/>
                          <a:cs typeface="Arial" panose="020B0604020202020204" pitchFamily="34" charset="0"/>
                        </a:rPr>
                        <a:t>10-20 years (but </a:t>
                      </a:r>
                      <a:r>
                        <a:rPr lang="en-CA" sz="900" baseline="0" dirty="0">
                          <a:solidFill>
                            <a:srgbClr val="5E5F62"/>
                          </a:solidFill>
                          <a:latin typeface="Arial" panose="020B0604020202020204" pitchFamily="34" charset="0"/>
                          <a:cs typeface="Arial" panose="020B0604020202020204" pitchFamily="34" charset="0"/>
                        </a:rPr>
                        <a:t>compressing)</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70002">
                <a:tc>
                  <a:txBody>
                    <a:bodyPr/>
                    <a:lstStyle/>
                    <a:p>
                      <a:pPr algn="l"/>
                      <a:r>
                        <a:rPr lang="en-CA" sz="900" b="0" i="0" u="none" strike="noStrike" kern="1200" baseline="0" dirty="0">
                          <a:solidFill>
                            <a:srgbClr val="5E5F62"/>
                          </a:solidFill>
                          <a:latin typeface="Arial" panose="020B0604020202020204" pitchFamily="34" charset="0"/>
                          <a:ea typeface="+mn-ea"/>
                          <a:cs typeface="Arial" panose="020B0604020202020204" pitchFamily="34" charset="0"/>
                        </a:rPr>
                        <a:t>Regulatory Standards Compliance </a:t>
                      </a:r>
                    </a:p>
                  </a:txBody>
                  <a:tcPr marT="34290" marB="34290">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b="0" i="0" u="none" strike="noStrike" kern="1200" baseline="0" dirty="0">
                          <a:solidFill>
                            <a:srgbClr val="5E5F62"/>
                          </a:solidFill>
                          <a:latin typeface="Arial" panose="020B0604020202020204" pitchFamily="34" charset="0"/>
                          <a:ea typeface="+mn-ea"/>
                          <a:cs typeface="Arial" panose="020B0604020202020204" pitchFamily="34" charset="0"/>
                        </a:rPr>
                        <a:t>Some regulatory oversight (ISO 27001/02, ITIL, CoBIT, etc.)	</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b="0" i="0" u="none" strike="noStrike" kern="1200" baseline="0" dirty="0">
                          <a:solidFill>
                            <a:srgbClr val="5E5F62"/>
                          </a:solidFill>
                          <a:latin typeface="Arial" panose="020B0604020202020204" pitchFamily="34" charset="0"/>
                          <a:ea typeface="+mn-ea"/>
                          <a:cs typeface="Arial" panose="020B0604020202020204" pitchFamily="34" charset="0"/>
                        </a:rPr>
                        <a:t>Only specific regulatory guidance </a:t>
                      </a:r>
                    </a:p>
                    <a:p>
                      <a:pPr algn="l"/>
                      <a:r>
                        <a:rPr lang="en-CA" sz="900" b="0" i="0" u="none" strike="noStrike" kern="1200" baseline="0" dirty="0">
                          <a:solidFill>
                            <a:srgbClr val="5E5F62"/>
                          </a:solidFill>
                          <a:latin typeface="Arial" panose="020B0604020202020204" pitchFamily="34" charset="0"/>
                          <a:ea typeface="+mn-ea"/>
                          <a:cs typeface="Arial" panose="020B0604020202020204" pitchFamily="34" charset="0"/>
                        </a:rPr>
                        <a:t>Mature Standards for some sectors i.e. IEC 62443, NERC CIP Standards</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5724">
                <a:tc>
                  <a:txBody>
                    <a:bodyPr/>
                    <a:lstStyle/>
                    <a:p>
                      <a:pPr algn="l"/>
                      <a:r>
                        <a:rPr lang="en-CA" sz="900" dirty="0">
                          <a:solidFill>
                            <a:srgbClr val="5E5F62"/>
                          </a:solidFill>
                          <a:latin typeface="Arial" panose="020B0604020202020204" pitchFamily="34" charset="0"/>
                          <a:cs typeface="Arial" panose="020B0604020202020204" pitchFamily="34" charset="0"/>
                        </a:rPr>
                        <a:t>Internal</a:t>
                      </a:r>
                      <a:r>
                        <a:rPr lang="en-CA" sz="900" baseline="0" dirty="0">
                          <a:solidFill>
                            <a:srgbClr val="5E5F62"/>
                          </a:solidFill>
                          <a:latin typeface="Arial" panose="020B0604020202020204" pitchFamily="34" charset="0"/>
                          <a:cs typeface="Arial" panose="020B0604020202020204" pitchFamily="34" charset="0"/>
                        </a:rPr>
                        <a:t> Compliance Programs </a:t>
                      </a:r>
                      <a:r>
                        <a:rPr lang="en-CA" sz="900" dirty="0">
                          <a:solidFill>
                            <a:srgbClr val="5E5F62"/>
                          </a:solidFill>
                          <a:latin typeface="Arial" panose="020B0604020202020204" pitchFamily="34" charset="0"/>
                          <a:cs typeface="Arial" panose="020B0604020202020204" pitchFamily="34" charset="0"/>
                        </a:rPr>
                        <a:t>(Policies, procedures,</a:t>
                      </a:r>
                      <a:r>
                        <a:rPr lang="en-CA" sz="900" baseline="0" dirty="0">
                          <a:solidFill>
                            <a:srgbClr val="5E5F62"/>
                          </a:solidFill>
                          <a:latin typeface="Arial" panose="020B0604020202020204" pitchFamily="34" charset="0"/>
                          <a:cs typeface="Arial" panose="020B0604020202020204" pitchFamily="34" charset="0"/>
                        </a:rPr>
                        <a:t> processes)</a:t>
                      </a:r>
                      <a:endParaRPr lang="en-CA" sz="900" dirty="0">
                        <a:solidFill>
                          <a:srgbClr val="5E5F62"/>
                        </a:solidFill>
                        <a:latin typeface="Arial" panose="020B0604020202020204" pitchFamily="34" charset="0"/>
                        <a:cs typeface="Arial" panose="020B0604020202020204" pitchFamily="34" charset="0"/>
                      </a:endParaRPr>
                    </a:p>
                  </a:txBody>
                  <a:tcPr marT="34290" marB="34290">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Usually</a:t>
                      </a:r>
                      <a:r>
                        <a:rPr lang="en-CA" sz="900" baseline="0" dirty="0">
                          <a:solidFill>
                            <a:srgbClr val="5E5F62"/>
                          </a:solidFill>
                          <a:latin typeface="Arial" panose="020B0604020202020204" pitchFamily="34" charset="0"/>
                          <a:cs typeface="Arial" panose="020B0604020202020204" pitchFamily="34" charset="0"/>
                        </a:rPr>
                        <a:t> good.  Established IT cyber security p</a:t>
                      </a:r>
                      <a:r>
                        <a:rPr lang="en-CA" sz="900" dirty="0">
                          <a:solidFill>
                            <a:srgbClr val="5E5F62"/>
                          </a:solidFill>
                          <a:latin typeface="Arial" panose="020B0604020202020204" pitchFamily="34" charset="0"/>
                          <a:cs typeface="Arial" panose="020B0604020202020204" pitchFamily="34" charset="0"/>
                        </a:rPr>
                        <a:t>olicies, processes, and some good</a:t>
                      </a:r>
                      <a:r>
                        <a:rPr lang="en-CA" sz="900" baseline="0" dirty="0">
                          <a:solidFill>
                            <a:srgbClr val="5E5F62"/>
                          </a:solidFill>
                          <a:latin typeface="Arial" panose="020B0604020202020204" pitchFamily="34" charset="0"/>
                          <a:cs typeface="Arial" panose="020B0604020202020204" pitchFamily="34" charset="0"/>
                        </a:rPr>
                        <a:t> IT practices</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Essential</a:t>
                      </a:r>
                      <a:r>
                        <a:rPr lang="en-CA" sz="900" baseline="0" dirty="0">
                          <a:solidFill>
                            <a:srgbClr val="5E5F62"/>
                          </a:solidFill>
                          <a:latin typeface="Arial" panose="020B0604020202020204" pitchFamily="34" charset="0"/>
                          <a:cs typeface="Arial" panose="020B0604020202020204" pitchFamily="34" charset="0"/>
                        </a:rPr>
                        <a:t> in the Critical Infrastructure (CI) sector </a:t>
                      </a:r>
                    </a:p>
                    <a:p>
                      <a:pPr algn="l"/>
                      <a:r>
                        <a:rPr lang="en-CA" sz="900" baseline="0" dirty="0">
                          <a:solidFill>
                            <a:srgbClr val="5E5F62"/>
                          </a:solidFill>
                          <a:latin typeface="Arial" panose="020B0604020202020204" pitchFamily="34" charset="0"/>
                          <a:cs typeface="Arial" panose="020B0604020202020204" pitchFamily="34" charset="0"/>
                        </a:rPr>
                        <a:t>Other CI entities – just  getting started </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1430">
                <a:tc>
                  <a:txBody>
                    <a:bodyPr/>
                    <a:lstStyle/>
                    <a:p>
                      <a:pPr algn="l"/>
                      <a:r>
                        <a:rPr lang="en-CA" sz="900" dirty="0">
                          <a:solidFill>
                            <a:srgbClr val="5E5F62"/>
                          </a:solidFill>
                          <a:latin typeface="Arial" panose="020B0604020202020204" pitchFamily="34" charset="0"/>
                          <a:cs typeface="Arial" panose="020B0604020202020204" pitchFamily="34" charset="0"/>
                        </a:rPr>
                        <a:t>Availability</a:t>
                      </a:r>
                    </a:p>
                  </a:txBody>
                  <a:tcPr marT="34290" marB="34290">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Medium importance – Reboots Allowed</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b="1" dirty="0">
                          <a:solidFill>
                            <a:srgbClr val="FF0000"/>
                          </a:solidFill>
                          <a:latin typeface="Arial" panose="020B0604020202020204" pitchFamily="34" charset="0"/>
                          <a:cs typeface="Arial" panose="020B0604020202020204" pitchFamily="34" charset="0"/>
                        </a:rPr>
                        <a:t>Extremely important! </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1430">
                <a:tc>
                  <a:txBody>
                    <a:bodyPr/>
                    <a:lstStyle/>
                    <a:p>
                      <a:pPr algn="l"/>
                      <a:r>
                        <a:rPr lang="en-CA" sz="900" dirty="0">
                          <a:solidFill>
                            <a:srgbClr val="5E5F62"/>
                          </a:solidFill>
                          <a:latin typeface="Arial" panose="020B0604020202020204" pitchFamily="34" charset="0"/>
                          <a:cs typeface="Arial" panose="020B0604020202020204" pitchFamily="34" charset="0"/>
                        </a:rPr>
                        <a:t>Security Awareness</a:t>
                      </a:r>
                    </a:p>
                  </a:txBody>
                  <a:tcPr marT="34290" marB="34290">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Usually good</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Generally</a:t>
                      </a:r>
                      <a:r>
                        <a:rPr lang="en-CA" sz="900" baseline="0" dirty="0">
                          <a:solidFill>
                            <a:srgbClr val="5E5F62"/>
                          </a:solidFill>
                          <a:latin typeface="Arial" panose="020B0604020202020204" pitchFamily="34" charset="0"/>
                          <a:cs typeface="Arial" panose="020B0604020202020204" pitchFamily="34" charset="0"/>
                        </a:rPr>
                        <a:t> less than adequate, but improving</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5716">
                <a:tc>
                  <a:txBody>
                    <a:bodyPr/>
                    <a:lstStyle/>
                    <a:p>
                      <a:pPr algn="l"/>
                      <a:r>
                        <a:rPr lang="en-CA" sz="900" dirty="0">
                          <a:solidFill>
                            <a:srgbClr val="5E5F62"/>
                          </a:solidFill>
                          <a:latin typeface="Arial" panose="020B0604020202020204" pitchFamily="34" charset="0"/>
                          <a:cs typeface="Arial" panose="020B0604020202020204" pitchFamily="34" charset="0"/>
                        </a:rPr>
                        <a:t>Defensive</a:t>
                      </a:r>
                      <a:r>
                        <a:rPr lang="en-CA" sz="900" baseline="0" dirty="0">
                          <a:solidFill>
                            <a:srgbClr val="5E5F62"/>
                          </a:solidFill>
                          <a:latin typeface="Arial" panose="020B0604020202020204" pitchFamily="34" charset="0"/>
                          <a:cs typeface="Arial" panose="020B0604020202020204" pitchFamily="34" charset="0"/>
                        </a:rPr>
                        <a:t> Technologies &amp; Practices</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Good</a:t>
                      </a:r>
                      <a:r>
                        <a:rPr lang="en-CA" sz="900" baseline="0" dirty="0">
                          <a:solidFill>
                            <a:srgbClr val="5E5F62"/>
                          </a:solidFill>
                          <a:latin typeface="Arial" panose="020B0604020202020204" pitchFamily="34" charset="0"/>
                          <a:cs typeface="Arial" panose="020B0604020202020204" pitchFamily="34" charset="0"/>
                        </a:rPr>
                        <a:t> practices and evolving</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Good</a:t>
                      </a:r>
                      <a:r>
                        <a:rPr lang="en-CA" sz="900" baseline="0" dirty="0">
                          <a:solidFill>
                            <a:srgbClr val="5E5F62"/>
                          </a:solidFill>
                          <a:latin typeface="Arial" panose="020B0604020202020204" pitchFamily="34" charset="0"/>
                          <a:cs typeface="Arial" panose="020B0604020202020204" pitchFamily="34" charset="0"/>
                        </a:rPr>
                        <a:t> in some CI sectors (power grid)</a:t>
                      </a:r>
                    </a:p>
                    <a:p>
                      <a:pPr algn="l"/>
                      <a:r>
                        <a:rPr lang="en-CA" sz="900" baseline="0" dirty="0">
                          <a:solidFill>
                            <a:srgbClr val="5E5F62"/>
                          </a:solidFill>
                          <a:latin typeface="Arial" panose="020B0604020202020204" pitchFamily="34" charset="0"/>
                          <a:cs typeface="Arial" panose="020B0604020202020204" pitchFamily="34" charset="0"/>
                        </a:rPr>
                        <a:t>Other CI sectors – at early stages</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5716">
                <a:tc>
                  <a:txBody>
                    <a:bodyPr/>
                    <a:lstStyle/>
                    <a:p>
                      <a:pPr marL="0" indent="0" algn="l">
                        <a:buFont typeface="Arial" panose="020B0604020202020204" pitchFamily="34" charset="0"/>
                        <a:buNone/>
                      </a:pPr>
                      <a:r>
                        <a:rPr lang="en-CA" sz="900" dirty="0">
                          <a:solidFill>
                            <a:srgbClr val="5E5F62"/>
                          </a:solidFill>
                          <a:latin typeface="Arial" panose="020B0604020202020204" pitchFamily="34" charset="0"/>
                          <a:cs typeface="Arial" panose="020B0604020202020204" pitchFamily="34" charset="0"/>
                        </a:rPr>
                        <a:t>Malware Prevention (AV)</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Mature</a:t>
                      </a:r>
                      <a:r>
                        <a:rPr lang="en-CA" sz="900" baseline="0" dirty="0">
                          <a:solidFill>
                            <a:srgbClr val="5E5F62"/>
                          </a:solidFill>
                          <a:latin typeface="Arial" panose="020B0604020202020204" pitchFamily="34" charset="0"/>
                          <a:cs typeface="Arial" panose="020B0604020202020204" pitchFamily="34" charset="0"/>
                        </a:rPr>
                        <a:t> established practices.  Automated deployment</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Limited to some cyber assets</a:t>
                      </a:r>
                    </a:p>
                    <a:p>
                      <a:pPr algn="l"/>
                      <a:r>
                        <a:rPr lang="en-CA" sz="900" dirty="0">
                          <a:solidFill>
                            <a:srgbClr val="5E5F62"/>
                          </a:solidFill>
                          <a:latin typeface="Arial" panose="020B0604020202020204" pitchFamily="34" charset="0"/>
                          <a:cs typeface="Arial" panose="020B0604020202020204" pitchFamily="34" charset="0"/>
                        </a:rPr>
                        <a:t>Difficult</a:t>
                      </a:r>
                      <a:r>
                        <a:rPr lang="en-CA" sz="900" baseline="0" dirty="0">
                          <a:solidFill>
                            <a:srgbClr val="5E5F62"/>
                          </a:solidFill>
                          <a:latin typeface="Arial" panose="020B0604020202020204" pitchFamily="34" charset="0"/>
                          <a:cs typeface="Arial" panose="020B0604020202020204" pitchFamily="34" charset="0"/>
                        </a:rPr>
                        <a:t> to deploy current updates. </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55724">
                <a:tc>
                  <a:txBody>
                    <a:bodyPr/>
                    <a:lstStyle/>
                    <a:p>
                      <a:pPr marL="0" indent="0" algn="l">
                        <a:buFont typeface="Arial" panose="020B0604020202020204" pitchFamily="34" charset="0"/>
                        <a:buNone/>
                      </a:pPr>
                      <a:r>
                        <a:rPr lang="en-CA" sz="900" dirty="0">
                          <a:solidFill>
                            <a:srgbClr val="5E5F62"/>
                          </a:solidFill>
                          <a:latin typeface="Arial" panose="020B0604020202020204" pitchFamily="34" charset="0"/>
                          <a:cs typeface="Arial" panose="020B0604020202020204" pitchFamily="34" charset="0"/>
                        </a:rPr>
                        <a:t>Patching Practices </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900" dirty="0">
                          <a:solidFill>
                            <a:srgbClr val="5E5F62"/>
                          </a:solidFill>
                          <a:latin typeface="Arial" panose="020B0604020202020204" pitchFamily="34" charset="0"/>
                          <a:cs typeface="Arial" panose="020B0604020202020204" pitchFamily="34" charset="0"/>
                        </a:rPr>
                        <a:t>Mature</a:t>
                      </a:r>
                      <a:r>
                        <a:rPr lang="en-CA" sz="900" baseline="0" dirty="0">
                          <a:solidFill>
                            <a:srgbClr val="5E5F62"/>
                          </a:solidFill>
                          <a:latin typeface="Arial" panose="020B0604020202020204" pitchFamily="34" charset="0"/>
                          <a:cs typeface="Arial" panose="020B0604020202020204" pitchFamily="34" charset="0"/>
                        </a:rPr>
                        <a:t> established practices.  Automated deployment</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Ineffective</a:t>
                      </a:r>
                      <a:r>
                        <a:rPr lang="en-CA" sz="900" baseline="0" dirty="0">
                          <a:solidFill>
                            <a:srgbClr val="5E5F62"/>
                          </a:solidFill>
                          <a:latin typeface="Arial" panose="020B0604020202020204" pitchFamily="34" charset="0"/>
                          <a:cs typeface="Arial" panose="020B0604020202020204" pitchFamily="34" charset="0"/>
                        </a:rPr>
                        <a:t> practices – long lag from release to implement. </a:t>
                      </a:r>
                      <a:r>
                        <a:rPr lang="en-CA" sz="900" dirty="0">
                          <a:solidFill>
                            <a:srgbClr val="5E5F62"/>
                          </a:solidFill>
                          <a:latin typeface="Arial" panose="020B0604020202020204" pitchFamily="34" charset="0"/>
                          <a:cs typeface="Arial" panose="020B0604020202020204" pitchFamily="34" charset="0"/>
                        </a:rPr>
                        <a:t>Difficult</a:t>
                      </a:r>
                      <a:r>
                        <a:rPr lang="en-CA" sz="900" baseline="0" dirty="0">
                          <a:solidFill>
                            <a:srgbClr val="5E5F62"/>
                          </a:solidFill>
                          <a:latin typeface="Arial" panose="020B0604020202020204" pitchFamily="34" charset="0"/>
                          <a:cs typeface="Arial" panose="020B0604020202020204" pitchFamily="34" charset="0"/>
                        </a:rPr>
                        <a:t> to deploy requiring outage windows</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1430">
                <a:tc>
                  <a:txBody>
                    <a:bodyPr/>
                    <a:lstStyle/>
                    <a:p>
                      <a:pPr marL="0" indent="0" algn="l">
                        <a:buFont typeface="Arial" panose="020B0604020202020204" pitchFamily="34" charset="0"/>
                        <a:buNone/>
                      </a:pPr>
                      <a:r>
                        <a:rPr lang="en-CA" sz="900" dirty="0">
                          <a:solidFill>
                            <a:srgbClr val="5E5F62"/>
                          </a:solidFill>
                          <a:latin typeface="Arial" panose="020B0604020202020204" pitchFamily="34" charset="0"/>
                          <a:cs typeface="Arial" panose="020B0604020202020204" pitchFamily="34" charset="0"/>
                        </a:rPr>
                        <a:t>Configuration</a:t>
                      </a:r>
                      <a:r>
                        <a:rPr lang="en-CA" sz="900" baseline="0" dirty="0">
                          <a:solidFill>
                            <a:srgbClr val="5E5F62"/>
                          </a:solidFill>
                          <a:latin typeface="Arial" panose="020B0604020202020204" pitchFamily="34" charset="0"/>
                          <a:cs typeface="Arial" panose="020B0604020202020204" pitchFamily="34" charset="0"/>
                        </a:rPr>
                        <a:t> Management</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Good</a:t>
                      </a:r>
                      <a:r>
                        <a:rPr lang="en-CA" sz="900" baseline="0" dirty="0">
                          <a:solidFill>
                            <a:srgbClr val="5E5F62"/>
                          </a:solidFill>
                          <a:latin typeface="Arial" panose="020B0604020202020204" pitchFamily="34" charset="0"/>
                          <a:cs typeface="Arial" panose="020B0604020202020204" pitchFamily="34" charset="0"/>
                        </a:rPr>
                        <a:t> but room for improvement</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Area of weakness – “Broke-Fix” Environment</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35716">
                <a:tc>
                  <a:txBody>
                    <a:bodyPr/>
                    <a:lstStyle/>
                    <a:p>
                      <a:pPr marL="0" indent="0" algn="l">
                        <a:buFont typeface="Arial" panose="020B0604020202020204" pitchFamily="34" charset="0"/>
                        <a:buNone/>
                      </a:pPr>
                      <a:r>
                        <a:rPr lang="en-CA" sz="900" dirty="0">
                          <a:solidFill>
                            <a:srgbClr val="5E5F62"/>
                          </a:solidFill>
                          <a:latin typeface="Arial" panose="020B0604020202020204" pitchFamily="34" charset="0"/>
                          <a:cs typeface="Arial" panose="020B0604020202020204" pitchFamily="34" charset="0"/>
                        </a:rPr>
                        <a:t>Perimeter</a:t>
                      </a:r>
                      <a:r>
                        <a:rPr lang="en-CA" sz="900" baseline="0" dirty="0">
                          <a:solidFill>
                            <a:srgbClr val="5E5F62"/>
                          </a:solidFill>
                          <a:latin typeface="Arial" panose="020B0604020202020204" pitchFamily="34" charset="0"/>
                          <a:cs typeface="Arial" panose="020B0604020202020204" pitchFamily="34" charset="0"/>
                        </a:rPr>
                        <a:t> Protection (Security Zones)</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900" dirty="0">
                          <a:solidFill>
                            <a:srgbClr val="5E5F62"/>
                          </a:solidFill>
                          <a:latin typeface="Arial" panose="020B0604020202020204" pitchFamily="34" charset="0"/>
                          <a:cs typeface="Arial" panose="020B0604020202020204" pitchFamily="34" charset="0"/>
                        </a:rPr>
                        <a:t>Good</a:t>
                      </a:r>
                      <a:r>
                        <a:rPr lang="en-CA" sz="900" baseline="0" dirty="0">
                          <a:solidFill>
                            <a:srgbClr val="5E5F62"/>
                          </a:solidFill>
                          <a:latin typeface="Arial" panose="020B0604020202020204" pitchFamily="34" charset="0"/>
                          <a:cs typeface="Arial" panose="020B0604020202020204" pitchFamily="34" charset="0"/>
                        </a:rPr>
                        <a:t> and evolving/hardening</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Early</a:t>
                      </a:r>
                      <a:r>
                        <a:rPr lang="en-CA" sz="900" baseline="0" dirty="0">
                          <a:solidFill>
                            <a:srgbClr val="5E5F62"/>
                          </a:solidFill>
                          <a:latin typeface="Arial" panose="020B0604020202020204" pitchFamily="34" charset="0"/>
                          <a:cs typeface="Arial" panose="020B0604020202020204" pitchFamily="34" charset="0"/>
                        </a:rPr>
                        <a:t> stages in some CI sectors – basic Access Point protection (EAP/PEP) </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1430">
                <a:tc>
                  <a:txBody>
                    <a:bodyPr/>
                    <a:lstStyle/>
                    <a:p>
                      <a:pPr marL="0" indent="0" algn="l">
                        <a:buFont typeface="Arial" panose="020B0604020202020204" pitchFamily="34" charset="0"/>
                        <a:buNone/>
                      </a:pPr>
                      <a:r>
                        <a:rPr lang="en-CA" sz="900" dirty="0">
                          <a:solidFill>
                            <a:srgbClr val="5E5F62"/>
                          </a:solidFill>
                          <a:latin typeface="Arial" panose="020B0604020202020204" pitchFamily="34" charset="0"/>
                          <a:cs typeface="Arial" panose="020B0604020202020204" pitchFamily="34" charset="0"/>
                        </a:rPr>
                        <a:t>IDS/IPS SIEM</a:t>
                      </a: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900" dirty="0">
                          <a:solidFill>
                            <a:srgbClr val="5E5F62"/>
                          </a:solidFill>
                          <a:latin typeface="Arial" panose="020B0604020202020204" pitchFamily="34" charset="0"/>
                          <a:cs typeface="Arial" panose="020B0604020202020204" pitchFamily="34" charset="0"/>
                        </a:rPr>
                        <a:t>Good</a:t>
                      </a:r>
                      <a:r>
                        <a:rPr lang="en-CA" sz="900" baseline="0" dirty="0">
                          <a:solidFill>
                            <a:srgbClr val="5E5F62"/>
                          </a:solidFill>
                          <a:latin typeface="Arial" panose="020B0604020202020204" pitchFamily="34" charset="0"/>
                          <a:cs typeface="Arial" panose="020B0604020202020204" pitchFamily="34" charset="0"/>
                        </a:rPr>
                        <a:t> and evolving/hardening</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Early</a:t>
                      </a:r>
                      <a:r>
                        <a:rPr lang="en-CA" sz="900" baseline="0" dirty="0">
                          <a:solidFill>
                            <a:srgbClr val="5E5F62"/>
                          </a:solidFill>
                          <a:latin typeface="Arial" panose="020B0604020202020204" pitchFamily="34" charset="0"/>
                          <a:cs typeface="Arial" panose="020B0604020202020204" pitchFamily="34" charset="0"/>
                        </a:rPr>
                        <a:t> stages for most ICS operators</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35716">
                <a:tc>
                  <a:txBody>
                    <a:bodyPr/>
                    <a:lstStyle/>
                    <a:p>
                      <a:pPr algn="l"/>
                      <a:r>
                        <a:rPr lang="en-CA" sz="900" dirty="0">
                          <a:solidFill>
                            <a:srgbClr val="5E5F62"/>
                          </a:solidFill>
                          <a:latin typeface="Arial" panose="020B0604020202020204" pitchFamily="34" charset="0"/>
                          <a:cs typeface="Arial" panose="020B0604020202020204" pitchFamily="34" charset="0"/>
                        </a:rPr>
                        <a:t>Physical</a:t>
                      </a:r>
                      <a:r>
                        <a:rPr lang="en-CA" sz="900" baseline="0" dirty="0">
                          <a:solidFill>
                            <a:srgbClr val="5E5F62"/>
                          </a:solidFill>
                          <a:latin typeface="Arial" panose="020B0604020202020204" pitchFamily="34" charset="0"/>
                          <a:cs typeface="Arial" panose="020B0604020202020204" pitchFamily="34" charset="0"/>
                        </a:rPr>
                        <a:t> Security Practices</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Good to excellent</a:t>
                      </a:r>
                      <a:r>
                        <a:rPr lang="en-CA" sz="900" baseline="0" dirty="0">
                          <a:solidFill>
                            <a:srgbClr val="5E5F62"/>
                          </a:solidFill>
                          <a:latin typeface="Arial" panose="020B0604020202020204" pitchFamily="34" charset="0"/>
                          <a:cs typeface="Arial" panose="020B0604020202020204" pitchFamily="34" charset="0"/>
                        </a:rPr>
                        <a:t> for corporate data centres</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tc>
                  <a:txBody>
                    <a:bodyPr/>
                    <a:lstStyle/>
                    <a:p>
                      <a:pPr algn="l"/>
                      <a:r>
                        <a:rPr lang="en-CA" sz="900" dirty="0">
                          <a:solidFill>
                            <a:srgbClr val="5E5F62"/>
                          </a:solidFill>
                          <a:latin typeface="Arial" panose="020B0604020202020204" pitchFamily="34" charset="0"/>
                          <a:cs typeface="Arial" panose="020B0604020202020204" pitchFamily="34" charset="0"/>
                        </a:rPr>
                        <a:t>Usually</a:t>
                      </a:r>
                      <a:r>
                        <a:rPr lang="en-CA" sz="900" baseline="0" dirty="0">
                          <a:solidFill>
                            <a:srgbClr val="5E5F62"/>
                          </a:solidFill>
                          <a:latin typeface="Arial" panose="020B0604020202020204" pitchFamily="34" charset="0"/>
                          <a:cs typeface="Arial" panose="020B0604020202020204" pitchFamily="34" charset="0"/>
                        </a:rPr>
                        <a:t> good, but often remote and unmanned sites.</a:t>
                      </a:r>
                    </a:p>
                    <a:p>
                      <a:pPr algn="l"/>
                      <a:r>
                        <a:rPr lang="en-CA" sz="900" baseline="0" dirty="0">
                          <a:solidFill>
                            <a:srgbClr val="5E5F62"/>
                          </a:solidFill>
                          <a:latin typeface="Arial" panose="020B0604020202020204" pitchFamily="34" charset="0"/>
                          <a:cs typeface="Arial" panose="020B0604020202020204" pitchFamily="34" charset="0"/>
                        </a:rPr>
                        <a:t>Often no central monitoring </a:t>
                      </a:r>
                      <a:endParaRPr lang="en-CA" sz="900" dirty="0">
                        <a:solidFill>
                          <a:srgbClr val="5E5F62"/>
                        </a:solidFill>
                        <a:latin typeface="Arial" panose="020B0604020202020204" pitchFamily="34" charset="0"/>
                        <a:cs typeface="Arial" panose="020B0604020202020204" pitchFamily="34" charset="0"/>
                      </a:endParaRPr>
                    </a:p>
                  </a:txBody>
                  <a:tcPr marT="34290" marB="34290" anchor="ctr">
                    <a:lnL w="12700" cap="flat" cmpd="sng" algn="ctr">
                      <a:solidFill>
                        <a:srgbClr val="E6E7E8"/>
                      </a:solidFill>
                      <a:prstDash val="solid"/>
                      <a:round/>
                      <a:headEnd type="none" w="med" len="med"/>
                      <a:tailEnd type="none" w="med" len="med"/>
                    </a:lnL>
                    <a:lnR w="12700" cap="flat" cmpd="sng" algn="ctr">
                      <a:solidFill>
                        <a:srgbClr val="E6E7E8"/>
                      </a:solidFill>
                      <a:prstDash val="solid"/>
                      <a:round/>
                      <a:headEnd type="none" w="med" len="med"/>
                      <a:tailEnd type="none" w="med" len="med"/>
                    </a:lnR>
                    <a:lnT w="12700" cap="flat" cmpd="sng" algn="ctr">
                      <a:solidFill>
                        <a:srgbClr val="E6E7E8"/>
                      </a:solidFill>
                      <a:prstDash val="solid"/>
                      <a:round/>
                      <a:headEnd type="none" w="med" len="med"/>
                      <a:tailEnd type="none" w="med" len="med"/>
                    </a:lnT>
                    <a:lnB w="1270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bl>
          </a:graphicData>
        </a:graphic>
      </p:graphicFrame>
      <p:sp>
        <p:nvSpPr>
          <p:cNvPr id="8" name="Rectangle 10">
            <a:extLst>
              <a:ext uri="{FF2B5EF4-FFF2-40B4-BE49-F238E27FC236}">
                <a16:creationId xmlns:a16="http://schemas.microsoft.com/office/drawing/2014/main" id="{DEC98FE4-B4EF-4EC5-AE0F-4E013A41D351}"/>
              </a:ext>
            </a:extLst>
          </p:cNvPr>
          <p:cNvSpPr txBox="1">
            <a:spLocks noChangeArrowheads="1"/>
          </p:cNvSpPr>
          <p:nvPr/>
        </p:nvSpPr>
        <p:spPr>
          <a:xfrm>
            <a:off x="383250" y="287240"/>
            <a:ext cx="8193191" cy="286200"/>
          </a:xfrm>
          <a:prstGeom prst="rect">
            <a:avLst/>
          </a:prstGeom>
        </p:spPr>
        <p:txBody>
          <a:bodyPr lIns="0" tIns="0" rIns="0" bIns="0" anchor="ctr"/>
          <a:lstStyle>
            <a:lvl1pPr algn="l" defTabSz="914400" rtl="0" eaLnBrk="1" latinLnBrk="0" hangingPunct="1">
              <a:spcBef>
                <a:spcPct val="0"/>
              </a:spcBef>
              <a:buNone/>
              <a:defRPr sz="2600" b="1" kern="1200">
                <a:solidFill>
                  <a:schemeClr val="bg2"/>
                </a:solidFill>
                <a:latin typeface="Arial" panose="020B0604020202020204" pitchFamily="34" charset="0"/>
                <a:ea typeface="+mj-ea"/>
                <a:cs typeface="Arial" panose="020B0604020202020204" pitchFamily="34" charset="0"/>
              </a:defRPr>
            </a:lvl1pPr>
          </a:lstStyle>
          <a:p>
            <a:pPr algn="ctr" fontAlgn="auto">
              <a:spcAft>
                <a:spcPts val="0"/>
              </a:spcAft>
            </a:pPr>
            <a:r>
              <a:rPr lang="en-US" sz="2400" b="0" dirty="0">
                <a:solidFill>
                  <a:schemeClr val="accent5"/>
                </a:solidFill>
              </a:rPr>
              <a:t>DIFFERENTIATORS</a:t>
            </a:r>
            <a:r>
              <a:rPr lang="en-US" sz="2400" b="0" dirty="0">
                <a:solidFill>
                  <a:schemeClr val="bg1"/>
                </a:solidFill>
              </a:rPr>
              <a:t> BETWEEN IT AND OT/ICS</a:t>
            </a:r>
            <a:endParaRPr lang="en-CA" sz="2400" b="0" dirty="0">
              <a:solidFill>
                <a:schemeClr val="bg1"/>
              </a:solidFill>
            </a:endParaRPr>
          </a:p>
        </p:txBody>
      </p:sp>
    </p:spTree>
    <p:extLst>
      <p:ext uri="{BB962C8B-B14F-4D97-AF65-F5344CB8AC3E}">
        <p14:creationId xmlns:p14="http://schemas.microsoft.com/office/powerpoint/2010/main" val="239779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NUM" val="14"/>
</p:tagLst>
</file>

<file path=ppt/tags/tag10.xml><?xml version="1.0" encoding="utf-8"?>
<p:tagLst xmlns:a="http://schemas.openxmlformats.org/drawingml/2006/main" xmlns:r="http://schemas.openxmlformats.org/officeDocument/2006/relationships" xmlns:p="http://schemas.openxmlformats.org/presentationml/2006/main">
  <p:tag name="NUM" val="8"/>
</p:tagLst>
</file>

<file path=ppt/tags/tag11.xml><?xml version="1.0" encoding="utf-8"?>
<p:tagLst xmlns:a="http://schemas.openxmlformats.org/drawingml/2006/main" xmlns:r="http://schemas.openxmlformats.org/officeDocument/2006/relationships" xmlns:p="http://schemas.openxmlformats.org/presentationml/2006/main">
  <p:tag name="NUM" val="9"/>
</p:tagLst>
</file>

<file path=ppt/tags/tag12.xml><?xml version="1.0" encoding="utf-8"?>
<p:tagLst xmlns:a="http://schemas.openxmlformats.org/drawingml/2006/main" xmlns:r="http://schemas.openxmlformats.org/officeDocument/2006/relationships" xmlns:p="http://schemas.openxmlformats.org/presentationml/2006/main">
  <p:tag name="NUM" val="12"/>
</p:tagLst>
</file>

<file path=ppt/tags/tag13.xml><?xml version="1.0" encoding="utf-8"?>
<p:tagLst xmlns:a="http://schemas.openxmlformats.org/drawingml/2006/main" xmlns:r="http://schemas.openxmlformats.org/officeDocument/2006/relationships" xmlns:p="http://schemas.openxmlformats.org/presentationml/2006/main">
  <p:tag name="NUM" val="16"/>
</p:tagLst>
</file>

<file path=ppt/tags/tag14.xml><?xml version="1.0" encoding="utf-8"?>
<p:tagLst xmlns:a="http://schemas.openxmlformats.org/drawingml/2006/main" xmlns:r="http://schemas.openxmlformats.org/officeDocument/2006/relationships" xmlns:p="http://schemas.openxmlformats.org/presentationml/2006/main">
  <p:tag name="NUM" val="18"/>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5"/>
</p:tagLst>
</file>

<file path=ppt/tags/tag17.xml><?xml version="1.0" encoding="utf-8"?>
<p:tagLst xmlns:a="http://schemas.openxmlformats.org/drawingml/2006/main" xmlns:r="http://schemas.openxmlformats.org/officeDocument/2006/relationships" xmlns:p="http://schemas.openxmlformats.org/presentationml/2006/main">
  <p:tag name="NUM" val="6"/>
</p:tagLst>
</file>

<file path=ppt/tags/tag18.xml><?xml version="1.0" encoding="utf-8"?>
<p:tagLst xmlns:a="http://schemas.openxmlformats.org/drawingml/2006/main" xmlns:r="http://schemas.openxmlformats.org/officeDocument/2006/relationships" xmlns:p="http://schemas.openxmlformats.org/presentationml/2006/main">
  <p:tag name="NUM" val="12"/>
</p:tagLst>
</file>

<file path=ppt/tags/tag19.xml><?xml version="1.0" encoding="utf-8"?>
<p:tagLst xmlns:a="http://schemas.openxmlformats.org/drawingml/2006/main" xmlns:r="http://schemas.openxmlformats.org/officeDocument/2006/relationships" xmlns:p="http://schemas.openxmlformats.org/presentationml/2006/main">
  <p:tag name="NUM" val="16"/>
</p:tagLst>
</file>

<file path=ppt/tags/tag2.xml><?xml version="1.0" encoding="utf-8"?>
<p:tagLst xmlns:a="http://schemas.openxmlformats.org/drawingml/2006/main" xmlns:r="http://schemas.openxmlformats.org/officeDocument/2006/relationships" xmlns:p="http://schemas.openxmlformats.org/presentationml/2006/main">
  <p:tag name="NUM" val="18"/>
</p:tagLst>
</file>

<file path=ppt/tags/tag20.xml><?xml version="1.0" encoding="utf-8"?>
<p:tagLst xmlns:a="http://schemas.openxmlformats.org/drawingml/2006/main" xmlns:r="http://schemas.openxmlformats.org/officeDocument/2006/relationships" xmlns:p="http://schemas.openxmlformats.org/presentationml/2006/main">
  <p:tag name="NUM" val="18"/>
</p:tagLst>
</file>

<file path=ppt/tags/tag21.xml><?xml version="1.0" encoding="utf-8"?>
<p:tagLst xmlns:a="http://schemas.openxmlformats.org/drawingml/2006/main" xmlns:r="http://schemas.openxmlformats.org/officeDocument/2006/relationships" xmlns:p="http://schemas.openxmlformats.org/presentationml/2006/main">
  <p:tag name="NUM" val="13"/>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4"/>
</p:tagLst>
</file>

<file path=ppt/tags/tag26.xml><?xml version="1.0" encoding="utf-8"?>
<p:tagLst xmlns:a="http://schemas.openxmlformats.org/drawingml/2006/main" xmlns:r="http://schemas.openxmlformats.org/officeDocument/2006/relationships" xmlns:p="http://schemas.openxmlformats.org/presentationml/2006/main">
  <p:tag name="NUM" val="5"/>
</p:tagLst>
</file>

<file path=ppt/tags/tag27.xml><?xml version="1.0" encoding="utf-8"?>
<p:tagLst xmlns:a="http://schemas.openxmlformats.org/drawingml/2006/main" xmlns:r="http://schemas.openxmlformats.org/officeDocument/2006/relationships" xmlns:p="http://schemas.openxmlformats.org/presentationml/2006/main">
  <p:tag name="NUM" val="6"/>
</p:tagLst>
</file>

<file path=ppt/tags/tag28.xml><?xml version="1.0" encoding="utf-8"?>
<p:tagLst xmlns:a="http://schemas.openxmlformats.org/drawingml/2006/main" xmlns:r="http://schemas.openxmlformats.org/officeDocument/2006/relationships" xmlns:p="http://schemas.openxmlformats.org/presentationml/2006/main">
  <p:tag name="NUM" val="7"/>
</p:tagLst>
</file>

<file path=ppt/tags/tag29.xml><?xml version="1.0" encoding="utf-8"?>
<p:tagLst xmlns:a="http://schemas.openxmlformats.org/drawingml/2006/main" xmlns:r="http://schemas.openxmlformats.org/officeDocument/2006/relationships" xmlns:p="http://schemas.openxmlformats.org/presentationml/2006/main">
  <p:tag name="NUM" val="8"/>
</p:tagLst>
</file>

<file path=ppt/tags/tag3.xml><?xml version="1.0" encoding="utf-8"?>
<p:tagLst xmlns:a="http://schemas.openxmlformats.org/drawingml/2006/main" xmlns:r="http://schemas.openxmlformats.org/officeDocument/2006/relationships" xmlns:p="http://schemas.openxmlformats.org/presentationml/2006/main">
  <p:tag name="NUM" val="14"/>
</p:tagLst>
</file>

<file path=ppt/tags/tag30.xml><?xml version="1.0" encoding="utf-8"?>
<p:tagLst xmlns:a="http://schemas.openxmlformats.org/drawingml/2006/main" xmlns:r="http://schemas.openxmlformats.org/officeDocument/2006/relationships" xmlns:p="http://schemas.openxmlformats.org/presentationml/2006/main">
  <p:tag name="NUM" val="9"/>
</p:tagLst>
</file>

<file path=ppt/tags/tag31.xml><?xml version="1.0" encoding="utf-8"?>
<p:tagLst xmlns:a="http://schemas.openxmlformats.org/drawingml/2006/main" xmlns:r="http://schemas.openxmlformats.org/officeDocument/2006/relationships" xmlns:p="http://schemas.openxmlformats.org/presentationml/2006/main">
  <p:tag name="NUM" val="16"/>
</p:tagLst>
</file>

<file path=ppt/tags/tag32.xml><?xml version="1.0" encoding="utf-8"?>
<p:tagLst xmlns:a="http://schemas.openxmlformats.org/drawingml/2006/main" xmlns:r="http://schemas.openxmlformats.org/officeDocument/2006/relationships" xmlns:p="http://schemas.openxmlformats.org/presentationml/2006/main">
  <p:tag name="NUM" val="14"/>
</p:tagLst>
</file>

<file path=ppt/tags/tag33.xml><?xml version="1.0" encoding="utf-8"?>
<p:tagLst xmlns:a="http://schemas.openxmlformats.org/drawingml/2006/main" xmlns:r="http://schemas.openxmlformats.org/officeDocument/2006/relationships" xmlns:p="http://schemas.openxmlformats.org/presentationml/2006/main">
  <p:tag name="NUM" val="18"/>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6.xml><?xml version="1.0" encoding="utf-8"?>
<p:tagLst xmlns:a="http://schemas.openxmlformats.org/drawingml/2006/main" xmlns:r="http://schemas.openxmlformats.org/officeDocument/2006/relationships" xmlns:p="http://schemas.openxmlformats.org/presentationml/2006/main">
  <p:tag name="NUM" val="6"/>
</p:tagLst>
</file>

<file path=ppt/tags/tag37.xml><?xml version="1.0" encoding="utf-8"?>
<p:tagLst xmlns:a="http://schemas.openxmlformats.org/drawingml/2006/main" xmlns:r="http://schemas.openxmlformats.org/officeDocument/2006/relationships" xmlns:p="http://schemas.openxmlformats.org/presentationml/2006/main">
  <p:tag name="NUM" val="12"/>
</p:tagLst>
</file>

<file path=ppt/tags/tag38.xml><?xml version="1.0" encoding="utf-8"?>
<p:tagLst xmlns:a="http://schemas.openxmlformats.org/drawingml/2006/main" xmlns:r="http://schemas.openxmlformats.org/officeDocument/2006/relationships" xmlns:p="http://schemas.openxmlformats.org/presentationml/2006/main">
  <p:tag name="NUM" val="16"/>
</p:tagLst>
</file>

<file path=ppt/tags/tag39.xml><?xml version="1.0" encoding="utf-8"?>
<p:tagLst xmlns:a="http://schemas.openxmlformats.org/drawingml/2006/main" xmlns:r="http://schemas.openxmlformats.org/officeDocument/2006/relationships" xmlns:p="http://schemas.openxmlformats.org/presentationml/2006/main">
  <p:tag name="NUM" val="18"/>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13"/>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5"/>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9.xml><?xml version="1.0" encoding="utf-8"?>
<p:tagLst xmlns:a="http://schemas.openxmlformats.org/drawingml/2006/main" xmlns:r="http://schemas.openxmlformats.org/officeDocument/2006/relationships" xmlns:p="http://schemas.openxmlformats.org/presentationml/2006/main">
  <p:tag name="NUM" val="7"/>
</p:tagLst>
</file>

<file path=ppt/theme/theme1.xml><?xml version="1.0" encoding="utf-8"?>
<a:theme xmlns:a="http://schemas.openxmlformats.org/drawingml/2006/main" name="HIGH-REZ_16-9_CORPO-WITH_CONTENT_EN">
  <a:themeElements>
    <a:clrScheme name="Custom 193">
      <a:dk1>
        <a:sysClr val="windowText" lastClr="000000"/>
      </a:dk1>
      <a:lt1>
        <a:sysClr val="window" lastClr="FFFFFF"/>
      </a:lt1>
      <a:dk2>
        <a:srgbClr val="5D5E60"/>
      </a:dk2>
      <a:lt2>
        <a:srgbClr val="F2F2F2"/>
      </a:lt2>
      <a:accent1>
        <a:srgbClr val="0075A0"/>
      </a:accent1>
      <a:accent2>
        <a:srgbClr val="FFD600"/>
      </a:accent2>
      <a:accent3>
        <a:srgbClr val="00446A"/>
      </a:accent3>
      <a:accent4>
        <a:srgbClr val="77B656"/>
      </a:accent4>
      <a:accent5>
        <a:srgbClr val="FFC20E"/>
      </a:accent5>
      <a:accent6>
        <a:srgbClr val="16714B"/>
      </a:accent6>
      <a:hlink>
        <a:srgbClr val="00446A"/>
      </a:hlink>
      <a:folHlink>
        <a:srgbClr val="797979"/>
      </a:folHlink>
    </a:clrScheme>
    <a:fontScheme name="BBA">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HIGH-REZ_16-9_CORPO-WITH_CONTENT_EN">
  <a:themeElements>
    <a:clrScheme name="Custom 193">
      <a:dk1>
        <a:sysClr val="windowText" lastClr="000000"/>
      </a:dk1>
      <a:lt1>
        <a:sysClr val="window" lastClr="FFFFFF"/>
      </a:lt1>
      <a:dk2>
        <a:srgbClr val="5D5E60"/>
      </a:dk2>
      <a:lt2>
        <a:srgbClr val="F2F2F2"/>
      </a:lt2>
      <a:accent1>
        <a:srgbClr val="0075A0"/>
      </a:accent1>
      <a:accent2>
        <a:srgbClr val="FFD600"/>
      </a:accent2>
      <a:accent3>
        <a:srgbClr val="00446A"/>
      </a:accent3>
      <a:accent4>
        <a:srgbClr val="77B656"/>
      </a:accent4>
      <a:accent5>
        <a:srgbClr val="FFC20E"/>
      </a:accent5>
      <a:accent6>
        <a:srgbClr val="16714B"/>
      </a:accent6>
      <a:hlink>
        <a:srgbClr val="00446A"/>
      </a:hlink>
      <a:folHlink>
        <a:srgbClr val="797979"/>
      </a:folHlink>
    </a:clrScheme>
    <a:fontScheme name="BBA">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d0a1789-8c04-4c21-8894-d6a160d7df4c">BBADOC-81-2953</_dlc_DocId>
    <_dlc_DocIdUrl xmlns="cd0a1789-8c04-4c21-8894-d6a160d7df4c">
      <Url>http://intra.bba.ca/dac/_layouts/DocIdRedir.aspx?ID=BBADOC-81-2953</Url>
      <Description>BBADOC-81-2953</Description>
    </_dlc_DocIdUrl>
    <ka9597df9b224c6c8c97add56fae6c5c xmlns="19e70b9c-de0a-4dba-97d3-86fcade2afa6">
      <Terms xmlns="http://schemas.microsoft.com/office/infopath/2007/PartnerControls">
        <TermInfo xmlns="http://schemas.microsoft.com/office/infopath/2007/PartnerControls">
          <TermName xmlns="http://schemas.microsoft.com/office/infopath/2007/PartnerControls">Final</TermName>
          <TermId xmlns="http://schemas.microsoft.com/office/infopath/2007/PartnerControls">92acbd68-4e73-40dc-90af-2adcb0265dae</TermId>
        </TermInfo>
      </Terms>
    </ka9597df9b224c6c8c97add56fae6c5c>
    <i99905c4811c433989fa90d17357240d xmlns="19e70b9c-de0a-4dba-97d3-86fcade2afa6">
      <Terms xmlns="http://schemas.microsoft.com/office/infopath/2007/PartnerControls">
        <TermInfo xmlns="http://schemas.microsoft.com/office/infopath/2007/PartnerControls">
          <TermName xmlns="http://schemas.microsoft.com/office/infopath/2007/PartnerControls">Administratif</TermName>
          <TermId xmlns="http://schemas.microsoft.com/office/infopath/2007/PartnerControls">c493ebc6-4e0b-471b-900c-ee094d95320f</TermId>
        </TermInfo>
      </Terms>
    </i99905c4811c433989fa90d17357240d>
    <BBAOwner xmlns="61c9004a-9889-4a92-9cba-d6a177db76fe">
      <UserInfo>
        <DisplayName/>
        <AccountId xsi:nil="true"/>
        <AccountType/>
      </UserInfo>
    </BBAOwner>
    <BBAIsExpired xmlns="61c9004a-9889-4a92-9cba-d6a177db76fe">false</BBAIsExpired>
    <BBAIsOriginal xmlns="61c9004a-9889-4a92-9cba-d6a177db76fe">true</BBAIsOriginal>
    <BBALanguageTaxHTField0 xmlns="61c9004a-9889-4a92-9cba-d6a177db76fe">
      <Terms xmlns="http://schemas.microsoft.com/office/infopath/2007/PartnerControls">
        <TermInfo xmlns="http://schemas.microsoft.com/office/infopath/2007/PartnerControls">
          <TermName xmlns="http://schemas.microsoft.com/office/infopath/2007/PartnerControls">Anglais</TermName>
          <TermId xmlns="http://schemas.microsoft.com/office/infopath/2007/PartnerControls">9f75da3c-2324-4307-a486-448178264d03</TermId>
        </TermInfo>
      </Terms>
    </BBALanguageTaxHTField0>
    <TaxCatchAll xmlns="900d56e1-ddfa-47d9-aa64-e382e80cbedf">
      <Value>2096</Value>
      <Value>2095</Value>
      <Value>15</Value>
    </TaxCatchAll>
    <TaxKeywordTaxHTField xmlns="900d56e1-ddfa-47d9-aa64-e382e80cbedf">
      <Terms xmlns="http://schemas.microsoft.com/office/infopath/2007/PartnerControls"/>
    </TaxKeywordTaxHTField>
    <BBAProcessTaxHTField0 xmlns="61c9004a-9889-4a92-9cba-d6a177db76fe">
      <Terms xmlns="http://schemas.microsoft.com/office/infopath/2007/PartnerControls"/>
    </BBAProcessTaxHTField0>
    <BBA-Revision xmlns="cd0a1789-8c04-4c21-8894-d6a160d7df4c" xsi:nil="true"/>
    <BBAEmittingTeamTaxHTField0 xmlns="61c9004a-9889-4a92-9cba-d6a177db76fe">
      <Terms xmlns="http://schemas.microsoft.com/office/infopath/2007/PartnerControls"/>
    </BBAEmittingTeamTaxHTField0>
    <BBADisciplineTaxHTField0 xmlns="61c9004a-9889-4a92-9cba-d6a177db76fe">
      <Terms xmlns="http://schemas.microsoft.com/office/infopath/2007/PartnerControls"/>
    </BBADisciplin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upporting Document" ma:contentTypeID="0x0101000D22AA36A8A6F644B260FFEC797C81B40700E9C88EB5F68AD04E91E192069C48BE18" ma:contentTypeVersion="39" ma:contentTypeDescription="Create a new document." ma:contentTypeScope="" ma:versionID="948fc5a31900d5cef28c7f5790e1c042">
  <xsd:schema xmlns:xsd="http://www.w3.org/2001/XMLSchema" xmlns:xs="http://www.w3.org/2001/XMLSchema" xmlns:p="http://schemas.microsoft.com/office/2006/metadata/properties" xmlns:ns2="cd0a1789-8c04-4c21-8894-d6a160d7df4c" xmlns:ns3="61c9004a-9889-4a92-9cba-d6a177db76fe" xmlns:ns4="900d56e1-ddfa-47d9-aa64-e382e80cbedf" xmlns:ns5="19e70b9c-de0a-4dba-97d3-86fcade2afa6" targetNamespace="http://schemas.microsoft.com/office/2006/metadata/properties" ma:root="true" ma:fieldsID="d47467497efb077834a48a929abbc342" ns2:_="" ns3:_="" ns4:_="" ns5:_="">
    <xsd:import namespace="cd0a1789-8c04-4c21-8894-d6a160d7df4c"/>
    <xsd:import namespace="61c9004a-9889-4a92-9cba-d6a177db76fe"/>
    <xsd:import namespace="900d56e1-ddfa-47d9-aa64-e382e80cbedf"/>
    <xsd:import namespace="19e70b9c-de0a-4dba-97d3-86fcade2afa6"/>
    <xsd:element name="properties">
      <xsd:complexType>
        <xsd:sequence>
          <xsd:element name="documentManagement">
            <xsd:complexType>
              <xsd:all>
                <xsd:element ref="ns2:BBA-Revision" minOccurs="0"/>
                <xsd:element ref="ns3:BBAOwner" minOccurs="0"/>
                <xsd:element ref="ns3:BBAIsExpired" minOccurs="0"/>
                <xsd:element ref="ns3:BBAIsOriginal" minOccurs="0"/>
                <xsd:element ref="ns2:_dlc_DocId" minOccurs="0"/>
                <xsd:element ref="ns4:TaxCatchAllLabel" minOccurs="0"/>
                <xsd:element ref="ns4:TaxKeywordTaxHTField" minOccurs="0"/>
                <xsd:element ref="ns5:ka9597df9b224c6c8c97add56fae6c5c" minOccurs="0"/>
                <xsd:element ref="ns5:i99905c4811c433989fa90d17357240d" minOccurs="0"/>
                <xsd:element ref="ns3:BBAProcessTaxHTField0" minOccurs="0"/>
                <xsd:element ref="ns3:BBAEmittingTeamTaxHTField0" minOccurs="0"/>
                <xsd:element ref="ns3:BBALanguageTaxHTField0" minOccurs="0"/>
                <xsd:element ref="ns4:TaxCatchAll" minOccurs="0"/>
                <xsd:element ref="ns2:_dlc_DocIdPersistId" minOccurs="0"/>
                <xsd:element ref="ns3:BBADisciplineTaxHTField0" minOccurs="0"/>
                <xsd:element ref="ns2:_dlc_DocId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0a1789-8c04-4c21-8894-d6a160d7df4c" elementFormDefault="qualified">
    <xsd:import namespace="http://schemas.microsoft.com/office/2006/documentManagement/types"/>
    <xsd:import namespace="http://schemas.microsoft.com/office/infopath/2007/PartnerControls"/>
    <xsd:element name="BBA-Revision" ma:index="9" nillable="true" ma:displayName="Révision" ma:internalName="BBA_x002d_Revision">
      <xsd:simpleType>
        <xsd:restriction base="dms:Text">
          <xsd:maxLength value="255"/>
        </xsd:restriction>
      </xsd:simpleType>
    </xsd:element>
    <xsd:element name="_dlc_DocId" ma:index="17" nillable="true" ma:displayName="Valeur d’ID de document" ma:description="Valeur de l’ID de document affecté à cet élément." ma:internalName="_dlc_DocId" ma:readOnly="true">
      <xsd:simpleType>
        <xsd:restriction base="dms:Text"/>
      </xsd:simpleType>
    </xsd:element>
    <xsd:element name="_dlc_DocIdPersistId" ma:index="26" nillable="true" ma:displayName="Persist ID" ma:description="Keep ID on add." ma:hidden="true" ma:internalName="_dlc_DocIdPersistId" ma:readOnly="true">
      <xsd:simpleType>
        <xsd:restriction base="dms:Boolean"/>
      </xsd:simpleType>
    </xsd:element>
    <xsd:element name="_dlc_DocIdUrl" ma:index="29" nillable="true" ma:displayName="ID de document" ma:description="Lien permanent vers ce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1c9004a-9889-4a92-9cba-d6a177db76fe" elementFormDefault="qualified">
    <xsd:import namespace="http://schemas.microsoft.com/office/2006/documentManagement/types"/>
    <xsd:import namespace="http://schemas.microsoft.com/office/infopath/2007/PartnerControls"/>
    <xsd:element name="BBAOwner" ma:index="10" nillable="true" ma:displayName="Owner" ma:list="UserInfo" ma:SharePointGroup="0" ma:internalName="BBA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BBAIsExpired" ma:index="12" nillable="true" ma:displayName="Périmé" ma:default="0" ma:internalName="BBAIsExpired">
      <xsd:simpleType>
        <xsd:restriction base="dms:Boolean"/>
      </xsd:simpleType>
    </xsd:element>
    <xsd:element name="BBAIsOriginal" ma:index="13" nillable="true" ma:displayName="Original" ma:default="1" ma:internalName="BBAIsOriginal">
      <xsd:simpleType>
        <xsd:restriction base="dms:Boolean"/>
      </xsd:simpleType>
    </xsd:element>
    <xsd:element name="BBAProcessTaxHTField0" ma:index="22" nillable="true" ma:taxonomy="true" ma:internalName="BBAProcessTaxHTField0" ma:taxonomyFieldName="BBAProcess" ma:displayName="Process" ma:default="" ma:fieldId="{920d0a23-43b8-4c98-a7ba-2eb55b03556b}" ma:sspId="e83abd4a-18e6-4201-a4e0-fa21c7418e62" ma:termSetId="6dd143ab-9e81-40f7-9a33-8f507d08cedc" ma:anchorId="00000000-0000-0000-0000-000000000000" ma:open="false" ma:isKeyword="false">
      <xsd:complexType>
        <xsd:sequence>
          <xsd:element ref="pc:Terms" minOccurs="0" maxOccurs="1"/>
        </xsd:sequence>
      </xsd:complexType>
    </xsd:element>
    <xsd:element name="BBAEmittingTeamTaxHTField0" ma:index="23" nillable="true" ma:taxonomy="true" ma:internalName="BBAEmittingTeamTaxHTField0" ma:taxonomyFieldName="BBAEmittingTeam" ma:displayName="Issuing Team" ma:readOnly="false" ma:default="" ma:fieldId="{dee9a887-1cab-409f-96c3-ee12c0a49288}" ma:sspId="e83abd4a-18e6-4201-a4e0-fa21c7418e62" ma:termSetId="82e65a1c-1ad8-4597-b61f-9b3e034cbd86" ma:anchorId="00000000-0000-0000-0000-000000000000" ma:open="false" ma:isKeyword="false">
      <xsd:complexType>
        <xsd:sequence>
          <xsd:element ref="pc:Terms" minOccurs="0" maxOccurs="1"/>
        </xsd:sequence>
      </xsd:complexType>
    </xsd:element>
    <xsd:element name="BBALanguageTaxHTField0" ma:index="24" ma:taxonomy="true" ma:internalName="BBALanguageTaxHTField0" ma:taxonomyFieldName="BBALanguage" ma:displayName="Language" ma:default="" ma:fieldId="{3b58f572-9a6d-4efb-926b-8249f7f04f78}" ma:sspId="e83abd4a-18e6-4201-a4e0-fa21c7418e62" ma:termSetId="cb54b72a-e69f-4ffd-b515-22f0b2060090" ma:anchorId="00000000-0000-0000-0000-000000000000" ma:open="false" ma:isKeyword="false">
      <xsd:complexType>
        <xsd:sequence>
          <xsd:element ref="pc:Terms" minOccurs="0" maxOccurs="1"/>
        </xsd:sequence>
      </xsd:complexType>
    </xsd:element>
    <xsd:element name="BBADisciplineTaxHTField0" ma:index="28" nillable="true" ma:taxonomy="true" ma:internalName="BBADisciplineTaxHTField0" ma:taxonomyFieldName="BBADiscipline" ma:displayName="Discipline" ma:default="" ma:fieldId="{280a4e06-4fad-42d9-b811-5ec6a53cdda2}" ma:sspId="e83abd4a-18e6-4201-a4e0-fa21c7418e62" ma:termSetId="b541c659-57c0-4bf9-a808-579a8e235140"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00d56e1-ddfa-47d9-aa64-e382e80cbedf" elementFormDefault="qualified">
    <xsd:import namespace="http://schemas.microsoft.com/office/2006/documentManagement/types"/>
    <xsd:import namespace="http://schemas.microsoft.com/office/infopath/2007/PartnerControls"/>
    <xsd:element name="TaxCatchAllLabel" ma:index="18" nillable="true" ma:displayName="Taxonomy Catch All Column1" ma:hidden="true" ma:list="{e3d688cd-c74c-439f-9c7b-7eba9c1557ac}" ma:internalName="TaxCatchAllLabel" ma:readOnly="true" ma:showField="CatchAllDataLabel" ma:web="cd0a1789-8c04-4c21-8894-d6a160d7df4c">
      <xsd:complexType>
        <xsd:complexContent>
          <xsd:extension base="dms:MultiChoiceLookup">
            <xsd:sequence>
              <xsd:element name="Value" type="dms:Lookup" maxOccurs="unbounded" minOccurs="0" nillable="true"/>
            </xsd:sequence>
          </xsd:extension>
        </xsd:complexContent>
      </xsd:complexType>
    </xsd:element>
    <xsd:element name="TaxKeywordTaxHTField" ma:index="19" nillable="true" ma:taxonomy="true" ma:internalName="TaxKeywordTaxHTField" ma:taxonomyFieldName="TaxKeyword" ma:displayName="Mots clés d’entreprise" ma:fieldId="{23f27201-bee3-471e-b2e7-b64fd8b7ca38}" ma:taxonomyMulti="true" ma:sspId="e83abd4a-18e6-4201-a4e0-fa21c7418e62" ma:termSetId="00000000-0000-0000-0000-000000000000" ma:anchorId="00000000-0000-0000-0000-000000000000" ma:open="true" ma:isKeyword="true">
      <xsd:complexType>
        <xsd:sequence>
          <xsd:element ref="pc:Terms" minOccurs="0" maxOccurs="1"/>
        </xsd:sequence>
      </xsd:complexType>
    </xsd:element>
    <xsd:element name="TaxCatchAll" ma:index="25" nillable="true" ma:displayName="Taxonomy Catch All Column" ma:hidden="true" ma:list="{e3d688cd-c74c-439f-9c7b-7eba9c1557ac}" ma:internalName="TaxCatchAll" ma:showField="CatchAllData" ma:web="cd0a1789-8c04-4c21-8894-d6a160d7df4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9e70b9c-de0a-4dba-97d3-86fcade2afa6" elementFormDefault="qualified">
    <xsd:import namespace="http://schemas.microsoft.com/office/2006/documentManagement/types"/>
    <xsd:import namespace="http://schemas.microsoft.com/office/infopath/2007/PartnerControls"/>
    <xsd:element name="ka9597df9b224c6c8c97add56fae6c5c" ma:index="20" ma:taxonomy="true" ma:internalName="ka9597df9b224c6c8c97add56fae6c5c" ma:taxonomyFieldName="Stages_x0020_of_x0020_the_x0020_document_x0020_life_x0020_cycle" ma:displayName="Étapes du cycle de vie d'un document" ma:readOnly="false" ma:default="" ma:fieldId="{4a9597df-9b22-4c6c-8c97-add56fae6c5c}" ma:sspId="e83abd4a-18e6-4201-a4e0-fa21c7418e62" ma:termSetId="b8424668-547b-4ce4-bb1e-f82ad474eb92" ma:anchorId="00000000-0000-0000-0000-000000000000" ma:open="false" ma:isKeyword="false">
      <xsd:complexType>
        <xsd:sequence>
          <xsd:element ref="pc:Terms" minOccurs="0" maxOccurs="1"/>
        </xsd:sequence>
      </xsd:complexType>
    </xsd:element>
    <xsd:element name="i99905c4811c433989fa90d17357240d" ma:index="21" ma:taxonomy="true" ma:internalName="i99905c4811c433989fa90d17357240d" ma:taxonomyFieldName="Document_x0020_Family" ma:displayName="Famille de document" ma:readOnly="false" ma:default="" ma:fieldId="{299905c4-811c-4339-89fa-90d17357240d}" ma:taxonomyMulti="true" ma:sspId="e83abd4a-18e6-4201-a4e0-fa21c7418e62" ma:termSetId="2e25696b-5d6e-45d7-baed-100bbe9480ec"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7" ma:displayName="Type de contenu"/>
        <xsd:element ref="dc:title" minOccurs="0" maxOccurs="1" ma:index="1" ma:displayName="Titre"/>
        <xsd:element ref="dc:subject" minOccurs="0" maxOccurs="1"/>
        <xsd:element ref="dc:description" minOccurs="0" maxOccurs="1" ma:index="6" ma:displayName="Commentaire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DD4A1F-2AFD-42A8-A959-40AF59A2239D}">
  <ds:schemaRefs>
    <ds:schemaRef ds:uri="http://purl.org/dc/dcmitype/"/>
    <ds:schemaRef ds:uri="900d56e1-ddfa-47d9-aa64-e382e80cbedf"/>
    <ds:schemaRef ds:uri="http://schemas.microsoft.com/office/2006/documentManagement/types"/>
    <ds:schemaRef ds:uri="http://purl.org/dc/elements/1.1/"/>
    <ds:schemaRef ds:uri="http://schemas.microsoft.com/office/2006/metadata/properties"/>
    <ds:schemaRef ds:uri="cd0a1789-8c04-4c21-8894-d6a160d7df4c"/>
    <ds:schemaRef ds:uri="19e70b9c-de0a-4dba-97d3-86fcade2afa6"/>
    <ds:schemaRef ds:uri="http://purl.org/dc/terms/"/>
    <ds:schemaRef ds:uri="61c9004a-9889-4a92-9cba-d6a177db76fe"/>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7C66A18F-5D2A-4799-9F8F-90793222BCFB}">
  <ds:schemaRefs>
    <ds:schemaRef ds:uri="http://schemas.microsoft.com/sharepoint/v3/contenttype/forms"/>
  </ds:schemaRefs>
</ds:datastoreItem>
</file>

<file path=customXml/itemProps3.xml><?xml version="1.0" encoding="utf-8"?>
<ds:datastoreItem xmlns:ds="http://schemas.openxmlformats.org/officeDocument/2006/customXml" ds:itemID="{00AAC204-AB9F-49C6-9E2F-77ACA490820A}">
  <ds:schemaRefs>
    <ds:schemaRef ds:uri="http://schemas.microsoft.com/sharepoint/events"/>
  </ds:schemaRefs>
</ds:datastoreItem>
</file>

<file path=customXml/itemProps4.xml><?xml version="1.0" encoding="utf-8"?>
<ds:datastoreItem xmlns:ds="http://schemas.openxmlformats.org/officeDocument/2006/customXml" ds:itemID="{380C3356-770C-4E99-924D-6C78A64AD1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0a1789-8c04-4c21-8894-d6a160d7df4c"/>
    <ds:schemaRef ds:uri="61c9004a-9889-4a92-9cba-d6a177db76fe"/>
    <ds:schemaRef ds:uri="900d56e1-ddfa-47d9-aa64-e382e80cbedf"/>
    <ds:schemaRef ds:uri="19e70b9c-de0a-4dba-97d3-86fcade2af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2060</TotalTime>
  <Words>4611</Words>
  <Application>Microsoft Office PowerPoint</Application>
  <PresentationFormat>On-screen Show (16:9)</PresentationFormat>
  <Paragraphs>1180</Paragraphs>
  <Slides>38</Slides>
  <Notes>38</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Courier New</vt:lpstr>
      <vt:lpstr>Arial</vt:lpstr>
      <vt:lpstr>Times</vt:lpstr>
      <vt:lpstr>Calibri</vt:lpstr>
      <vt:lpstr>Wingdings</vt:lpstr>
      <vt:lpstr>Wingdings 2</vt:lpstr>
      <vt:lpstr>HIGH-REZ_16-9_CORPO-WITH_CONTENT_EN</vt:lpstr>
      <vt:lpstr>1_HIGH-REZ_16-9_CORPO-WITH_CONTENT_EN</vt:lpstr>
      <vt:lpstr>ICS CYBERSECURITY for  University of Alberta SAFETY AND RISK MANAGEMENT</vt:lpstr>
      <vt:lpstr>Introductions</vt:lpstr>
      <vt:lpstr>PowerPoint Presentation</vt:lpstr>
      <vt:lpstr>PowerPoint Presentation</vt:lpstr>
      <vt:lpstr>LEARNING OUTCOMES </vt:lpstr>
      <vt:lpstr>AN OVERVIEW OF ICS CYBERSECURITY </vt:lpstr>
      <vt:lpstr>PowerPoint Presentation</vt:lpstr>
      <vt:lpstr>PowerPoint Presentation</vt:lpstr>
      <vt:lpstr>PowerPoint Presentation</vt:lpstr>
      <vt:lpstr>PowerPoint Presentation</vt:lpstr>
      <vt:lpstr>The Myths</vt:lpstr>
      <vt:lpstr>PowerPoint Presentation</vt:lpstr>
      <vt:lpstr>PowerPoint Presentation</vt:lpstr>
      <vt:lpstr>PowerPoint Presentation</vt:lpstr>
      <vt:lpstr>PowerPoint Presentation</vt:lpstr>
      <vt:lpstr>PowerPoint Presentation</vt:lpstr>
      <vt:lpstr>PowerPoint Presentation</vt:lpstr>
      <vt:lpstr>CyBERSECURITY Field Assessment Effort</vt:lpstr>
      <vt:lpstr>ICS Vulnerability Review</vt:lpstr>
      <vt:lpstr>Top 10 ICS Vulnerabilities</vt:lpstr>
      <vt:lpstr>PowerPoint Presentation</vt:lpstr>
      <vt:lpstr>Risk Assessment – Bow Tie Method</vt:lpstr>
      <vt:lpstr>Risk Assessment – Bow tie METHOD</vt:lpstr>
      <vt:lpstr>Defence in Depth</vt:lpstr>
      <vt:lpstr>What to keep out - Security Level </vt:lpstr>
      <vt:lpstr>Security Level vs Maturity Level </vt:lpstr>
      <vt:lpstr>Developing a remediation plan</vt:lpstr>
      <vt:lpstr>PowerPoint Presentation</vt:lpstr>
      <vt:lpstr>PowerPoint Presentation</vt:lpstr>
      <vt:lpstr>Cybersecurity Program – EVALUATION AND IMPROVEMENT</vt:lpstr>
      <vt:lpstr>CYBER INCIDENT | TRITON                                      </vt:lpstr>
      <vt:lpstr>CYBER INCIDENT | TRITON                                      </vt:lpstr>
      <vt:lpstr>CYBER INCIDENT | Cyber Attack on the Ukrainian Power Grid                         </vt:lpstr>
      <vt:lpstr>CYBER INCIDENT | Cyber Attack on the Ukrainian Power Grid                                      </vt:lpstr>
      <vt:lpstr>SUMMARY</vt:lpstr>
      <vt:lpstr>SUMMARY</vt:lpstr>
      <vt:lpstr>CYBERSECURITY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Segregating a flat network for increased reliability and security</dc:title>
  <dc:creator>Roy, Marjorie</dc:creator>
  <cp:lastModifiedBy>Lisa White</cp:lastModifiedBy>
  <cp:revision>222</cp:revision>
  <dcterms:created xsi:type="dcterms:W3CDTF">2019-10-10T20:50:12Z</dcterms:created>
  <dcterms:modified xsi:type="dcterms:W3CDTF">2019-12-03T16:42:53Z</dcterms:modified>
</cp:coreProperties>
</file>